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393"/>
    <a:srgbClr val="8CC5E6"/>
    <a:srgbClr val="9CC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420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50587-0496-477E-BD1A-14BF6BDB2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9E622-5DA1-402B-986B-D1D6CC6B5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EB67D-C05C-4432-9504-68FC4E30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ECDA-D53F-429E-9F35-87E7F1A830F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23669-3FD7-474C-B3FD-A33BC899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6413E-639F-47B2-BA29-1AA10259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D176-173D-431A-A703-A964753EF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EAB84-55D6-43BC-A480-70512985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87FCEA-2735-4293-B957-798322DFF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D60B7-BE2B-43C4-BCAF-09DA863C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ECDA-D53F-429E-9F35-87E7F1A830F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35EC1-81BD-4EE6-81AE-FC65D65A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6A45D-AEB4-4489-8DAC-ACDECCBE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D176-173D-431A-A703-A964753EF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0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322926-60D0-4080-BA35-7F637670C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B7A676-D2BE-46A9-82C0-EA6E222F3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8D010-A0F6-42C3-BE4F-3024A4C4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ECDA-D53F-429E-9F35-87E7F1A830F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6A2F7-9DA1-40CF-837F-65A6818A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FF807-2725-4A5E-9E6D-FB72251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D176-173D-431A-A703-A964753EF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22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2DF8F-2C10-4F5E-8C45-BE3420DA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10C4F-CA5D-40DF-9E88-18B9C8D5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8765F-CA37-43B8-A1DF-C03AEE2A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ECDA-D53F-429E-9F35-87E7F1A830F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CFC19-36BF-4013-8F89-9370F3CD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24C32-003A-49E8-8A0D-EEEB69CB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D176-173D-431A-A703-A964753EF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84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C23AA-78D3-4D46-B3E7-47F309A6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2A0220-77E7-4A99-8615-2D4E5F1E8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C7B34-5B6B-43BF-9725-57879ABA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ECDA-D53F-429E-9F35-87E7F1A830F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A252A-1189-4128-AF8C-E310699C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63429-462B-4869-87AA-05D51710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D176-173D-431A-A703-A964753EF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8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047F3-7C4E-417B-A166-683224FC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CEAEF-5CED-4EFF-AAC2-82D0F6885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8058B6-7E86-432A-84CD-A6A4AA2FC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F10ECD-B9D3-4FEA-B74B-E0019666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ECDA-D53F-429E-9F35-87E7F1A830F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92B77F-10C9-499B-A09A-44063738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60842-3BDC-44C2-8901-2383F507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D176-173D-431A-A703-A964753EF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4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36307-8FD6-4369-B38A-90C80C89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E3377-EB24-4D69-94A0-5A807B2E9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E3F94-F665-42F3-8D5B-88A47C16F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BA48D2-4727-4646-9EF7-E945E87A9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B54ED7-36E8-4C75-9B0C-0681BE90F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4E391A-A6C8-4031-A265-157BCF5E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ECDA-D53F-429E-9F35-87E7F1A830F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ACEA35-BD9F-4333-90DF-A76243CD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D2981D-B033-4C2A-A16F-DBA2F1B8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D176-173D-431A-A703-A964753EF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9B500-A71D-46F6-B030-C482EEDB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F7DA5B-3791-469E-91D5-4F9EBE09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ECDA-D53F-429E-9F35-87E7F1A830F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DBB2CE-62CE-44D9-9A37-642B5D40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0AE611-5845-4941-875A-15CE681A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D176-173D-431A-A703-A964753EF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4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5AC7D5-5B1C-4766-B28F-28E9CF7B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ECDA-D53F-429E-9F35-87E7F1A830F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A40A1E-0486-4448-9B6E-C1967161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19957B-168E-4895-9D22-6B3668B7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D176-173D-431A-A703-A964753EF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0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54009-EE2D-4E11-B9FF-5227CC5D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E2AA0-4DE3-428A-8F3F-092BDCD9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760AE2-465A-4DCF-A258-9FD3041C2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0BABC6-2531-4FDB-A8F5-4F7C8D75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ECDA-D53F-429E-9F35-87E7F1A830F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FBDB34-77B6-4F0B-9CEC-F4A096F9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2C0FE2-95A6-4B38-A469-4A2739B8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D176-173D-431A-A703-A964753EF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0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E4795-3669-4D31-9CBB-8099630D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CF39BB-829F-4FFA-8D4B-64113165B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751613-03C2-4C03-9E35-4BA63A523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C50067-EA82-4AC2-A548-BCE5634C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ECDA-D53F-429E-9F35-87E7F1A830F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651654-8FC2-4A01-96A3-7BA461E2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756A0-ED68-4DE2-841F-C2B70EC2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D176-173D-431A-A703-A964753EF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4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8A3D5B-741A-4802-AA6D-D3239031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CACA11-C883-4CC0-8DEA-62B014122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55C3D-064B-43D8-9172-62D2A7578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ECDA-D53F-429E-9F35-87E7F1A830F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0192D-068D-4285-8EDB-199DFB12F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57ACE-C7A5-4836-ADE3-848CF04A9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0D176-173D-431A-A703-A964753EF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95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80222CBC-D25B-4BA9-9AA8-F3E91C2B1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9812" y="928687"/>
            <a:ext cx="7572375" cy="500062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BEE61391-5A0A-4D83-82BF-DFB545A2F011}"/>
              </a:ext>
            </a:extLst>
          </p:cNvPr>
          <p:cNvSpPr/>
          <p:nvPr/>
        </p:nvSpPr>
        <p:spPr>
          <a:xfrm rot="2892519">
            <a:off x="4929997" y="2847357"/>
            <a:ext cx="2479076" cy="795142"/>
          </a:xfrm>
          <a:prstGeom prst="ellipse">
            <a:avLst/>
          </a:prstGeom>
          <a:noFill/>
          <a:ln w="28575">
            <a:solidFill>
              <a:srgbClr val="9CCF7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F1DFC2E-3963-4C04-B8A4-662ED329C520}"/>
              </a:ext>
            </a:extLst>
          </p:cNvPr>
          <p:cNvSpPr/>
          <p:nvPr/>
        </p:nvSpPr>
        <p:spPr>
          <a:xfrm rot="1195323">
            <a:off x="5618569" y="2534489"/>
            <a:ext cx="3226978" cy="956196"/>
          </a:xfrm>
          <a:prstGeom prst="ellipse">
            <a:avLst/>
          </a:prstGeom>
          <a:noFill/>
          <a:ln w="28575">
            <a:solidFill>
              <a:srgbClr val="8CC5E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82440E1-D218-4B4C-B20F-36C265AA2A44}"/>
              </a:ext>
            </a:extLst>
          </p:cNvPr>
          <p:cNvSpPr/>
          <p:nvPr/>
        </p:nvSpPr>
        <p:spPr>
          <a:xfrm rot="3041395">
            <a:off x="4072600" y="4169779"/>
            <a:ext cx="1018658" cy="528535"/>
          </a:xfrm>
          <a:prstGeom prst="ellipse">
            <a:avLst/>
          </a:prstGeom>
          <a:noFill/>
          <a:ln w="28575">
            <a:solidFill>
              <a:srgbClr val="ED93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0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小说</dc:creator>
  <cp:lastModifiedBy>小 小说</cp:lastModifiedBy>
  <cp:revision>5</cp:revision>
  <dcterms:created xsi:type="dcterms:W3CDTF">2023-02-20T05:42:34Z</dcterms:created>
  <dcterms:modified xsi:type="dcterms:W3CDTF">2023-02-20T05:48:46Z</dcterms:modified>
</cp:coreProperties>
</file>