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F3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2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6DFD2-1F56-4203-92D1-C66D489E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FBB841-84E6-4E06-A013-82CB88B10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5E774-9284-4A17-93C6-4FD7A8B7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96978-3EDF-41CA-AF99-B12B6B7C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D57E8-7577-4369-A404-72AEF91B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F0BB9-2C7F-409C-9F4A-D982FAF3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DF36E-F528-44A9-A8B5-E9E43654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BF6F1-6C16-4D89-824B-05F4BBCC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370E6-13E6-442E-BBA8-282274D9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DB653-D18B-4314-8518-3E1A232A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0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F4CA1-8E93-46EE-9E2E-6E6B2F499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E2291-4691-4DF8-8663-A228253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C27A8-8CD3-4C99-9E1A-B1815C0E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5A0D6-D48C-43CA-8EBF-077F3F1C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94AFE-923D-4484-AEF4-29191A89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6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AFFA2-EEAA-4804-A58B-DFEB36F1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85603-6FBB-403F-A3C7-5B468291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16D30-68E1-433C-A28B-A03FCADC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B0473-DA03-430C-A52C-AC59E1E2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DC4EC-8F7B-46CC-B8EE-78C1CCFB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3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9D06F-55C1-4587-892E-871D6F60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1B78A-622B-42FA-AF59-C030AB60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F6BAE-7CEE-48B2-91CA-2093BDB2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BA97D-A462-4642-BBB9-BEE50CDF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D1576-5F10-4DFB-A938-8DA7AE35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55DF-987F-4799-8B5A-FD41977B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1AE4C-C232-420D-A035-16085544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331DD-2CDE-45E0-9C24-4736D9B1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637D7-66A0-4D4D-AE5E-3D29D77A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645E4-D8B7-47AB-9F1F-35E149F9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19891-7223-46EF-AEF3-4B9AE2DD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0794E-FF69-4BDF-A977-ECA4D62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0B7E5-6E57-46E5-8F6A-122B3DA4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8E2AA-FCF2-4730-8372-7CA850FD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F540F2-5550-49A4-8F6A-312957E5C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CF16A-59DB-4627-9119-E3042AA66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55035-CCE0-4027-AAA3-054A0F52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F443E-2746-4EF2-A38E-D1C471AC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E26E3-C254-4256-BC58-FFE014A0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8A27E-DCB4-446E-84A4-81F4C062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C0E76-4258-4377-AE6D-03345E2E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65882-5D9B-4897-B9E3-552D865C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94FDAC-09FB-4296-A0DB-46BF5C28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9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1171C-3985-4F95-88D9-A4153BF1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863E0-89B7-4F97-B67E-15DF7F24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1CA14-63C8-430F-937A-82F18FF2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6635-9B5C-489D-A134-28098B6E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57561-B6F4-459E-ADA8-9ACECFAF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44E3A-70E0-49B9-85BC-9A7711FA6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568B7-CD96-47C4-8429-B7F29643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0731D-24C5-41CE-8942-654073B6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7B80F-ABC5-4565-8328-36F19B86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76124-1BB5-41B6-810C-1C63D47E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C5DB4-9CC2-428D-B212-EC15086BF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CC99B-9B09-4949-8D5D-F1B1B2A8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5BF18-C307-403C-95D2-2C660001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F9E43-49DA-40E1-B772-630B6667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D2A42-4A88-4239-B747-3CB036A5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D43D-F5A0-4CB0-BCAB-ABE3F6AF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B389C-D26B-4E47-BE2B-111D7971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F0B63-D481-4D29-98F1-2C62DBE67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FDD6-BC42-4ED8-9907-79162F2773CE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9AFC5-A954-471F-970C-EC27D7DEF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7A265-F5DD-481F-9C54-8E70A6184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05A0-4A27-4031-BE78-4DDC535F8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30510ACD-4BE4-4AE4-9F12-D2D01A33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550" y="1853314"/>
            <a:ext cx="3840000" cy="2880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EF4745B-2BD7-4D1B-8D6D-E60D6D514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2550" y="1853314"/>
            <a:ext cx="3840000" cy="288000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91A97D-253C-404A-9A28-0D54B2D0E558}"/>
              </a:ext>
            </a:extLst>
          </p:cNvPr>
          <p:cNvGrpSpPr/>
          <p:nvPr/>
        </p:nvGrpSpPr>
        <p:grpSpPr>
          <a:xfrm>
            <a:off x="1936125" y="3964728"/>
            <a:ext cx="1282588" cy="434743"/>
            <a:chOff x="5083820" y="2198581"/>
            <a:chExt cx="1282588" cy="43474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BF95BEA-8D41-408C-842B-7153252C51D6}"/>
                </a:ext>
              </a:extLst>
            </p:cNvPr>
            <p:cNvCxnSpPr>
              <a:cxnSpLocks/>
            </p:cNvCxnSpPr>
            <p:nvPr/>
          </p:nvCxnSpPr>
          <p:spPr>
            <a:xfrm>
              <a:off x="5083820" y="2291054"/>
              <a:ext cx="144000" cy="0"/>
            </a:xfrm>
            <a:prstGeom prst="line">
              <a:avLst/>
            </a:prstGeom>
            <a:ln w="28575">
              <a:solidFill>
                <a:srgbClr val="D9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570BAC-A5E4-4AAB-84D2-BD6321093275}"/>
                </a:ext>
              </a:extLst>
            </p:cNvPr>
            <p:cNvSpPr txBox="1"/>
            <p:nvPr/>
          </p:nvSpPr>
          <p:spPr>
            <a:xfrm>
              <a:off x="5155820" y="2198581"/>
              <a:ext cx="732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Percipitation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E92E2D4-A498-4F1C-BF9E-76CB21D60767}"/>
                </a:ext>
              </a:extLst>
            </p:cNvPr>
            <p:cNvCxnSpPr>
              <a:cxnSpLocks/>
            </p:cNvCxnSpPr>
            <p:nvPr/>
          </p:nvCxnSpPr>
          <p:spPr>
            <a:xfrm>
              <a:off x="5083820" y="2416164"/>
              <a:ext cx="144000" cy="0"/>
            </a:xfrm>
            <a:prstGeom prst="line">
              <a:avLst/>
            </a:prstGeom>
            <a:ln w="28575">
              <a:solidFill>
                <a:srgbClr val="007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0CF94D3-945D-4A45-91C4-F6B4650DE6D2}"/>
                </a:ext>
              </a:extLst>
            </p:cNvPr>
            <p:cNvSpPr txBox="1"/>
            <p:nvPr/>
          </p:nvSpPr>
          <p:spPr>
            <a:xfrm>
              <a:off x="5155820" y="2323690"/>
              <a:ext cx="5261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 (N=15)</a:t>
              </a:r>
              <a:endParaRPr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19559B-9EB4-41CE-90A7-D6BFD7C3CA07}"/>
                </a:ext>
              </a:extLst>
            </p:cNvPr>
            <p:cNvCxnSpPr>
              <a:cxnSpLocks/>
            </p:cNvCxnSpPr>
            <p:nvPr/>
          </p:nvCxnSpPr>
          <p:spPr>
            <a:xfrm>
              <a:off x="5083820" y="2541274"/>
              <a:ext cx="144000" cy="0"/>
            </a:xfrm>
            <a:prstGeom prst="line">
              <a:avLst/>
            </a:prstGeom>
            <a:ln w="28575">
              <a:solidFill>
                <a:srgbClr val="F3CB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B9BE84-3640-4F27-8676-33E995EDC92D}"/>
                </a:ext>
              </a:extLst>
            </p:cNvPr>
            <p:cNvSpPr txBox="1"/>
            <p:nvPr/>
          </p:nvSpPr>
          <p:spPr>
            <a:xfrm>
              <a:off x="5155820" y="2448658"/>
              <a:ext cx="12105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 (N=40)</a:t>
              </a:r>
              <a:endParaRPr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1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7</cp:revision>
  <dcterms:created xsi:type="dcterms:W3CDTF">2023-02-20T11:25:07Z</dcterms:created>
  <dcterms:modified xsi:type="dcterms:W3CDTF">2023-02-20T11:36:26Z</dcterms:modified>
</cp:coreProperties>
</file>