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0" d="100"/>
          <a:sy n="90" d="100"/>
        </p:scale>
        <p:origin x="280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A8683E-DD95-44BB-B163-B0D8F18566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E4DE8D-370F-41CE-BFC3-393628F05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B7D679-9B98-43CC-9923-A00A5FC97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40D9-5E2A-43CF-AC57-B257A8869996}" type="datetimeFigureOut">
              <a:rPr lang="zh-CN" altLang="en-US" smtClean="0"/>
              <a:t>2023-02-21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3EAE33-B8E0-426C-98CB-1B44A1164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3CDE58-065A-4978-A04C-D4355749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3A31-E11D-4327-9A4C-268FF90AC9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2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AE8BD-40FC-4CB6-846F-ED975C51B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0186DB-2AC9-4246-B629-10B0333DB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353058-0F45-4EC2-BDA3-84CE28E0B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40D9-5E2A-43CF-AC57-B257A8869996}" type="datetimeFigureOut">
              <a:rPr lang="zh-CN" altLang="en-US" smtClean="0"/>
              <a:t>2023-02-21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467174-120F-4322-B57E-FDFE9D429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2560C-2590-4D6A-9416-D89699B64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3A31-E11D-4327-9A4C-268FF90AC9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759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5C206C-BA4E-496E-B577-AE18D35F2C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237AE5-37A9-4803-B788-0B0FAEB38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EB38E1-F549-4D57-8377-9A47D6347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40D9-5E2A-43CF-AC57-B257A8869996}" type="datetimeFigureOut">
              <a:rPr lang="zh-CN" altLang="en-US" smtClean="0"/>
              <a:t>2023-02-21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D5E888-028C-442A-BE77-65B8E4D93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F0264B-CFA7-4E15-A160-27950A239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3A31-E11D-4327-9A4C-268FF90AC9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171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E30326-FB86-49E4-B86E-69D58AB33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C1B8D3-AEAB-41C0-AA80-B1F05AAE1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612304-B8C5-409C-9670-689C49287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40D9-5E2A-43CF-AC57-B257A8869996}" type="datetimeFigureOut">
              <a:rPr lang="zh-CN" altLang="en-US" smtClean="0"/>
              <a:t>2023-02-21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5F5D93-C7D4-4DAB-8AF3-60725882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B75791-53BB-46BA-B9A9-9AF6CFC5A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3A31-E11D-4327-9A4C-268FF90AC9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740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21390-14BC-42F1-B3DB-10F58E2AB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4B3B7A-348A-4A68-A312-7A8FCE67E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816554-15C3-4169-AED8-C1D910816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40D9-5E2A-43CF-AC57-B257A8869996}" type="datetimeFigureOut">
              <a:rPr lang="zh-CN" altLang="en-US" smtClean="0"/>
              <a:t>2023-02-21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F8483D-8176-4F59-977D-280AC3BF9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C0BCB6-82C3-4221-AF49-2B44DE6CA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3A31-E11D-4327-9A4C-268FF90AC9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488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BD7FEE-3425-487E-85A6-43304C4DE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15737F-9302-45F3-B864-B094148553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3BDD91-A268-4A37-81B9-8DFB51457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954C4E-EB24-4946-A338-FD98535DE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40D9-5E2A-43CF-AC57-B257A8869996}" type="datetimeFigureOut">
              <a:rPr lang="zh-CN" altLang="en-US" smtClean="0"/>
              <a:t>2023-02-21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3D079E-2487-46F1-BC4F-FC106B05F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F8CE0A-7CF5-4037-AC1E-A84EE3FB4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3A31-E11D-4327-9A4C-268FF90AC9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686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ED3D0-7BFB-4FAF-B396-28B524E7C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024EA9-6B29-419E-AE1F-1AA7E513F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56DF34-22DF-439E-93CE-2C478A8F7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19113-66CD-44DD-AF91-66F1FE8E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157631-E749-466A-B18A-822B1047CE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E361B3-5646-48D9-8807-80D0FB8AB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40D9-5E2A-43CF-AC57-B257A8869996}" type="datetimeFigureOut">
              <a:rPr lang="zh-CN" altLang="en-US" smtClean="0"/>
              <a:t>2023-02-21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66503F-853C-41F7-B53F-EFFF58169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AAFA372-5E75-4C84-98BD-B31BE9798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3A31-E11D-4327-9A4C-268FF90AC9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380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E0301-B641-4CF9-BB8D-81B8C3D1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EA6D8A-01CE-4577-A1F7-498E9C7D5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40D9-5E2A-43CF-AC57-B257A8869996}" type="datetimeFigureOut">
              <a:rPr lang="zh-CN" altLang="en-US" smtClean="0"/>
              <a:t>2023-02-21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24EAF9-FC9F-45F3-A65F-7AFDEAB88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5F5557-1A84-4261-AE2D-2320151E4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3A31-E11D-4327-9A4C-268FF90AC9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23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6E071C-6110-4D36-9001-3FEC770CF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40D9-5E2A-43CF-AC57-B257A8869996}" type="datetimeFigureOut">
              <a:rPr lang="zh-CN" altLang="en-US" smtClean="0"/>
              <a:t>2023-02-21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651DE9-E781-4A33-8E02-9D16430C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363838-E63C-46CA-B372-F8F0F827A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3A31-E11D-4327-9A4C-268FF90AC9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31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D6F47-501E-497F-BB2E-3291FBD9F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E3B50D-0644-4368-91D0-413765288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3A9E38-C87D-45A2-AF8B-D757972D6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C97D79-71DF-4788-8CBB-B27FFA7CA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40D9-5E2A-43CF-AC57-B257A8869996}" type="datetimeFigureOut">
              <a:rPr lang="zh-CN" altLang="en-US" smtClean="0"/>
              <a:t>2023-02-21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619E4C-2E37-4AEF-A39D-079434F90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028804-BFF7-43AA-9E70-C674667F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3A31-E11D-4327-9A4C-268FF90AC9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797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289FC-3095-4FB5-90EC-A415B9BA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D0DDD9-0200-40DA-9BF3-CD889E7ACF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2B5A8A-2F1F-4D2C-AD80-536389138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CF606E-4C20-41E5-BA71-A0297E5A2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40D9-5E2A-43CF-AC57-B257A8869996}" type="datetimeFigureOut">
              <a:rPr lang="zh-CN" altLang="en-US" smtClean="0"/>
              <a:t>2023-02-21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0BB60A-CBC5-4246-999D-014C58279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F53935-1B33-4701-8946-5E0C4080F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3A31-E11D-4327-9A4C-268FF90AC9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57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75A6CA5-FD84-48CE-8288-A09332A99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FB126B-FBDD-4CA0-A39C-6549412BB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6DDFA3-C107-476C-B666-640ABE5CE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340D9-5E2A-43CF-AC57-B257A8869996}" type="datetimeFigureOut">
              <a:rPr lang="zh-CN" altLang="en-US" smtClean="0"/>
              <a:t>2023-02-21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34E022-3445-42E1-9A32-87FDE46164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CBF1AE-C01F-4758-9AE4-106A51388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33A31-E11D-4327-9A4C-268FF90AC9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06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0E8AB69-4FF4-4D81-B602-C1AEEC5AA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538193" y="1705253"/>
            <a:ext cx="3445992" cy="3481885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8586F016-B281-4AC7-8687-6123D1B52632}"/>
              </a:ext>
            </a:extLst>
          </p:cNvPr>
          <p:cNvGrpSpPr/>
          <p:nvPr/>
        </p:nvGrpSpPr>
        <p:grpSpPr>
          <a:xfrm rot="10354072" flipH="1">
            <a:off x="3866953" y="4239794"/>
            <a:ext cx="881139" cy="722698"/>
            <a:chOff x="1254555" y="2972685"/>
            <a:chExt cx="2171857" cy="1905000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C90C1F55-502C-420B-B64A-5864FDC3DF0D}"/>
                </a:ext>
              </a:extLst>
            </p:cNvPr>
            <p:cNvSpPr/>
            <p:nvPr/>
          </p:nvSpPr>
          <p:spPr>
            <a:xfrm>
              <a:off x="1254555" y="2979707"/>
              <a:ext cx="759934" cy="1360019"/>
            </a:xfrm>
            <a:custGeom>
              <a:avLst/>
              <a:gdLst>
                <a:gd name="connsiteX0" fmla="*/ 680910 w 759934"/>
                <a:gd name="connsiteY0" fmla="*/ 1360020 h 1360019"/>
                <a:gd name="connsiteX1" fmla="*/ 626784 w 759934"/>
                <a:gd name="connsiteY1" fmla="*/ 1338415 h 1360019"/>
                <a:gd name="connsiteX2" fmla="*/ 22733 w 759934"/>
                <a:gd name="connsiteY2" fmla="*/ 733482 h 1360019"/>
                <a:gd name="connsiteX3" fmla="*/ 22733 w 759934"/>
                <a:gd name="connsiteY3" fmla="*/ 625458 h 1360019"/>
                <a:gd name="connsiteX4" fmla="*/ 626784 w 759934"/>
                <a:gd name="connsiteY4" fmla="*/ 22685 h 1360019"/>
                <a:gd name="connsiteX5" fmla="*/ 735036 w 759934"/>
                <a:gd name="connsiteY5" fmla="*/ 22685 h 1360019"/>
                <a:gd name="connsiteX6" fmla="*/ 735036 w 759934"/>
                <a:gd name="connsiteY6" fmla="*/ 130709 h 1360019"/>
                <a:gd name="connsiteX7" fmla="*/ 187277 w 759934"/>
                <a:gd name="connsiteY7" fmla="*/ 679470 h 1360019"/>
                <a:gd name="connsiteX8" fmla="*/ 737202 w 759934"/>
                <a:gd name="connsiteY8" fmla="*/ 1228231 h 1360019"/>
                <a:gd name="connsiteX9" fmla="*/ 737202 w 759934"/>
                <a:gd name="connsiteY9" fmla="*/ 1336255 h 1360019"/>
                <a:gd name="connsiteX10" fmla="*/ 680910 w 759934"/>
                <a:gd name="connsiteY10" fmla="*/ 1360020 h 136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9934" h="1360019">
                  <a:moveTo>
                    <a:pt x="680910" y="1360020"/>
                  </a:moveTo>
                  <a:cubicBezTo>
                    <a:pt x="661425" y="1360020"/>
                    <a:pt x="641939" y="1353539"/>
                    <a:pt x="626784" y="1338415"/>
                  </a:cubicBezTo>
                  <a:lnTo>
                    <a:pt x="22733" y="733482"/>
                  </a:lnTo>
                  <a:cubicBezTo>
                    <a:pt x="-7578" y="703235"/>
                    <a:pt x="-7578" y="655705"/>
                    <a:pt x="22733" y="625458"/>
                  </a:cubicBezTo>
                  <a:lnTo>
                    <a:pt x="626784" y="22685"/>
                  </a:lnTo>
                  <a:cubicBezTo>
                    <a:pt x="657094" y="-7562"/>
                    <a:pt x="704726" y="-7562"/>
                    <a:pt x="735036" y="22685"/>
                  </a:cubicBezTo>
                  <a:cubicBezTo>
                    <a:pt x="765347" y="52932"/>
                    <a:pt x="765347" y="100462"/>
                    <a:pt x="735036" y="130709"/>
                  </a:cubicBezTo>
                  <a:lnTo>
                    <a:pt x="187277" y="679470"/>
                  </a:lnTo>
                  <a:lnTo>
                    <a:pt x="737202" y="1228231"/>
                  </a:lnTo>
                  <a:cubicBezTo>
                    <a:pt x="767512" y="1258478"/>
                    <a:pt x="767512" y="1306008"/>
                    <a:pt x="737202" y="1336255"/>
                  </a:cubicBezTo>
                  <a:cubicBezTo>
                    <a:pt x="722046" y="1351378"/>
                    <a:pt x="700396" y="1360020"/>
                    <a:pt x="680910" y="1360020"/>
                  </a:cubicBezTo>
                  <a:close/>
                </a:path>
              </a:pathLst>
            </a:custGeom>
            <a:solidFill>
              <a:srgbClr val="000000"/>
            </a:solidFill>
            <a:ln w="18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73CB80F1-6331-456B-A150-DCC5532D1DA6}"/>
                </a:ext>
              </a:extLst>
            </p:cNvPr>
            <p:cNvSpPr/>
            <p:nvPr/>
          </p:nvSpPr>
          <p:spPr>
            <a:xfrm>
              <a:off x="1719501" y="2972685"/>
              <a:ext cx="739907" cy="1375143"/>
            </a:xfrm>
            <a:custGeom>
              <a:avLst/>
              <a:gdLst>
                <a:gd name="connsiteX0" fmla="*/ 739908 w 739907"/>
                <a:gd name="connsiteY0" fmla="*/ 1354079 h 1375143"/>
                <a:gd name="connsiteX1" fmla="*/ 640315 w 739907"/>
                <a:gd name="connsiteY1" fmla="*/ 1354079 h 1375143"/>
                <a:gd name="connsiteX2" fmla="*/ 21109 w 739907"/>
                <a:gd name="connsiteY2" fmla="*/ 736182 h 1375143"/>
                <a:gd name="connsiteX3" fmla="*/ 21109 w 739907"/>
                <a:gd name="connsiteY3" fmla="*/ 636800 h 1375143"/>
                <a:gd name="connsiteX4" fmla="*/ 640315 w 739907"/>
                <a:gd name="connsiteY4" fmla="*/ 21065 h 1375143"/>
                <a:gd name="connsiteX5" fmla="*/ 739908 w 739907"/>
                <a:gd name="connsiteY5" fmla="*/ 21065 h 1375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9907" h="1375143">
                  <a:moveTo>
                    <a:pt x="739908" y="1354079"/>
                  </a:moveTo>
                  <a:cubicBezTo>
                    <a:pt x="711762" y="1382165"/>
                    <a:pt x="668461" y="1382165"/>
                    <a:pt x="640315" y="1354079"/>
                  </a:cubicBezTo>
                  <a:lnTo>
                    <a:pt x="21109" y="736182"/>
                  </a:lnTo>
                  <a:cubicBezTo>
                    <a:pt x="-7036" y="708096"/>
                    <a:pt x="-7036" y="664887"/>
                    <a:pt x="21109" y="636800"/>
                  </a:cubicBezTo>
                  <a:lnTo>
                    <a:pt x="640315" y="21065"/>
                  </a:lnTo>
                  <a:cubicBezTo>
                    <a:pt x="668461" y="-7022"/>
                    <a:pt x="711762" y="-7022"/>
                    <a:pt x="739908" y="21065"/>
                  </a:cubicBezTo>
                </a:path>
              </a:pathLst>
            </a:custGeom>
            <a:solidFill>
              <a:srgbClr val="000000"/>
            </a:solidFill>
            <a:ln w="18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33CCB742-D6F0-4A5F-B461-0E5780D4964D}"/>
                </a:ext>
              </a:extLst>
            </p:cNvPr>
            <p:cNvSpPr/>
            <p:nvPr/>
          </p:nvSpPr>
          <p:spPr>
            <a:xfrm>
              <a:off x="2457243" y="3365352"/>
              <a:ext cx="969169" cy="1512333"/>
            </a:xfrm>
            <a:custGeom>
              <a:avLst/>
              <a:gdLst>
                <a:gd name="connsiteX0" fmla="*/ 0 w 969169"/>
                <a:gd name="connsiteY0" fmla="*/ 598452 h 1512333"/>
                <a:gd name="connsiteX1" fmla="*/ 705808 w 969169"/>
                <a:gd name="connsiteY1" fmla="*/ 1512333 h 1512333"/>
                <a:gd name="connsiteX2" fmla="*/ 917984 w 969169"/>
                <a:gd name="connsiteY2" fmla="*/ 553082 h 1512333"/>
                <a:gd name="connsiteX3" fmla="*/ 0 w 969169"/>
                <a:gd name="connsiteY3" fmla="*/ 0 h 1512333"/>
                <a:gd name="connsiteX4" fmla="*/ 0 w 969169"/>
                <a:gd name="connsiteY4" fmla="*/ 598452 h 1512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9169" h="1512333">
                  <a:moveTo>
                    <a:pt x="0" y="598452"/>
                  </a:moveTo>
                  <a:cubicBezTo>
                    <a:pt x="0" y="598452"/>
                    <a:pt x="855197" y="531477"/>
                    <a:pt x="705808" y="1512333"/>
                  </a:cubicBezTo>
                  <a:cubicBezTo>
                    <a:pt x="705808" y="1512333"/>
                    <a:pt x="1108509" y="1047831"/>
                    <a:pt x="917984" y="553082"/>
                  </a:cubicBezTo>
                  <a:cubicBezTo>
                    <a:pt x="822721" y="373762"/>
                    <a:pt x="707973" y="4321"/>
                    <a:pt x="0" y="0"/>
                  </a:cubicBezTo>
                  <a:lnTo>
                    <a:pt x="0" y="598452"/>
                  </a:lnTo>
                  <a:close/>
                </a:path>
              </a:pathLst>
            </a:custGeom>
            <a:solidFill>
              <a:srgbClr val="000000"/>
            </a:solidFill>
            <a:ln w="18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C717E6A-E4B3-40E0-9B2B-22224D664E04}"/>
              </a:ext>
            </a:extLst>
          </p:cNvPr>
          <p:cNvGrpSpPr/>
          <p:nvPr/>
        </p:nvGrpSpPr>
        <p:grpSpPr>
          <a:xfrm rot="11573863" flipH="1" flipV="1">
            <a:off x="3803740" y="1881281"/>
            <a:ext cx="959673" cy="717276"/>
            <a:chOff x="1254555" y="2972685"/>
            <a:chExt cx="2171857" cy="1905000"/>
          </a:xfrm>
        </p:grpSpPr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7E2A7AF4-084E-4832-B1D6-52811C6A1CE5}"/>
                </a:ext>
              </a:extLst>
            </p:cNvPr>
            <p:cNvSpPr/>
            <p:nvPr/>
          </p:nvSpPr>
          <p:spPr>
            <a:xfrm>
              <a:off x="1254555" y="2979707"/>
              <a:ext cx="759934" cy="1360019"/>
            </a:xfrm>
            <a:custGeom>
              <a:avLst/>
              <a:gdLst>
                <a:gd name="connsiteX0" fmla="*/ 680910 w 759934"/>
                <a:gd name="connsiteY0" fmla="*/ 1360020 h 1360019"/>
                <a:gd name="connsiteX1" fmla="*/ 626784 w 759934"/>
                <a:gd name="connsiteY1" fmla="*/ 1338415 h 1360019"/>
                <a:gd name="connsiteX2" fmla="*/ 22733 w 759934"/>
                <a:gd name="connsiteY2" fmla="*/ 733482 h 1360019"/>
                <a:gd name="connsiteX3" fmla="*/ 22733 w 759934"/>
                <a:gd name="connsiteY3" fmla="*/ 625458 h 1360019"/>
                <a:gd name="connsiteX4" fmla="*/ 626784 w 759934"/>
                <a:gd name="connsiteY4" fmla="*/ 22685 h 1360019"/>
                <a:gd name="connsiteX5" fmla="*/ 735036 w 759934"/>
                <a:gd name="connsiteY5" fmla="*/ 22685 h 1360019"/>
                <a:gd name="connsiteX6" fmla="*/ 735036 w 759934"/>
                <a:gd name="connsiteY6" fmla="*/ 130709 h 1360019"/>
                <a:gd name="connsiteX7" fmla="*/ 187277 w 759934"/>
                <a:gd name="connsiteY7" fmla="*/ 679470 h 1360019"/>
                <a:gd name="connsiteX8" fmla="*/ 737202 w 759934"/>
                <a:gd name="connsiteY8" fmla="*/ 1228231 h 1360019"/>
                <a:gd name="connsiteX9" fmla="*/ 737202 w 759934"/>
                <a:gd name="connsiteY9" fmla="*/ 1336255 h 1360019"/>
                <a:gd name="connsiteX10" fmla="*/ 680910 w 759934"/>
                <a:gd name="connsiteY10" fmla="*/ 1360020 h 136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9934" h="1360019">
                  <a:moveTo>
                    <a:pt x="680910" y="1360020"/>
                  </a:moveTo>
                  <a:cubicBezTo>
                    <a:pt x="661425" y="1360020"/>
                    <a:pt x="641939" y="1353539"/>
                    <a:pt x="626784" y="1338415"/>
                  </a:cubicBezTo>
                  <a:lnTo>
                    <a:pt x="22733" y="733482"/>
                  </a:lnTo>
                  <a:cubicBezTo>
                    <a:pt x="-7578" y="703235"/>
                    <a:pt x="-7578" y="655705"/>
                    <a:pt x="22733" y="625458"/>
                  </a:cubicBezTo>
                  <a:lnTo>
                    <a:pt x="626784" y="22685"/>
                  </a:lnTo>
                  <a:cubicBezTo>
                    <a:pt x="657094" y="-7562"/>
                    <a:pt x="704726" y="-7562"/>
                    <a:pt x="735036" y="22685"/>
                  </a:cubicBezTo>
                  <a:cubicBezTo>
                    <a:pt x="765347" y="52932"/>
                    <a:pt x="765347" y="100462"/>
                    <a:pt x="735036" y="130709"/>
                  </a:cubicBezTo>
                  <a:lnTo>
                    <a:pt x="187277" y="679470"/>
                  </a:lnTo>
                  <a:lnTo>
                    <a:pt x="737202" y="1228231"/>
                  </a:lnTo>
                  <a:cubicBezTo>
                    <a:pt x="767512" y="1258478"/>
                    <a:pt x="767512" y="1306008"/>
                    <a:pt x="737202" y="1336255"/>
                  </a:cubicBezTo>
                  <a:cubicBezTo>
                    <a:pt x="722046" y="1351378"/>
                    <a:pt x="700396" y="1360020"/>
                    <a:pt x="680910" y="1360020"/>
                  </a:cubicBezTo>
                  <a:close/>
                </a:path>
              </a:pathLst>
            </a:custGeom>
            <a:solidFill>
              <a:srgbClr val="000000"/>
            </a:solidFill>
            <a:ln w="18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8CF05D3F-4C93-40A2-9019-7466AA152633}"/>
                </a:ext>
              </a:extLst>
            </p:cNvPr>
            <p:cNvSpPr/>
            <p:nvPr/>
          </p:nvSpPr>
          <p:spPr>
            <a:xfrm>
              <a:off x="1719501" y="2972685"/>
              <a:ext cx="739907" cy="1375143"/>
            </a:xfrm>
            <a:custGeom>
              <a:avLst/>
              <a:gdLst>
                <a:gd name="connsiteX0" fmla="*/ 739908 w 739907"/>
                <a:gd name="connsiteY0" fmla="*/ 1354079 h 1375143"/>
                <a:gd name="connsiteX1" fmla="*/ 640315 w 739907"/>
                <a:gd name="connsiteY1" fmla="*/ 1354079 h 1375143"/>
                <a:gd name="connsiteX2" fmla="*/ 21109 w 739907"/>
                <a:gd name="connsiteY2" fmla="*/ 736182 h 1375143"/>
                <a:gd name="connsiteX3" fmla="*/ 21109 w 739907"/>
                <a:gd name="connsiteY3" fmla="*/ 636800 h 1375143"/>
                <a:gd name="connsiteX4" fmla="*/ 640315 w 739907"/>
                <a:gd name="connsiteY4" fmla="*/ 21065 h 1375143"/>
                <a:gd name="connsiteX5" fmla="*/ 739908 w 739907"/>
                <a:gd name="connsiteY5" fmla="*/ 21065 h 1375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9907" h="1375143">
                  <a:moveTo>
                    <a:pt x="739908" y="1354079"/>
                  </a:moveTo>
                  <a:cubicBezTo>
                    <a:pt x="711762" y="1382165"/>
                    <a:pt x="668461" y="1382165"/>
                    <a:pt x="640315" y="1354079"/>
                  </a:cubicBezTo>
                  <a:lnTo>
                    <a:pt x="21109" y="736182"/>
                  </a:lnTo>
                  <a:cubicBezTo>
                    <a:pt x="-7036" y="708096"/>
                    <a:pt x="-7036" y="664887"/>
                    <a:pt x="21109" y="636800"/>
                  </a:cubicBezTo>
                  <a:lnTo>
                    <a:pt x="640315" y="21065"/>
                  </a:lnTo>
                  <a:cubicBezTo>
                    <a:pt x="668461" y="-7022"/>
                    <a:pt x="711762" y="-7022"/>
                    <a:pt x="739908" y="21065"/>
                  </a:cubicBezTo>
                </a:path>
              </a:pathLst>
            </a:custGeom>
            <a:solidFill>
              <a:srgbClr val="000000"/>
            </a:solidFill>
            <a:ln w="18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5D69C773-B142-4298-BC18-00BC4AB89EFE}"/>
                </a:ext>
              </a:extLst>
            </p:cNvPr>
            <p:cNvSpPr/>
            <p:nvPr/>
          </p:nvSpPr>
          <p:spPr>
            <a:xfrm>
              <a:off x="2457243" y="3365352"/>
              <a:ext cx="969169" cy="1512333"/>
            </a:xfrm>
            <a:custGeom>
              <a:avLst/>
              <a:gdLst>
                <a:gd name="connsiteX0" fmla="*/ 0 w 969169"/>
                <a:gd name="connsiteY0" fmla="*/ 598452 h 1512333"/>
                <a:gd name="connsiteX1" fmla="*/ 705808 w 969169"/>
                <a:gd name="connsiteY1" fmla="*/ 1512333 h 1512333"/>
                <a:gd name="connsiteX2" fmla="*/ 917984 w 969169"/>
                <a:gd name="connsiteY2" fmla="*/ 553082 h 1512333"/>
                <a:gd name="connsiteX3" fmla="*/ 0 w 969169"/>
                <a:gd name="connsiteY3" fmla="*/ 0 h 1512333"/>
                <a:gd name="connsiteX4" fmla="*/ 0 w 969169"/>
                <a:gd name="connsiteY4" fmla="*/ 598452 h 1512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9169" h="1512333">
                  <a:moveTo>
                    <a:pt x="0" y="598452"/>
                  </a:moveTo>
                  <a:cubicBezTo>
                    <a:pt x="0" y="598452"/>
                    <a:pt x="855197" y="531477"/>
                    <a:pt x="705808" y="1512333"/>
                  </a:cubicBezTo>
                  <a:cubicBezTo>
                    <a:pt x="705808" y="1512333"/>
                    <a:pt x="1108509" y="1047831"/>
                    <a:pt x="917984" y="553082"/>
                  </a:cubicBezTo>
                  <a:cubicBezTo>
                    <a:pt x="822721" y="373762"/>
                    <a:pt x="707973" y="4321"/>
                    <a:pt x="0" y="0"/>
                  </a:cubicBezTo>
                  <a:lnTo>
                    <a:pt x="0" y="598452"/>
                  </a:lnTo>
                  <a:close/>
                </a:path>
              </a:pathLst>
            </a:custGeom>
            <a:solidFill>
              <a:srgbClr val="000000"/>
            </a:solidFill>
            <a:ln w="18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F9709EE-6655-4096-BFBC-751D76E544E5}"/>
              </a:ext>
            </a:extLst>
          </p:cNvPr>
          <p:cNvGrpSpPr/>
          <p:nvPr/>
        </p:nvGrpSpPr>
        <p:grpSpPr>
          <a:xfrm rot="19225019" flipH="1" flipV="1">
            <a:off x="7977760" y="3010832"/>
            <a:ext cx="881139" cy="612746"/>
            <a:chOff x="1254555" y="2972685"/>
            <a:chExt cx="2171857" cy="1905000"/>
          </a:xfrm>
        </p:grpSpPr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65E71820-3799-4572-9243-FD5E694C8678}"/>
                </a:ext>
              </a:extLst>
            </p:cNvPr>
            <p:cNvSpPr/>
            <p:nvPr/>
          </p:nvSpPr>
          <p:spPr>
            <a:xfrm>
              <a:off x="1254555" y="2979707"/>
              <a:ext cx="759934" cy="1360019"/>
            </a:xfrm>
            <a:custGeom>
              <a:avLst/>
              <a:gdLst>
                <a:gd name="connsiteX0" fmla="*/ 680910 w 759934"/>
                <a:gd name="connsiteY0" fmla="*/ 1360020 h 1360019"/>
                <a:gd name="connsiteX1" fmla="*/ 626784 w 759934"/>
                <a:gd name="connsiteY1" fmla="*/ 1338415 h 1360019"/>
                <a:gd name="connsiteX2" fmla="*/ 22733 w 759934"/>
                <a:gd name="connsiteY2" fmla="*/ 733482 h 1360019"/>
                <a:gd name="connsiteX3" fmla="*/ 22733 w 759934"/>
                <a:gd name="connsiteY3" fmla="*/ 625458 h 1360019"/>
                <a:gd name="connsiteX4" fmla="*/ 626784 w 759934"/>
                <a:gd name="connsiteY4" fmla="*/ 22685 h 1360019"/>
                <a:gd name="connsiteX5" fmla="*/ 735036 w 759934"/>
                <a:gd name="connsiteY5" fmla="*/ 22685 h 1360019"/>
                <a:gd name="connsiteX6" fmla="*/ 735036 w 759934"/>
                <a:gd name="connsiteY6" fmla="*/ 130709 h 1360019"/>
                <a:gd name="connsiteX7" fmla="*/ 187277 w 759934"/>
                <a:gd name="connsiteY7" fmla="*/ 679470 h 1360019"/>
                <a:gd name="connsiteX8" fmla="*/ 737202 w 759934"/>
                <a:gd name="connsiteY8" fmla="*/ 1228231 h 1360019"/>
                <a:gd name="connsiteX9" fmla="*/ 737202 w 759934"/>
                <a:gd name="connsiteY9" fmla="*/ 1336255 h 1360019"/>
                <a:gd name="connsiteX10" fmla="*/ 680910 w 759934"/>
                <a:gd name="connsiteY10" fmla="*/ 1360020 h 136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9934" h="1360019">
                  <a:moveTo>
                    <a:pt x="680910" y="1360020"/>
                  </a:moveTo>
                  <a:cubicBezTo>
                    <a:pt x="661425" y="1360020"/>
                    <a:pt x="641939" y="1353539"/>
                    <a:pt x="626784" y="1338415"/>
                  </a:cubicBezTo>
                  <a:lnTo>
                    <a:pt x="22733" y="733482"/>
                  </a:lnTo>
                  <a:cubicBezTo>
                    <a:pt x="-7578" y="703235"/>
                    <a:pt x="-7578" y="655705"/>
                    <a:pt x="22733" y="625458"/>
                  </a:cubicBezTo>
                  <a:lnTo>
                    <a:pt x="626784" y="22685"/>
                  </a:lnTo>
                  <a:cubicBezTo>
                    <a:pt x="657094" y="-7562"/>
                    <a:pt x="704726" y="-7562"/>
                    <a:pt x="735036" y="22685"/>
                  </a:cubicBezTo>
                  <a:cubicBezTo>
                    <a:pt x="765347" y="52932"/>
                    <a:pt x="765347" y="100462"/>
                    <a:pt x="735036" y="130709"/>
                  </a:cubicBezTo>
                  <a:lnTo>
                    <a:pt x="187277" y="679470"/>
                  </a:lnTo>
                  <a:lnTo>
                    <a:pt x="737202" y="1228231"/>
                  </a:lnTo>
                  <a:cubicBezTo>
                    <a:pt x="767512" y="1258478"/>
                    <a:pt x="767512" y="1306008"/>
                    <a:pt x="737202" y="1336255"/>
                  </a:cubicBezTo>
                  <a:cubicBezTo>
                    <a:pt x="722046" y="1351378"/>
                    <a:pt x="700396" y="1360020"/>
                    <a:pt x="680910" y="1360020"/>
                  </a:cubicBezTo>
                  <a:close/>
                </a:path>
              </a:pathLst>
            </a:custGeom>
            <a:solidFill>
              <a:srgbClr val="000000"/>
            </a:solidFill>
            <a:ln w="18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45FE7C16-9C08-46E0-A262-E0BF4059EA56}"/>
                </a:ext>
              </a:extLst>
            </p:cNvPr>
            <p:cNvSpPr/>
            <p:nvPr/>
          </p:nvSpPr>
          <p:spPr>
            <a:xfrm>
              <a:off x="1719501" y="2972685"/>
              <a:ext cx="739907" cy="1375143"/>
            </a:xfrm>
            <a:custGeom>
              <a:avLst/>
              <a:gdLst>
                <a:gd name="connsiteX0" fmla="*/ 739908 w 739907"/>
                <a:gd name="connsiteY0" fmla="*/ 1354079 h 1375143"/>
                <a:gd name="connsiteX1" fmla="*/ 640315 w 739907"/>
                <a:gd name="connsiteY1" fmla="*/ 1354079 h 1375143"/>
                <a:gd name="connsiteX2" fmla="*/ 21109 w 739907"/>
                <a:gd name="connsiteY2" fmla="*/ 736182 h 1375143"/>
                <a:gd name="connsiteX3" fmla="*/ 21109 w 739907"/>
                <a:gd name="connsiteY3" fmla="*/ 636800 h 1375143"/>
                <a:gd name="connsiteX4" fmla="*/ 640315 w 739907"/>
                <a:gd name="connsiteY4" fmla="*/ 21065 h 1375143"/>
                <a:gd name="connsiteX5" fmla="*/ 739908 w 739907"/>
                <a:gd name="connsiteY5" fmla="*/ 21065 h 1375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9907" h="1375143">
                  <a:moveTo>
                    <a:pt x="739908" y="1354079"/>
                  </a:moveTo>
                  <a:cubicBezTo>
                    <a:pt x="711762" y="1382165"/>
                    <a:pt x="668461" y="1382165"/>
                    <a:pt x="640315" y="1354079"/>
                  </a:cubicBezTo>
                  <a:lnTo>
                    <a:pt x="21109" y="736182"/>
                  </a:lnTo>
                  <a:cubicBezTo>
                    <a:pt x="-7036" y="708096"/>
                    <a:pt x="-7036" y="664887"/>
                    <a:pt x="21109" y="636800"/>
                  </a:cubicBezTo>
                  <a:lnTo>
                    <a:pt x="640315" y="21065"/>
                  </a:lnTo>
                  <a:cubicBezTo>
                    <a:pt x="668461" y="-7022"/>
                    <a:pt x="711762" y="-7022"/>
                    <a:pt x="739908" y="21065"/>
                  </a:cubicBezTo>
                </a:path>
              </a:pathLst>
            </a:custGeom>
            <a:solidFill>
              <a:srgbClr val="000000"/>
            </a:solidFill>
            <a:ln w="18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1ECD4F8C-BEAB-40F2-9E42-3FAFE58D0BD0}"/>
                </a:ext>
              </a:extLst>
            </p:cNvPr>
            <p:cNvSpPr/>
            <p:nvPr/>
          </p:nvSpPr>
          <p:spPr>
            <a:xfrm>
              <a:off x="2457243" y="3365352"/>
              <a:ext cx="969169" cy="1512333"/>
            </a:xfrm>
            <a:custGeom>
              <a:avLst/>
              <a:gdLst>
                <a:gd name="connsiteX0" fmla="*/ 0 w 969169"/>
                <a:gd name="connsiteY0" fmla="*/ 598452 h 1512333"/>
                <a:gd name="connsiteX1" fmla="*/ 705808 w 969169"/>
                <a:gd name="connsiteY1" fmla="*/ 1512333 h 1512333"/>
                <a:gd name="connsiteX2" fmla="*/ 917984 w 969169"/>
                <a:gd name="connsiteY2" fmla="*/ 553082 h 1512333"/>
                <a:gd name="connsiteX3" fmla="*/ 0 w 969169"/>
                <a:gd name="connsiteY3" fmla="*/ 0 h 1512333"/>
                <a:gd name="connsiteX4" fmla="*/ 0 w 969169"/>
                <a:gd name="connsiteY4" fmla="*/ 598452 h 1512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9169" h="1512333">
                  <a:moveTo>
                    <a:pt x="0" y="598452"/>
                  </a:moveTo>
                  <a:cubicBezTo>
                    <a:pt x="0" y="598452"/>
                    <a:pt x="855197" y="531477"/>
                    <a:pt x="705808" y="1512333"/>
                  </a:cubicBezTo>
                  <a:cubicBezTo>
                    <a:pt x="705808" y="1512333"/>
                    <a:pt x="1108509" y="1047831"/>
                    <a:pt x="917984" y="553082"/>
                  </a:cubicBezTo>
                  <a:cubicBezTo>
                    <a:pt x="822721" y="373762"/>
                    <a:pt x="707973" y="4321"/>
                    <a:pt x="0" y="0"/>
                  </a:cubicBezTo>
                  <a:lnTo>
                    <a:pt x="0" y="598452"/>
                  </a:lnTo>
                  <a:close/>
                </a:path>
              </a:pathLst>
            </a:custGeom>
            <a:solidFill>
              <a:srgbClr val="000000"/>
            </a:solidFill>
            <a:ln w="18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5" name="椭圆 24">
            <a:extLst>
              <a:ext uri="{FF2B5EF4-FFF2-40B4-BE49-F238E27FC236}">
                <a16:creationId xmlns:a16="http://schemas.microsoft.com/office/drawing/2014/main" id="{013CBE52-9DFC-4E1C-B273-8BB9096F6451}"/>
              </a:ext>
            </a:extLst>
          </p:cNvPr>
          <p:cNvSpPr/>
          <p:nvPr/>
        </p:nvSpPr>
        <p:spPr>
          <a:xfrm>
            <a:off x="1672669" y="1207623"/>
            <a:ext cx="1929398" cy="1609124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6E5A40E-97A8-491A-A078-FA07A71D0666}"/>
              </a:ext>
            </a:extLst>
          </p:cNvPr>
          <p:cNvSpPr txBox="1"/>
          <p:nvPr/>
        </p:nvSpPr>
        <p:spPr>
          <a:xfrm>
            <a:off x="1746397" y="5822808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in Brazil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F509925E-9277-4C72-9298-5B22DD6A6B0F}"/>
              </a:ext>
            </a:extLst>
          </p:cNvPr>
          <p:cNvSpPr/>
          <p:nvPr/>
        </p:nvSpPr>
        <p:spPr>
          <a:xfrm>
            <a:off x="1672669" y="4177896"/>
            <a:ext cx="1929398" cy="1609124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21EF7A2-AF24-49A5-BF01-8B798C864130}"/>
              </a:ext>
            </a:extLst>
          </p:cNvPr>
          <p:cNvSpPr txBox="1"/>
          <p:nvPr/>
        </p:nvSpPr>
        <p:spPr>
          <a:xfrm>
            <a:off x="1717084" y="2839487"/>
            <a:ext cx="224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Southern South Africa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0AFD115-4FE9-4A70-ACFD-7778B05C67D4}"/>
              </a:ext>
            </a:extLst>
          </p:cNvPr>
          <p:cNvSpPr/>
          <p:nvPr/>
        </p:nvSpPr>
        <p:spPr>
          <a:xfrm>
            <a:off x="8908682" y="1830798"/>
            <a:ext cx="1929398" cy="1609124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1D09E95-9AE8-4BB4-9C05-6B992FB05386}"/>
              </a:ext>
            </a:extLst>
          </p:cNvPr>
          <p:cNvSpPr txBox="1"/>
          <p:nvPr/>
        </p:nvSpPr>
        <p:spPr>
          <a:xfrm>
            <a:off x="9118055" y="3467312"/>
            <a:ext cx="175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 Australia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2782A52-5330-45A7-8B73-E5DC48F54894}"/>
              </a:ext>
            </a:extLst>
          </p:cNvPr>
          <p:cNvSpPr txBox="1"/>
          <p:nvPr/>
        </p:nvSpPr>
        <p:spPr>
          <a:xfrm rot="19898052">
            <a:off x="8256146" y="362578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Arid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8BDF648-4DE9-4405-AC30-C600126DB9BB}"/>
              </a:ext>
            </a:extLst>
          </p:cNvPr>
          <p:cNvSpPr txBox="1"/>
          <p:nvPr/>
        </p:nvSpPr>
        <p:spPr>
          <a:xfrm rot="1918414">
            <a:off x="4211952" y="1784179"/>
            <a:ext cx="984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Semiarid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947CF9B-37B9-49E8-844B-7F1275D4A623}"/>
              </a:ext>
            </a:extLst>
          </p:cNvPr>
          <p:cNvSpPr txBox="1"/>
          <p:nvPr/>
        </p:nvSpPr>
        <p:spPr>
          <a:xfrm rot="20694865">
            <a:off x="4220259" y="4934332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Moist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629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11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小 小说</dc:creator>
  <cp:lastModifiedBy>小 小说</cp:lastModifiedBy>
  <cp:revision>9</cp:revision>
  <dcterms:created xsi:type="dcterms:W3CDTF">2023-02-20T02:21:11Z</dcterms:created>
  <dcterms:modified xsi:type="dcterms:W3CDTF">2023-02-20T17:53:07Z</dcterms:modified>
</cp:coreProperties>
</file>