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D95319"/>
    <a:srgbClr val="EDB12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1" autoAdjust="0"/>
  </p:normalViewPr>
  <p:slideViewPr>
    <p:cSldViewPr snapToGrid="0" showGuides="1">
      <p:cViewPr varScale="1">
        <p:scale>
          <a:sx n="92" d="100"/>
          <a:sy n="92" d="100"/>
        </p:scale>
        <p:origin x="7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1C44D-7C9B-4E29-978B-2B90DE5989EF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92762-6A76-424D-811E-9907CD37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7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92762-6A76-424D-811E-9907CD37B6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1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23761-E0A5-47C8-8138-78BF6E731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04CB4E-FE7F-4CE3-862F-45955E22D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0FBAA-D58A-4DC8-875A-F46EF797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75E6E-0F60-4E46-89F2-E50DCDD7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38BCA-1A00-4A37-924A-4AB61942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221FC-DBCA-458C-8EA7-28F2E222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86779-0374-4942-B6A8-6D025079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AE631-E75B-4F9A-B79B-42A7EF75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58976-8E2C-4FAC-BEB0-85E5E0EA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0B194-F348-4EF5-B830-BC0A3001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7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8D04EC-2C56-478E-9B73-552ABFC21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1A2466-0E54-4BDB-BA51-29A402C5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A42F5-4C5A-4EF6-9581-4E77EB2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9A965-6C29-4768-AA23-91CD284A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87559-001D-4F76-99ED-42D85D50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8222A-CC0B-472B-A418-E580660C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0208E-92ED-434D-83DA-76C1ADF2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18218-F6E2-44C7-9515-CABD1726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14DBA-BCAA-4E02-B575-5B09BB1C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5E735-BEF2-4055-BC6B-20E3F1E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9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7811E-7609-4E97-B578-6C0C3F13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23756-98D3-45C9-A068-5B0BF96C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FE0F9-8474-4FBE-B088-01082EB9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F1BC1-400E-404E-9200-0D4D87E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64BA4-BDF7-4612-893E-E2D9754A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3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A9FBA-725F-45E8-88C5-E47FA98F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55FDF-FE77-48A8-92D8-C1F39ECFD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FADFA-B228-435B-809E-6B1E3767F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DF131-5B36-4D7B-8DFA-7685732F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27703-1209-4C4C-B327-5248029C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A4604-22CA-4B9B-ABA5-534B31FC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8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0E159-C879-4720-B8F1-99AD674D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401AF-E4FD-4FA3-B4FF-5FEFE70D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54E090-AD16-46BE-B712-9D983D99E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55A473-FECD-42EA-9215-123184E8A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0AA953-8B5E-4E9F-93D9-53EB62459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B7602C-E14F-4770-9BA0-071A6DDF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3D8A5E-B4FE-4729-9B35-A73C6FCE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BB4F77-A0E9-4FF6-B279-F1EE78A3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60DC6-A3CD-4290-9665-02742E2A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642F23-105B-41EC-BEF6-57E8A8C4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BB4CA1-805A-4B18-B431-6A83474E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1F6B6A-7829-43B7-854B-6CA203B8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9ACF7F-D551-41C9-8A40-0ADCA250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F2D9D1-9D4D-4AA9-B2DC-5B9BE2C5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F479E-3CA0-4F01-875C-DA1B0C58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6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9F6BC-7998-47A3-8854-3F497CD9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DA6BB-D262-4EBA-B8C7-98C302CD8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39B51-6737-4EDD-9BDC-6CDFEB512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18C66-BABA-4CF3-86C8-01110F26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5D0D1-C6B4-4C0B-AE84-2F9801D7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A579A-BCAD-4ABB-ACDC-89FC6A85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7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E544D-B567-4334-A4B8-F740E1C5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738BBA-0ADC-4EFC-86BC-E5806BFBF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8A69D-C84A-4794-B58A-5B6C7A6C0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51BE1-7AAD-48DE-A444-D690F389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F5EBA-4B51-4490-85C8-613B2A34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061F5-9448-49F4-83EF-4224231B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F864C1-B55C-4913-B950-1F24684C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7B834-4B93-4480-905F-535FA31AC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E8E66-37E7-4980-9525-60DEFD70D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A41D-7991-4584-8C03-AB8502C86E6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32D55-5E06-46B7-AD2A-F1C6FABEE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F7A52-3345-4559-857E-65A102344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80319-5BE2-461F-8969-3E9B3B129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0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CC2DAD37-BE9B-445F-B198-F991C30F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2197" y="3777109"/>
            <a:ext cx="3840000" cy="28800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B7726AE1-432E-4C8D-BA39-2AD381583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9803" y="3777109"/>
            <a:ext cx="3840000" cy="2880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8EF73C3-5EB4-45FE-99A7-06133C5C76A8}"/>
              </a:ext>
            </a:extLst>
          </p:cNvPr>
          <p:cNvGrpSpPr/>
          <p:nvPr/>
        </p:nvGrpSpPr>
        <p:grpSpPr>
          <a:xfrm>
            <a:off x="546160" y="939815"/>
            <a:ext cx="11099679" cy="3008780"/>
            <a:chOff x="849321" y="1570197"/>
            <a:chExt cx="11099679" cy="300878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C59D275-1442-4109-AD5E-8D35363575BE}"/>
                </a:ext>
              </a:extLst>
            </p:cNvPr>
            <p:cNvGrpSpPr/>
            <p:nvPr/>
          </p:nvGrpSpPr>
          <p:grpSpPr>
            <a:xfrm>
              <a:off x="849321" y="1698977"/>
              <a:ext cx="11099679" cy="2880000"/>
              <a:chOff x="260503" y="2041418"/>
              <a:chExt cx="11099679" cy="2880000"/>
            </a:xfrm>
          </p:grpSpPr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1283B45-963F-487F-B0B2-DF650D509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0503" y="2041418"/>
                <a:ext cx="3840001" cy="2880000"/>
              </a:xfrm>
              <a:prstGeom prst="rect">
                <a:avLst/>
              </a:prstGeom>
            </p:spPr>
          </p:pic>
          <p:pic>
            <p:nvPicPr>
              <p:cNvPr id="47" name="图形 46">
                <a:extLst>
                  <a:ext uri="{FF2B5EF4-FFF2-40B4-BE49-F238E27FC236}">
                    <a16:creationId xmlns:a16="http://schemas.microsoft.com/office/drawing/2014/main" id="{AFBFCDDA-47FC-42C3-A2E7-B213F0685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890343" y="2041418"/>
                <a:ext cx="3840001" cy="2880000"/>
              </a:xfrm>
              <a:prstGeom prst="rect">
                <a:avLst/>
              </a:prstGeom>
            </p:spPr>
          </p:pic>
          <p:pic>
            <p:nvPicPr>
              <p:cNvPr id="45" name="图形 44">
                <a:extLst>
                  <a:ext uri="{FF2B5EF4-FFF2-40B4-BE49-F238E27FC236}">
                    <a16:creationId xmlns:a16="http://schemas.microsoft.com/office/drawing/2014/main" id="{57348798-92D9-44D2-BA5C-5090D089C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520182" y="2041418"/>
                <a:ext cx="3840000" cy="2880000"/>
              </a:xfrm>
              <a:prstGeom prst="rect">
                <a:avLst/>
              </a:prstGeom>
            </p:spPr>
          </p:pic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056E8B9-3DC2-4219-976D-D3FD6DA6407D}"/>
                </a:ext>
              </a:extLst>
            </p:cNvPr>
            <p:cNvGrpSpPr/>
            <p:nvPr/>
          </p:nvGrpSpPr>
          <p:grpSpPr>
            <a:xfrm>
              <a:off x="2201135" y="1570197"/>
              <a:ext cx="8396052" cy="257560"/>
              <a:chOff x="1954567" y="3031406"/>
              <a:chExt cx="8396052" cy="257560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942524F-5184-428E-859F-13B5BB1AE975}"/>
                  </a:ext>
                </a:extLst>
              </p:cNvPr>
              <p:cNvGrpSpPr/>
              <p:nvPr/>
            </p:nvGrpSpPr>
            <p:grpSpPr>
              <a:xfrm>
                <a:off x="1954567" y="3031406"/>
                <a:ext cx="2718081" cy="253916"/>
                <a:chOff x="3466677" y="601175"/>
                <a:chExt cx="2718081" cy="253916"/>
              </a:xfrm>
            </p:grpSpPr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40A9D19B-ECAD-409F-94A0-ED4C4BEAF0F5}"/>
                    </a:ext>
                  </a:extLst>
                </p:cNvPr>
                <p:cNvCxnSpPr/>
                <p:nvPr/>
              </p:nvCxnSpPr>
              <p:spPr>
                <a:xfrm>
                  <a:off x="3466677" y="728133"/>
                  <a:ext cx="314960" cy="0"/>
                </a:xfrm>
                <a:prstGeom prst="line">
                  <a:avLst/>
                </a:prstGeom>
                <a:ln w="28575">
                  <a:solidFill>
                    <a:srgbClr val="EDB1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41F4A3F1-B5D2-490F-91BA-CDA1F4FCAA3F}"/>
                    </a:ext>
                  </a:extLst>
                </p:cNvPr>
                <p:cNvSpPr txBox="1"/>
                <p:nvPr/>
              </p:nvSpPr>
              <p:spPr>
                <a:xfrm>
                  <a:off x="3824817" y="601175"/>
                  <a:ext cx="235994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Jau</a:t>
                  </a:r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National Park in Amazon Rainforest</a:t>
                  </a:r>
                  <a:endPara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AEE0C34B-9668-4814-A491-DB17C53B1CC2}"/>
                  </a:ext>
                </a:extLst>
              </p:cNvPr>
              <p:cNvGrpSpPr/>
              <p:nvPr/>
            </p:nvGrpSpPr>
            <p:grpSpPr>
              <a:xfrm>
                <a:off x="4858473" y="3033237"/>
                <a:ext cx="2517706" cy="253916"/>
                <a:chOff x="3466677" y="601175"/>
                <a:chExt cx="2517706" cy="253916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33834431-A895-4D57-A670-C27E2E640799}"/>
                    </a:ext>
                  </a:extLst>
                </p:cNvPr>
                <p:cNvCxnSpPr/>
                <p:nvPr/>
              </p:nvCxnSpPr>
              <p:spPr>
                <a:xfrm>
                  <a:off x="3466677" y="728133"/>
                  <a:ext cx="314960" cy="0"/>
                </a:xfrm>
                <a:prstGeom prst="line">
                  <a:avLst/>
                </a:prstGeom>
                <a:ln w="28575">
                  <a:solidFill>
                    <a:srgbClr val="D953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2895FEB4-E370-4E03-86A2-C6E8A902B695}"/>
                    </a:ext>
                  </a:extLst>
                </p:cNvPr>
                <p:cNvSpPr txBox="1"/>
                <p:nvPr/>
              </p:nvSpPr>
              <p:spPr>
                <a:xfrm>
                  <a:off x="3824817" y="601175"/>
                  <a:ext cx="215956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Karoo National Park in South Africa</a:t>
                  </a:r>
                  <a:endPara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0D794E7-A510-4D75-9C86-1C39F3B382FD}"/>
                  </a:ext>
                </a:extLst>
              </p:cNvPr>
              <p:cNvGrpSpPr/>
              <p:nvPr/>
            </p:nvGrpSpPr>
            <p:grpSpPr>
              <a:xfrm>
                <a:off x="7562005" y="3035050"/>
                <a:ext cx="2788614" cy="253916"/>
                <a:chOff x="3466677" y="601175"/>
                <a:chExt cx="2788614" cy="253916"/>
              </a:xfrm>
            </p:grpSpPr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03FC71E4-E33F-4626-8163-C1223FC8D46D}"/>
                    </a:ext>
                  </a:extLst>
                </p:cNvPr>
                <p:cNvCxnSpPr/>
                <p:nvPr/>
              </p:nvCxnSpPr>
              <p:spPr>
                <a:xfrm>
                  <a:off x="3466677" y="728133"/>
                  <a:ext cx="314960" cy="0"/>
                </a:xfrm>
                <a:prstGeom prst="line">
                  <a:avLst/>
                </a:prstGeom>
                <a:ln w="28575">
                  <a:solidFill>
                    <a:srgbClr val="0072B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0CFD7B4-5522-4653-8CB8-7BC9EB7BDB60}"/>
                    </a:ext>
                  </a:extLst>
                </p:cNvPr>
                <p:cNvSpPr txBox="1"/>
                <p:nvPr/>
              </p:nvSpPr>
              <p:spPr>
                <a:xfrm>
                  <a:off x="3824817" y="601175"/>
                  <a:ext cx="24304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Witjira</a:t>
                  </a:r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National Park in Central Australia</a:t>
                  </a:r>
                  <a:endPara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5628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16</cp:revision>
  <dcterms:created xsi:type="dcterms:W3CDTF">2023-02-20T05:05:39Z</dcterms:created>
  <dcterms:modified xsi:type="dcterms:W3CDTF">2023-02-20T09:14:21Z</dcterms:modified>
</cp:coreProperties>
</file>