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EB98"/>
    <a:srgbClr val="53B668"/>
    <a:srgbClr val="FFFEE3"/>
    <a:srgbClr val="004628"/>
    <a:srgbClr val="0E4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48" y="-260"/>
      </p:cViewPr>
      <p:guideLst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8E8CA-E6BF-4F0B-AE37-02D278BEE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04F0DE-87CB-45CB-905E-0E821CEAF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5E6AB-CFED-4042-8F42-8402A516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FE79-C250-4528-8BA3-E81161B40EDB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E4AB9-9EB0-4E99-83E9-ED0E5053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39C1F-D98F-456A-9985-4F8DC4CC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BC1-4AE5-4A08-99DB-5C0087175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4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CF081-D5E2-4C33-BA3E-3D97614F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5E50F9-C36F-40E3-9F15-D903C0683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41F99-4E51-4A9F-8682-8EBFE592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FE79-C250-4528-8BA3-E81161B40EDB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39F83-0BE8-4926-B77E-5D74ECAE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1B312-1D38-476D-A059-EA4230A3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BC1-4AE5-4A08-99DB-5C0087175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2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86DAEF-238B-4EA6-B39F-F3BF617E8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F232FC-6DAC-49CC-B7F4-B1B4890D3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54DDD-615D-445E-8692-23AF0C2D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FE79-C250-4528-8BA3-E81161B40EDB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F0894-C624-439F-A184-19B5BD9E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5652-00FE-4C45-87E8-71C4F123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BC1-4AE5-4A08-99DB-5C0087175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E9784-DAAD-410E-8CCB-81B0D2BD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44811-0FDF-431D-9CF3-F8E22AA68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44636-F66B-41E8-8D09-A6CE811B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FE79-C250-4528-8BA3-E81161B40EDB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428E0-685B-40FF-9D17-C86C5C78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B0BD1-B4B3-46F1-A635-CA1836FF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BC1-4AE5-4A08-99DB-5C0087175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5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6EDC4-6571-4261-9281-A145CA6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E23C9-A68B-4315-921E-7B0711B5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648DB-7931-48FB-B77E-817F6954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FE79-C250-4528-8BA3-E81161B40EDB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4E427-7F96-4B32-A8BF-BFC14DBC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4BFF7-64AB-432E-A8EC-C294052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BC1-4AE5-4A08-99DB-5C0087175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8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0855-A04C-4516-9E7A-88FB92D7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6A2E9-980A-4C92-8BD5-1545FF8AB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B6D80-7109-4A62-8857-9D9F1593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94514-6B5B-4F69-8F62-27168181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FE79-C250-4528-8BA3-E81161B40EDB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78236-2BE3-4827-BA66-5DBC811E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E4785F-3617-481A-BF16-BE1B15C7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BC1-4AE5-4A08-99DB-5C0087175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5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0F5E2-6E39-48D7-AFD5-587E7717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EE2F6B-6460-4D99-A46C-63C0A8116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7E7469-C88B-4252-ABA0-088C21A3B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FEF928-7154-4A79-BCFD-D47CC6CB3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35D5A8-406D-43AB-BA71-7853E3C5E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B9E463-CE57-46D7-93A5-1034A905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FE79-C250-4528-8BA3-E81161B40EDB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99DAB-4022-479B-A298-415C937C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E75E37-56A3-46AD-B494-D8B2E075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BC1-4AE5-4A08-99DB-5C0087175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6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0DA88-88C1-47E1-9965-E7ADC1DE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8ACFE6-1766-4544-94A4-2D6C528A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FE79-C250-4528-8BA3-E81161B40EDB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58C1FD-446C-4901-862C-51381C9F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8A16DC-04A3-452B-961D-00D41C4F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BC1-4AE5-4A08-99DB-5C0087175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A528FA-FE59-4B12-905E-DC98EFC4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FE79-C250-4528-8BA3-E81161B40EDB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E362B-3FBF-413D-9F6E-261C59FC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D6F3F-18F4-41F5-95E9-8EC074B1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BC1-4AE5-4A08-99DB-5C0087175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154C-F984-4536-8A54-4716E237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678A8-8693-40B4-9D68-07C7B1A5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D9474-5DF6-4D7E-94B8-E04E82DF4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1AF553-35CD-430D-A37A-0C2E20AD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FE79-C250-4528-8BA3-E81161B40EDB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3C580-6DCA-4537-9D19-0703374E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3EC098-F166-4808-85F4-32B66859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BC1-4AE5-4A08-99DB-5C0087175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6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30ABF-F97B-4F19-874E-6BC77F6E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DA4159-952B-4DAB-B5D1-EA6A4A00F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BE41C5-4CBD-4DAB-82F8-138F85A60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0F77E-61F8-49AE-9886-B5142322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FE79-C250-4528-8BA3-E81161B40EDB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F51D7E-A65A-4E05-9CF4-88B8EB3D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4599E5-068F-4D1A-91FB-E9752A8C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BC1-4AE5-4A08-99DB-5C0087175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25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72768-1ED8-408B-895B-BCFA99AD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FBC82-1473-4D9C-94D2-B2084B9DF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B6C3A-1F10-450F-A409-1F6681D37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FE79-C250-4528-8BA3-E81161B40EDB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6DDCC-D34B-47F9-9469-BA3FC1124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83B9E-5F77-4D23-8F7B-953BAB94F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FEBC1-4AE5-4A08-99DB-5C0087175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9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50F4AB-FB9F-412B-9F47-656AD6F1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27" y="1045645"/>
            <a:ext cx="7482060" cy="47667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03635-17BF-4291-992A-021708C654EF}"/>
              </a:ext>
            </a:extLst>
          </p:cNvPr>
          <p:cNvSpPr txBox="1"/>
          <p:nvPr/>
        </p:nvSpPr>
        <p:spPr>
          <a:xfrm>
            <a:off x="9144000" y="2289387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804A10-DFB0-403F-8E74-041B571E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 rot="18845391">
            <a:off x="7522658" y="4636168"/>
            <a:ext cx="947066" cy="306384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82A9E4D0-F02F-41D6-8D3F-F3E142C5EA01}"/>
              </a:ext>
            </a:extLst>
          </p:cNvPr>
          <p:cNvGrpSpPr/>
          <p:nvPr/>
        </p:nvGrpSpPr>
        <p:grpSpPr>
          <a:xfrm>
            <a:off x="9060988" y="2374277"/>
            <a:ext cx="1096649" cy="240442"/>
            <a:chOff x="9060988" y="2374277"/>
            <a:chExt cx="1096649" cy="240442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236357F-81C9-459C-AB25-5FE92CE6A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3000"/>
            </a:blip>
            <a:stretch>
              <a:fillRect/>
            </a:stretch>
          </p:blipFill>
          <p:spPr>
            <a:xfrm>
              <a:off x="9060988" y="2374277"/>
              <a:ext cx="581403" cy="199552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9545393-B23B-4BEC-B35C-7A6C07AA3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62000"/>
            </a:blip>
            <a:stretch>
              <a:fillRect/>
            </a:stretch>
          </p:blipFill>
          <p:spPr>
            <a:xfrm>
              <a:off x="9687599" y="2374277"/>
              <a:ext cx="470038" cy="240442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7CAFA7B-A2DA-4D27-97D0-FA98F7FE401F}"/>
              </a:ext>
            </a:extLst>
          </p:cNvPr>
          <p:cNvGrpSpPr/>
          <p:nvPr/>
        </p:nvGrpSpPr>
        <p:grpSpPr>
          <a:xfrm rot="1507853">
            <a:off x="2466836" y="5013355"/>
            <a:ext cx="2821707" cy="235289"/>
            <a:chOff x="2063612" y="5539360"/>
            <a:chExt cx="2821707" cy="23528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F1373E6-2633-490F-BFCE-4A63637F9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63000"/>
            </a:blip>
            <a:stretch>
              <a:fillRect/>
            </a:stretch>
          </p:blipFill>
          <p:spPr>
            <a:xfrm>
              <a:off x="2063612" y="5554613"/>
              <a:ext cx="2039515" cy="204782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6CD463FF-9A24-408C-A3EA-80FAE37C6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70000"/>
            </a:blip>
            <a:stretch>
              <a:fillRect/>
            </a:stretch>
          </p:blipFill>
          <p:spPr>
            <a:xfrm>
              <a:off x="4162042" y="5539360"/>
              <a:ext cx="723277" cy="235289"/>
            </a:xfrm>
            <a:prstGeom prst="rect">
              <a:avLst/>
            </a:prstGeom>
          </p:spPr>
        </p:pic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CBB966F2-EC96-4E08-9C89-57109B400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1863" y="3698305"/>
            <a:ext cx="470038" cy="17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1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A14A59-E625-49E8-8292-6B593398FADC}"/>
              </a:ext>
            </a:extLst>
          </p:cNvPr>
          <p:cNvSpPr txBox="1"/>
          <p:nvPr/>
        </p:nvSpPr>
        <p:spPr>
          <a:xfrm>
            <a:off x="421915" y="335845"/>
            <a:ext cx="109843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 prettier-</a:t>
            </a:r>
            <a:r>
              <a:rPr lang="en-US" altLang="zh-CN" dirty="0" err="1"/>
              <a:t>ignorevar</a:t>
            </a:r>
            <a:r>
              <a:rPr lang="en-US" altLang="zh-CN" dirty="0"/>
              <a:t> pH = ['1', '2', '3', '4', '5', '6', '7'];// prettier-</a:t>
            </a:r>
            <a:r>
              <a:rPr lang="en-US" altLang="zh-CN" dirty="0" err="1"/>
              <a:t>ignorevar</a:t>
            </a:r>
            <a:r>
              <a:rPr lang="en-US" altLang="zh-CN" dirty="0"/>
              <a:t> Concentration = ['10', '20',    '30', '40', '50'];// prettier-</a:t>
            </a:r>
            <a:r>
              <a:rPr lang="en-US" altLang="zh-CN" dirty="0" err="1"/>
              <a:t>ignorevar</a:t>
            </a:r>
            <a:r>
              <a:rPr lang="en-US" altLang="zh-CN" dirty="0"/>
              <a:t> data = [[4, 0, 6.29357594828443], [4, 1, 6.55984383768920], [4, 2, 6.69814653585548], [4, 3, 6.78169258730555],[4, 4, 6.83284510975294],[4, 5, 6.86087383335318], [4, 6, 6.86982867600610], [3, 0, 4.98546003893728], [3, 1, 5.25172792834205], [3, 2, 5.39003062650833], [3, 3, 5.47357667795841],[3, 4, 5.52472920040579],[3, 5, 5.55275792400603], [3, 6, 5.56171276665896], [2, 0, 3.67734412959014], [2, 1, 3.94361201899491], [2, 2, 4.08191471716119], [2, 3, 4.16546076861127],[2, 4, 4.21661329105865],[2, 5, 4.24464201465889], [2, 6, 4.25359685731182], [1, 0, 2.36922822024300], [1, 1, 2.63549610964776], [1, 2, 2.77379880781405], [1, 3, 2.85734485926412],[1, 4, 2.90849738171150],[1, 5, 2.93652610531175], [1, 6, 2.94548094796467], [0, 0, 1.06111231089585], [0, 1, 1.32738020030062], [0, 2, 1.46568289846690], [0, 3, 1.54922894991698],[0, 4, 1.60038147236436],[0, 5, 1.62841019596460], [0, 6, 1.63736503861753]]option = {  </a:t>
            </a:r>
            <a:r>
              <a:rPr lang="zh-CN" altLang="en-US" dirty="0"/>
              <a:t>　</a:t>
            </a:r>
            <a:r>
              <a:rPr lang="en-US" altLang="zh-CN" dirty="0"/>
              <a:t>feature: {</a:t>
            </a:r>
            <a:r>
              <a:rPr lang="zh-CN" altLang="en-US" dirty="0"/>
              <a:t>　　　　</a:t>
            </a:r>
            <a:r>
              <a:rPr lang="en-US" altLang="zh-CN" dirty="0" err="1"/>
              <a:t>saveAsImage</a:t>
            </a:r>
            <a:r>
              <a:rPr lang="en-US" altLang="zh-CN" dirty="0"/>
              <a:t>: {</a:t>
            </a:r>
            <a:r>
              <a:rPr lang="zh-CN" altLang="en-US" dirty="0"/>
              <a:t>　　　　</a:t>
            </a:r>
            <a:r>
              <a:rPr lang="en-US" altLang="zh-CN" dirty="0" err="1"/>
              <a:t>show:true</a:t>
            </a:r>
            <a:r>
              <a:rPr lang="en-US" altLang="zh-CN" dirty="0"/>
              <a:t>,</a:t>
            </a:r>
            <a:r>
              <a:rPr lang="zh-CN" altLang="en-US" dirty="0"/>
              <a:t>　　　　</a:t>
            </a:r>
            <a:r>
              <a:rPr lang="en-US" altLang="zh-CN" dirty="0" err="1"/>
              <a:t>excludeComponents</a:t>
            </a:r>
            <a:r>
              <a:rPr lang="en-US" altLang="zh-CN" dirty="0"/>
              <a:t> :['toolbox'],</a:t>
            </a:r>
            <a:r>
              <a:rPr lang="zh-CN" altLang="en-US" dirty="0"/>
              <a:t>　　　　</a:t>
            </a:r>
            <a:r>
              <a:rPr lang="en-US" altLang="zh-CN" dirty="0" err="1"/>
              <a:t>pixelRatio</a:t>
            </a:r>
            <a:r>
              <a:rPr lang="en-US" altLang="zh-CN" dirty="0"/>
              <a:t>: 2</a:t>
            </a:r>
            <a:r>
              <a:rPr lang="zh-CN" altLang="en-US" dirty="0"/>
              <a:t>　　　　</a:t>
            </a:r>
            <a:r>
              <a:rPr lang="en-US" altLang="zh-CN" dirty="0"/>
              <a:t>}},      tooltip: {},  </a:t>
            </a:r>
            <a:r>
              <a:rPr lang="en-US" altLang="zh-CN" dirty="0" err="1"/>
              <a:t>visualMap</a:t>
            </a:r>
            <a:r>
              <a:rPr lang="en-US" altLang="zh-CN" dirty="0"/>
              <a:t>: {    max: 1,    min: 8,    </a:t>
            </a:r>
            <a:r>
              <a:rPr lang="en-US" altLang="zh-CN" dirty="0" err="1"/>
              <a:t>inRange</a:t>
            </a:r>
            <a:r>
              <a:rPr lang="en-US" altLang="zh-CN" dirty="0"/>
              <a:t>: {      color: [        '#313695',        '#4575b4',        '#74add1',        '#abd9e9',        '#e0f3f8',        '#</a:t>
            </a:r>
            <a:r>
              <a:rPr lang="en-US" altLang="zh-CN" dirty="0" err="1"/>
              <a:t>ffffbf</a:t>
            </a:r>
            <a:r>
              <a:rPr lang="en-US" altLang="zh-CN" dirty="0"/>
              <a:t>',        '#fee090',        '#fdae61',        '#f46d43',        '#d73027',        '#a50026'      ]    }  },  xAxis3D: {    type: 'category',    data: pH,    nameGap:'1000'      },      yAxis3D: {    type: 'category',    data: Concentration,    nameGap:'1000',    </a:t>
            </a:r>
            <a:r>
              <a:rPr lang="en-US" altLang="zh-CN" dirty="0" err="1"/>
              <a:t>nameLocation</a:t>
            </a:r>
            <a:r>
              <a:rPr lang="en-US" altLang="zh-CN" dirty="0"/>
              <a:t> : 'center'  },  zAxis3D: {    type: 'value',    </a:t>
            </a:r>
            <a:r>
              <a:rPr lang="en-US" altLang="zh-CN" dirty="0" err="1"/>
              <a:t>nameRotate</a:t>
            </a:r>
            <a:r>
              <a:rPr lang="en-US" altLang="zh-CN" dirty="0"/>
              <a:t> : '90',    nameGap:'1000'  },  grid3D: {    </a:t>
            </a:r>
            <a:r>
              <a:rPr lang="en-US" altLang="zh-CN" dirty="0" err="1"/>
              <a:t>boxWidth</a:t>
            </a:r>
            <a:r>
              <a:rPr lang="en-US" altLang="zh-CN" dirty="0"/>
              <a:t>: 210,    </a:t>
            </a:r>
            <a:r>
              <a:rPr lang="en-US" altLang="zh-CN" dirty="0" err="1"/>
              <a:t>boxDepth</a:t>
            </a:r>
            <a:r>
              <a:rPr lang="en-US" altLang="zh-CN" dirty="0"/>
              <a:t>: 150,    light: {      main: {        intensity: 1.2,        shadow: true      },      ambient: {        intensity: 0.3,        shadow: true      }    }  },  </a:t>
            </a:r>
            <a:r>
              <a:rPr lang="en-US" altLang="zh-CN" dirty="0" err="1"/>
              <a:t>itemStyle</a:t>
            </a:r>
            <a:r>
              <a:rPr lang="en-US" altLang="zh-CN" dirty="0"/>
              <a:t>: {            normal: {              </a:t>
            </a:r>
            <a:r>
              <a:rPr lang="en-US" altLang="zh-CN" dirty="0" err="1"/>
              <a:t>shadowBlur</a:t>
            </a:r>
            <a:r>
              <a:rPr lang="en-US" altLang="zh-CN" dirty="0"/>
              <a:t>: 200,              </a:t>
            </a:r>
            <a:r>
              <a:rPr lang="en-US" altLang="zh-CN" dirty="0" err="1"/>
              <a:t>shadowColor</a:t>
            </a:r>
            <a:r>
              <a:rPr lang="en-US" altLang="zh-CN" dirty="0"/>
              <a:t>: '</a:t>
            </a:r>
            <a:r>
              <a:rPr lang="en-US" altLang="zh-CN" dirty="0" err="1"/>
              <a:t>rgba</a:t>
            </a:r>
            <a:r>
              <a:rPr lang="en-US" altLang="zh-CN" dirty="0"/>
              <a:t>(0, 0, 0, 0.5)'            }          },  series: [    {      type: 'bar3D',      data: </a:t>
            </a:r>
            <a:r>
              <a:rPr lang="en-US" altLang="zh-CN" dirty="0" err="1"/>
              <a:t>data.map</a:t>
            </a:r>
            <a:r>
              <a:rPr lang="en-US" altLang="zh-CN" dirty="0"/>
              <a:t>(function (item) {        return {          value: [item[1], item[0], item[2]]        };      }),      shading: 'lambert',      label: {        // </a:t>
            </a:r>
            <a:r>
              <a:rPr lang="en-US" altLang="zh-CN" dirty="0" err="1"/>
              <a:t>show:true</a:t>
            </a:r>
            <a:r>
              <a:rPr lang="en-US" altLang="zh-CN" dirty="0"/>
              <a:t>,        </a:t>
            </a:r>
            <a:r>
              <a:rPr lang="en-US" altLang="zh-CN" dirty="0" err="1"/>
              <a:t>fontSize</a:t>
            </a:r>
            <a:r>
              <a:rPr lang="en-US" altLang="zh-CN" dirty="0"/>
              <a:t>: 12,        </a:t>
            </a:r>
            <a:r>
              <a:rPr lang="en-US" altLang="zh-CN" dirty="0" err="1"/>
              <a:t>borderWidth</a:t>
            </a:r>
            <a:r>
              <a:rPr lang="en-US" altLang="zh-CN" dirty="0"/>
              <a:t>: 10      },      </a:t>
            </a:r>
            <a:r>
              <a:rPr lang="en-US" altLang="zh-CN" dirty="0" err="1"/>
              <a:t>itemStyle</a:t>
            </a:r>
            <a:r>
              <a:rPr lang="en-US" altLang="zh-CN" dirty="0"/>
              <a:t>: {        opacity: 0.95      },      emphasis: {        label: {          </a:t>
            </a:r>
            <a:r>
              <a:rPr lang="en-US" altLang="zh-CN" dirty="0" err="1"/>
              <a:t>fontSize</a:t>
            </a:r>
            <a:r>
              <a:rPr lang="en-US" altLang="zh-CN" dirty="0"/>
              <a:t>: 20,          color: '#900'        },        </a:t>
            </a:r>
            <a:r>
              <a:rPr lang="en-US" altLang="zh-CN" dirty="0" err="1"/>
              <a:t>itemStyle</a:t>
            </a:r>
            <a:r>
              <a:rPr lang="en-US" altLang="zh-CN" dirty="0"/>
              <a:t>: {          color: '#900'        }      }    }  ]};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1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8C5681-A3FC-4664-978E-0A1A83CD4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762000"/>
            <a:ext cx="6610350" cy="5334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B7EBD3-CEE1-4528-8C33-B2778425D315}"/>
              </a:ext>
            </a:extLst>
          </p:cNvPr>
          <p:cNvSpPr txBox="1"/>
          <p:nvPr/>
        </p:nvSpPr>
        <p:spPr>
          <a:xfrm>
            <a:off x="1573619" y="893135"/>
            <a:ext cx="389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6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0ACCE26-281D-46DC-B197-762DA2245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33867"/>
              </p:ext>
            </p:extLst>
          </p:nvPr>
        </p:nvGraphicFramePr>
        <p:xfrm>
          <a:off x="4724400" y="800894"/>
          <a:ext cx="3048000" cy="311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2483187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04802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69256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68473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6442959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4.07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4.26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4.68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4.32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8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4.18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63166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4.26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5.73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D3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6.42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6.43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C0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5.28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169865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5.58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7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6.84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E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6.83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9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6.79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B7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5.73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D3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57517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5.53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6.72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9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6.92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6.87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64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5.79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1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818207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5.73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D3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6.09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6.80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B4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6.42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5.15 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7141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AADE98-2348-4AD9-ABB9-A63E0C7AE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9826"/>
              </p:ext>
            </p:extLst>
          </p:nvPr>
        </p:nvGraphicFramePr>
        <p:xfrm>
          <a:off x="1174750" y="800894"/>
          <a:ext cx="3048000" cy="311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054207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97994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1309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04667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2164025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4.07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4.26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4.68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4.32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4.18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1478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4.26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5.73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6.42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F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6.43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9D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5.28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789359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5.58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6.84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6.79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7C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5.73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22706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5.53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C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6.72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82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6.92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8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8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5.79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9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4035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5.73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6.09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BD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6.42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9E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45454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5.15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F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39465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BC11422B-72E6-45B5-9589-FB6A7993C78D}"/>
              </a:ext>
            </a:extLst>
          </p:cNvPr>
          <p:cNvSpPr txBox="1"/>
          <p:nvPr/>
        </p:nvSpPr>
        <p:spPr>
          <a:xfrm>
            <a:off x="4286250" y="473329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6.73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E2A84D-2F60-4A1A-BDF8-592B5EB7A819}"/>
              </a:ext>
            </a:extLst>
          </p:cNvPr>
          <p:cNvSpPr txBox="1"/>
          <p:nvPr/>
        </p:nvSpPr>
        <p:spPr>
          <a:xfrm>
            <a:off x="9320619" y="1445585"/>
            <a:ext cx="389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asda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4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318AFAC-2D32-40CD-84C0-C3A30985D45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445544"/>
          <a:ext cx="3048000" cy="311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7777696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10961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06327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147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03754061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4.40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4.81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4.92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9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5.86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E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5.89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93448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4.87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5.95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D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6.71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95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6.91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00407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5.61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F1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6.92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20339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5.68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0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5.72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88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6.97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9392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5.39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6.29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6.37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6.75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8F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6.73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2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6054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E7714A8-5E6C-4107-89A6-A7C021C85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4336"/>
              </p:ext>
            </p:extLst>
          </p:nvPr>
        </p:nvGraphicFramePr>
        <p:xfrm>
          <a:off x="4572000" y="2445544"/>
          <a:ext cx="3048000" cy="311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5797469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60880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58714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74496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0974439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4.40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4.81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A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4.92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9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5.86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E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5.89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E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24687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4.87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5.95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D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6.71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95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6.91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32047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5.61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F1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6.92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228927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5.68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0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5.72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88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6.97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4014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5.39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6.29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6.37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6.75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8F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6.73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2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4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01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86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658</Words>
  <Application>Microsoft Office PowerPoint</Application>
  <PresentationFormat>宽屏</PresentationFormat>
  <Paragraphs>104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小说</dc:creator>
  <cp:lastModifiedBy>小 小说</cp:lastModifiedBy>
  <cp:revision>8</cp:revision>
  <dcterms:created xsi:type="dcterms:W3CDTF">2023-02-20T13:30:37Z</dcterms:created>
  <dcterms:modified xsi:type="dcterms:W3CDTF">2023-02-20T15:39:51Z</dcterms:modified>
</cp:coreProperties>
</file>