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4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17"/>
    <a:srgbClr val="00A249"/>
    <a:srgbClr val="00A44A"/>
    <a:srgbClr val="00E668"/>
    <a:srgbClr val="FFC000"/>
    <a:srgbClr val="2E75B6"/>
    <a:srgbClr val="0043DA"/>
    <a:srgbClr val="6997FF"/>
    <a:srgbClr val="00277E"/>
    <a:srgbClr val="265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68" y="80"/>
      </p:cViewPr>
      <p:guideLst>
        <p:guide orient="horz" pos="3793"/>
        <p:guide pos="4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2CADB-D570-4E10-9F7B-525DB3F93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177CA-1562-45D8-9E05-0D1C07B3E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96946-7695-4573-90EF-AEC4A623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CFD1A-DD1A-4E0B-BAF2-2440088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01C65-ECE1-4E38-9CD3-BA83769D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8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15A6A-63E8-41E0-B121-2E4DDBAE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C9FDF-088B-41A0-8FE1-2ABADC87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6FAAF-A082-4D54-8993-CC7DE095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AE484-87CF-4836-848D-AA1AEC46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73F07-81E3-4DC3-80B8-2D279D54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F90573-25E2-4615-A27F-7B249507B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4B611-DC7C-487C-A1DD-EE978F02C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EFE2A-561C-4652-AD8E-2D0B80C9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696ED-4FA9-4A92-9BF2-85FAF8CF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790F2-B174-4353-B064-94F603C0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8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DD652-007E-4B72-8CAD-EA640F57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79364-59CD-4DD0-BDAB-DFABA024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50506-D20D-4194-B021-FA92006C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C0115-15AC-4320-A71E-40FE346B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01026-BBD7-4A34-A2B0-80FD7164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8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2C9AB-1CD9-4055-B8C8-B11B935C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BF34D-70B8-4860-98E4-924FCE6F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E8E33-BAB5-4F3B-9C36-8347BAA1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865A9-4F11-4958-AA64-E87914A9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BFED7-A50B-44FF-AB71-A29EF62B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CFB8E-DEFA-4D56-902B-2FA5DC63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1311A-696B-4BE6-BE4F-4B3458449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ECCEC-7E9C-4C49-B93C-0099BA41B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550C4-59E1-45B1-A286-4473400A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F64D0-183B-4962-8607-E21B04E6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5EBA-89AD-408A-9340-DD43E49C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FD86C-D16A-4A42-8ED0-E0A0720D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990BD-B583-4068-8ABE-DBAF027D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4D997-B05E-4CE0-A7D2-0EF890F2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E895E-0544-408D-AE65-FCC4040C6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1255C7-647F-4E21-B430-382C7B91C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857133-5AC9-4F70-B564-C83EB46E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FB1713-22C8-4371-8E28-13E78CFE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6B5B1-F61A-4E48-9EA9-B95D0414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3DDC4-BE99-4A46-8626-4062CEB2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7B5913-4F15-4706-89DB-CE1A002B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AE320F-808D-4E33-9EF7-B8A7574E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0E359-E639-49D3-97D7-E80BA171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4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2331E-78B7-4FB3-93E9-758B0791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0D91DE-B11C-4F0D-8CBA-412CE12E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1DB88-2243-4C0F-BE78-B5F769F8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17CB6-9560-4247-9F00-53D518D8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944BB-ACED-4401-AFBC-30F229CB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0A240-80DE-4928-A011-C5B95006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3E774-9246-4203-8499-E5272D03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3AE71-65B0-43B6-9CF3-CDBFDEF0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035E7-D736-4DFE-9C92-E9D9F2A3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1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BC9B-374F-4C7B-9F6A-06261E60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682B66-9395-4271-996A-217C1D76B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66993-079C-4804-8AC8-E0F9A60CD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08FB7-A7BD-46DE-9FD8-479F507D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86891-7644-473E-8075-0CA44149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4B104-936F-4B61-B938-0D7F2209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20EF30-DC0C-4307-8154-472D747F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20ECF-ECD6-4D9C-89F9-EC372470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23229-9D62-4420-9C16-35B0C293F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3311-41AC-403F-9ED0-3447B8557793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46B48-2D7E-4720-AEA7-509317B8A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95968-162C-4820-9501-BD9132A57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EC96-3656-4E4D-92BD-C3B41B3D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256BF1-C8F0-457E-9808-4FF68AC28735}"/>
              </a:ext>
            </a:extLst>
          </p:cNvPr>
          <p:cNvSpPr/>
          <p:nvPr/>
        </p:nvSpPr>
        <p:spPr>
          <a:xfrm>
            <a:off x="1935213" y="910759"/>
            <a:ext cx="1545787" cy="1977854"/>
          </a:xfrm>
          <a:prstGeom prst="rect">
            <a:avLst/>
          </a:prstGeom>
          <a:noFill/>
          <a:ln w="28575">
            <a:solidFill>
              <a:srgbClr val="7D9E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01DC33-0BE7-4F14-B368-3190714E1E73}"/>
              </a:ext>
            </a:extLst>
          </p:cNvPr>
          <p:cNvSpPr txBox="1"/>
          <p:nvPr/>
        </p:nvSpPr>
        <p:spPr>
          <a:xfrm>
            <a:off x="1921748" y="1039948"/>
            <a:ext cx="156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Factors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A81408A-F9B4-47B8-A459-FD155D297236}"/>
              </a:ext>
            </a:extLst>
          </p:cNvPr>
          <p:cNvGrpSpPr/>
          <p:nvPr/>
        </p:nvGrpSpPr>
        <p:grpSpPr>
          <a:xfrm>
            <a:off x="2042006" y="1484095"/>
            <a:ext cx="1276349" cy="529122"/>
            <a:chOff x="693954" y="745311"/>
            <a:chExt cx="1276349" cy="52912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56E74F9-3EBA-4AEE-9698-FF81049B151C}"/>
                </a:ext>
              </a:extLst>
            </p:cNvPr>
            <p:cNvSpPr/>
            <p:nvPr/>
          </p:nvSpPr>
          <p:spPr>
            <a:xfrm>
              <a:off x="746870" y="745311"/>
              <a:ext cx="1223433" cy="529122"/>
            </a:xfrm>
            <a:prstGeom prst="roundRect">
              <a:avLst>
                <a:gd name="adj" fmla="val 7866"/>
              </a:avLst>
            </a:prstGeom>
            <a:noFill/>
            <a:ln w="28575">
              <a:solidFill>
                <a:srgbClr val="A7A5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F14D28F-BBA5-479E-B037-6DEEA6451DE8}"/>
                </a:ext>
              </a:extLst>
            </p:cNvPr>
            <p:cNvGrpSpPr/>
            <p:nvPr/>
          </p:nvGrpSpPr>
          <p:grpSpPr>
            <a:xfrm>
              <a:off x="1460501" y="875182"/>
              <a:ext cx="372721" cy="292270"/>
              <a:chOff x="4650845" y="3241708"/>
              <a:chExt cx="1666875" cy="130708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DFAE64A8-548F-4501-ADAA-E95E9E935568}"/>
                  </a:ext>
                </a:extLst>
              </p:cNvPr>
              <p:cNvSpPr/>
              <p:nvPr/>
            </p:nvSpPr>
            <p:spPr>
              <a:xfrm>
                <a:off x="4650845" y="3241708"/>
                <a:ext cx="1666875" cy="1307083"/>
              </a:xfrm>
              <a:custGeom>
                <a:avLst/>
                <a:gdLst>
                  <a:gd name="connsiteX0" fmla="*/ 1607344 w 1666875"/>
                  <a:gd name="connsiteY0" fmla="*/ 0 h 1307083"/>
                  <a:gd name="connsiteX1" fmla="*/ 1181695 w 1666875"/>
                  <a:gd name="connsiteY1" fmla="*/ 0 h 1307083"/>
                  <a:gd name="connsiteX2" fmla="*/ 924223 w 1666875"/>
                  <a:gd name="connsiteY2" fmla="*/ 75716 h 1307083"/>
                  <a:gd name="connsiteX3" fmla="*/ 833438 w 1666875"/>
                  <a:gd name="connsiteY3" fmla="*/ 133945 h 1307083"/>
                  <a:gd name="connsiteX4" fmla="*/ 742652 w 1666875"/>
                  <a:gd name="connsiteY4" fmla="*/ 75716 h 1307083"/>
                  <a:gd name="connsiteX5" fmla="*/ 485180 w 1666875"/>
                  <a:gd name="connsiteY5" fmla="*/ 0 h 1307083"/>
                  <a:gd name="connsiteX6" fmla="*/ 59531 w 1666875"/>
                  <a:gd name="connsiteY6" fmla="*/ 0 h 1307083"/>
                  <a:gd name="connsiteX7" fmla="*/ 0 w 1666875"/>
                  <a:gd name="connsiteY7" fmla="*/ 59531 h 1307083"/>
                  <a:gd name="connsiteX8" fmla="*/ 0 w 1666875"/>
                  <a:gd name="connsiteY8" fmla="*/ 1116211 h 1307083"/>
                  <a:gd name="connsiteX9" fmla="*/ 59531 w 1666875"/>
                  <a:gd name="connsiteY9" fmla="*/ 1175742 h 1307083"/>
                  <a:gd name="connsiteX10" fmla="*/ 485180 w 1666875"/>
                  <a:gd name="connsiteY10" fmla="*/ 1175742 h 1307083"/>
                  <a:gd name="connsiteX11" fmla="*/ 742652 w 1666875"/>
                  <a:gd name="connsiteY11" fmla="*/ 1251459 h 1307083"/>
                  <a:gd name="connsiteX12" fmla="*/ 825252 w 1666875"/>
                  <a:gd name="connsiteY12" fmla="*/ 1304665 h 1307083"/>
                  <a:gd name="connsiteX13" fmla="*/ 833251 w 1666875"/>
                  <a:gd name="connsiteY13" fmla="*/ 1307083 h 1307083"/>
                  <a:gd name="connsiteX14" fmla="*/ 841251 w 1666875"/>
                  <a:gd name="connsiteY14" fmla="*/ 1304665 h 1307083"/>
                  <a:gd name="connsiteX15" fmla="*/ 923851 w 1666875"/>
                  <a:gd name="connsiteY15" fmla="*/ 1251459 h 1307083"/>
                  <a:gd name="connsiteX16" fmla="*/ 1181695 w 1666875"/>
                  <a:gd name="connsiteY16" fmla="*/ 1175742 h 1307083"/>
                  <a:gd name="connsiteX17" fmla="*/ 1607344 w 1666875"/>
                  <a:gd name="connsiteY17" fmla="*/ 1175742 h 1307083"/>
                  <a:gd name="connsiteX18" fmla="*/ 1666875 w 1666875"/>
                  <a:gd name="connsiteY18" fmla="*/ 1116211 h 1307083"/>
                  <a:gd name="connsiteX19" fmla="*/ 1666875 w 1666875"/>
                  <a:gd name="connsiteY19" fmla="*/ 59531 h 1307083"/>
                  <a:gd name="connsiteX20" fmla="*/ 1607344 w 1666875"/>
                  <a:gd name="connsiteY20" fmla="*/ 0 h 1307083"/>
                  <a:gd name="connsiteX21" fmla="*/ 485180 w 1666875"/>
                  <a:gd name="connsiteY21" fmla="*/ 1041797 h 1307083"/>
                  <a:gd name="connsiteX22" fmla="*/ 133945 w 1666875"/>
                  <a:gd name="connsiteY22" fmla="*/ 1041797 h 1307083"/>
                  <a:gd name="connsiteX23" fmla="*/ 133945 w 1666875"/>
                  <a:gd name="connsiteY23" fmla="*/ 133945 h 1307083"/>
                  <a:gd name="connsiteX24" fmla="*/ 485180 w 1666875"/>
                  <a:gd name="connsiteY24" fmla="*/ 133945 h 1307083"/>
                  <a:gd name="connsiteX25" fmla="*/ 670285 w 1666875"/>
                  <a:gd name="connsiteY25" fmla="*/ 188268 h 1307083"/>
                  <a:gd name="connsiteX26" fmla="*/ 761070 w 1666875"/>
                  <a:gd name="connsiteY26" fmla="*/ 246497 h 1307083"/>
                  <a:gd name="connsiteX27" fmla="*/ 773906 w 1666875"/>
                  <a:gd name="connsiteY27" fmla="*/ 254868 h 1307083"/>
                  <a:gd name="connsiteX28" fmla="*/ 773906 w 1666875"/>
                  <a:gd name="connsiteY28" fmla="*/ 1114351 h 1307083"/>
                  <a:gd name="connsiteX29" fmla="*/ 485180 w 1666875"/>
                  <a:gd name="connsiteY29" fmla="*/ 1041797 h 1307083"/>
                  <a:gd name="connsiteX30" fmla="*/ 1532930 w 1666875"/>
                  <a:gd name="connsiteY30" fmla="*/ 1041797 h 1307083"/>
                  <a:gd name="connsiteX31" fmla="*/ 1181695 w 1666875"/>
                  <a:gd name="connsiteY31" fmla="*/ 1041797 h 1307083"/>
                  <a:gd name="connsiteX32" fmla="*/ 892969 w 1666875"/>
                  <a:gd name="connsiteY32" fmla="*/ 1114351 h 1307083"/>
                  <a:gd name="connsiteX33" fmla="*/ 892969 w 1666875"/>
                  <a:gd name="connsiteY33" fmla="*/ 254868 h 1307083"/>
                  <a:gd name="connsiteX34" fmla="*/ 905805 w 1666875"/>
                  <a:gd name="connsiteY34" fmla="*/ 246497 h 1307083"/>
                  <a:gd name="connsiteX35" fmla="*/ 996590 w 1666875"/>
                  <a:gd name="connsiteY35" fmla="*/ 188268 h 1307083"/>
                  <a:gd name="connsiteX36" fmla="*/ 1181695 w 1666875"/>
                  <a:gd name="connsiteY36" fmla="*/ 133945 h 1307083"/>
                  <a:gd name="connsiteX37" fmla="*/ 1532930 w 1666875"/>
                  <a:gd name="connsiteY37" fmla="*/ 133945 h 1307083"/>
                  <a:gd name="connsiteX38" fmla="*/ 1532930 w 1666875"/>
                  <a:gd name="connsiteY38" fmla="*/ 1041797 h 1307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66875" h="1307083">
                    <a:moveTo>
                      <a:pt x="1607344" y="0"/>
                    </a:moveTo>
                    <a:lnTo>
                      <a:pt x="1181695" y="0"/>
                    </a:lnTo>
                    <a:cubicBezTo>
                      <a:pt x="1090352" y="0"/>
                      <a:pt x="1001055" y="26231"/>
                      <a:pt x="924223" y="75716"/>
                    </a:cubicBezTo>
                    <a:lnTo>
                      <a:pt x="833438" y="133945"/>
                    </a:lnTo>
                    <a:lnTo>
                      <a:pt x="742652" y="75716"/>
                    </a:lnTo>
                    <a:cubicBezTo>
                      <a:pt x="665896" y="26241"/>
                      <a:pt x="576500" y="-49"/>
                      <a:pt x="485180" y="0"/>
                    </a:cubicBezTo>
                    <a:lnTo>
                      <a:pt x="59531" y="0"/>
                    </a:lnTo>
                    <a:cubicBezTo>
                      <a:pt x="26603" y="0"/>
                      <a:pt x="0" y="26603"/>
                      <a:pt x="0" y="59531"/>
                    </a:cubicBezTo>
                    <a:lnTo>
                      <a:pt x="0" y="1116211"/>
                    </a:lnTo>
                    <a:cubicBezTo>
                      <a:pt x="0" y="1149139"/>
                      <a:pt x="26603" y="1175742"/>
                      <a:pt x="59531" y="1175742"/>
                    </a:cubicBezTo>
                    <a:lnTo>
                      <a:pt x="485180" y="1175742"/>
                    </a:lnTo>
                    <a:cubicBezTo>
                      <a:pt x="576523" y="1175742"/>
                      <a:pt x="665820" y="1201973"/>
                      <a:pt x="742652" y="1251459"/>
                    </a:cubicBezTo>
                    <a:lnTo>
                      <a:pt x="825252" y="1304665"/>
                    </a:lnTo>
                    <a:cubicBezTo>
                      <a:pt x="827670" y="1306153"/>
                      <a:pt x="830461" y="1307083"/>
                      <a:pt x="833251" y="1307083"/>
                    </a:cubicBezTo>
                    <a:cubicBezTo>
                      <a:pt x="836042" y="1307083"/>
                      <a:pt x="838833" y="1306339"/>
                      <a:pt x="841251" y="1304665"/>
                    </a:cubicBezTo>
                    <a:lnTo>
                      <a:pt x="923851" y="1251459"/>
                    </a:lnTo>
                    <a:cubicBezTo>
                      <a:pt x="1000869" y="1201973"/>
                      <a:pt x="1090352" y="1175742"/>
                      <a:pt x="1181695" y="1175742"/>
                    </a:cubicBezTo>
                    <a:lnTo>
                      <a:pt x="1607344" y="1175742"/>
                    </a:lnTo>
                    <a:cubicBezTo>
                      <a:pt x="1640272" y="1175742"/>
                      <a:pt x="1666875" y="1149139"/>
                      <a:pt x="1666875" y="1116211"/>
                    </a:cubicBezTo>
                    <a:lnTo>
                      <a:pt x="1666875" y="59531"/>
                    </a:lnTo>
                    <a:cubicBezTo>
                      <a:pt x="1666875" y="26603"/>
                      <a:pt x="1640272" y="0"/>
                      <a:pt x="1607344" y="0"/>
                    </a:cubicBezTo>
                    <a:close/>
                    <a:moveTo>
                      <a:pt x="485180" y="1041797"/>
                    </a:moveTo>
                    <a:lnTo>
                      <a:pt x="133945" y="1041797"/>
                    </a:lnTo>
                    <a:lnTo>
                      <a:pt x="133945" y="133945"/>
                    </a:lnTo>
                    <a:lnTo>
                      <a:pt x="485180" y="133945"/>
                    </a:lnTo>
                    <a:cubicBezTo>
                      <a:pt x="551036" y="133945"/>
                      <a:pt x="615032" y="152735"/>
                      <a:pt x="670285" y="188268"/>
                    </a:cubicBezTo>
                    <a:lnTo>
                      <a:pt x="761070" y="246497"/>
                    </a:lnTo>
                    <a:lnTo>
                      <a:pt x="773906" y="254868"/>
                    </a:lnTo>
                    <a:lnTo>
                      <a:pt x="773906" y="1114351"/>
                    </a:lnTo>
                    <a:cubicBezTo>
                      <a:pt x="685354" y="1066726"/>
                      <a:pt x="586383" y="1041797"/>
                      <a:pt x="485180" y="1041797"/>
                    </a:cubicBezTo>
                    <a:close/>
                    <a:moveTo>
                      <a:pt x="1532930" y="1041797"/>
                    </a:moveTo>
                    <a:lnTo>
                      <a:pt x="1181695" y="1041797"/>
                    </a:lnTo>
                    <a:cubicBezTo>
                      <a:pt x="1080492" y="1041797"/>
                      <a:pt x="981521" y="1066726"/>
                      <a:pt x="892969" y="1114351"/>
                    </a:cubicBezTo>
                    <a:lnTo>
                      <a:pt x="892969" y="254868"/>
                    </a:lnTo>
                    <a:lnTo>
                      <a:pt x="905805" y="246497"/>
                    </a:lnTo>
                    <a:lnTo>
                      <a:pt x="996590" y="188268"/>
                    </a:lnTo>
                    <a:cubicBezTo>
                      <a:pt x="1051843" y="152735"/>
                      <a:pt x="1115839" y="133945"/>
                      <a:pt x="1181695" y="133945"/>
                    </a:cubicBezTo>
                    <a:lnTo>
                      <a:pt x="1532930" y="133945"/>
                    </a:lnTo>
                    <a:lnTo>
                      <a:pt x="1532930" y="1041797"/>
                    </a:lnTo>
                    <a:close/>
                  </a:path>
                </a:pathLst>
              </a:custGeom>
              <a:grpFill/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AEC5E6D3-7F48-465E-A17B-A89F5E36A18F}"/>
                  </a:ext>
                </a:extLst>
              </p:cNvPr>
              <p:cNvSpPr/>
              <p:nvPr/>
            </p:nvSpPr>
            <p:spPr>
              <a:xfrm>
                <a:off x="4911294" y="3613778"/>
                <a:ext cx="1145794" cy="372070"/>
              </a:xfrm>
              <a:custGeom>
                <a:avLst/>
                <a:gdLst>
                  <a:gd name="connsiteX0" fmla="*/ 358862 w 1145794"/>
                  <a:gd name="connsiteY0" fmla="*/ 0 h 372070"/>
                  <a:gd name="connsiteX1" fmla="*/ 13209 w 1145794"/>
                  <a:gd name="connsiteY1" fmla="*/ 0 h 372070"/>
                  <a:gd name="connsiteX2" fmla="*/ 0 w 1145794"/>
                  <a:gd name="connsiteY2" fmla="*/ 13953 h 372070"/>
                  <a:gd name="connsiteX3" fmla="*/ 0 w 1145794"/>
                  <a:gd name="connsiteY3" fmla="*/ 97668 h 372070"/>
                  <a:gd name="connsiteX4" fmla="*/ 13209 w 1145794"/>
                  <a:gd name="connsiteY4" fmla="*/ 111621 h 372070"/>
                  <a:gd name="connsiteX5" fmla="*/ 358676 w 1145794"/>
                  <a:gd name="connsiteY5" fmla="*/ 111621 h 372070"/>
                  <a:gd name="connsiteX6" fmla="*/ 371884 w 1145794"/>
                  <a:gd name="connsiteY6" fmla="*/ 97668 h 372070"/>
                  <a:gd name="connsiteX7" fmla="*/ 371884 w 1145794"/>
                  <a:gd name="connsiteY7" fmla="*/ 13953 h 372070"/>
                  <a:gd name="connsiteX8" fmla="*/ 358862 w 1145794"/>
                  <a:gd name="connsiteY8" fmla="*/ 0 h 372070"/>
                  <a:gd name="connsiteX9" fmla="*/ 773906 w 1145794"/>
                  <a:gd name="connsiteY9" fmla="*/ 13953 h 372070"/>
                  <a:gd name="connsiteX10" fmla="*/ 773906 w 1145794"/>
                  <a:gd name="connsiteY10" fmla="*/ 97668 h 372070"/>
                  <a:gd name="connsiteX11" fmla="*/ 787115 w 1145794"/>
                  <a:gd name="connsiteY11" fmla="*/ 111621 h 372070"/>
                  <a:gd name="connsiteX12" fmla="*/ 1132582 w 1145794"/>
                  <a:gd name="connsiteY12" fmla="*/ 111621 h 372070"/>
                  <a:gd name="connsiteX13" fmla="*/ 1145791 w 1145794"/>
                  <a:gd name="connsiteY13" fmla="*/ 97668 h 372070"/>
                  <a:gd name="connsiteX14" fmla="*/ 1145791 w 1145794"/>
                  <a:gd name="connsiteY14" fmla="*/ 13953 h 372070"/>
                  <a:gd name="connsiteX15" fmla="*/ 1132582 w 1145794"/>
                  <a:gd name="connsiteY15" fmla="*/ 0 h 372070"/>
                  <a:gd name="connsiteX16" fmla="*/ 787115 w 1145794"/>
                  <a:gd name="connsiteY16" fmla="*/ 0 h 372070"/>
                  <a:gd name="connsiteX17" fmla="*/ 773906 w 1145794"/>
                  <a:gd name="connsiteY17" fmla="*/ 13953 h 372070"/>
                  <a:gd name="connsiteX18" fmla="*/ 358862 w 1145794"/>
                  <a:gd name="connsiteY18" fmla="*/ 260449 h 372070"/>
                  <a:gd name="connsiteX19" fmla="*/ 13209 w 1145794"/>
                  <a:gd name="connsiteY19" fmla="*/ 260449 h 372070"/>
                  <a:gd name="connsiteX20" fmla="*/ 0 w 1145794"/>
                  <a:gd name="connsiteY20" fmla="*/ 274402 h 372070"/>
                  <a:gd name="connsiteX21" fmla="*/ 0 w 1145794"/>
                  <a:gd name="connsiteY21" fmla="*/ 358118 h 372070"/>
                  <a:gd name="connsiteX22" fmla="*/ 13209 w 1145794"/>
                  <a:gd name="connsiteY22" fmla="*/ 372070 h 372070"/>
                  <a:gd name="connsiteX23" fmla="*/ 358676 w 1145794"/>
                  <a:gd name="connsiteY23" fmla="*/ 372070 h 372070"/>
                  <a:gd name="connsiteX24" fmla="*/ 371884 w 1145794"/>
                  <a:gd name="connsiteY24" fmla="*/ 358118 h 372070"/>
                  <a:gd name="connsiteX25" fmla="*/ 371884 w 1145794"/>
                  <a:gd name="connsiteY25" fmla="*/ 274402 h 372070"/>
                  <a:gd name="connsiteX26" fmla="*/ 358862 w 1145794"/>
                  <a:gd name="connsiteY26" fmla="*/ 260449 h 372070"/>
                  <a:gd name="connsiteX27" fmla="*/ 1132768 w 1145794"/>
                  <a:gd name="connsiteY27" fmla="*/ 260449 h 372070"/>
                  <a:gd name="connsiteX28" fmla="*/ 787115 w 1145794"/>
                  <a:gd name="connsiteY28" fmla="*/ 260449 h 372070"/>
                  <a:gd name="connsiteX29" fmla="*/ 773906 w 1145794"/>
                  <a:gd name="connsiteY29" fmla="*/ 274402 h 372070"/>
                  <a:gd name="connsiteX30" fmla="*/ 773906 w 1145794"/>
                  <a:gd name="connsiteY30" fmla="*/ 358118 h 372070"/>
                  <a:gd name="connsiteX31" fmla="*/ 787115 w 1145794"/>
                  <a:gd name="connsiteY31" fmla="*/ 372070 h 372070"/>
                  <a:gd name="connsiteX32" fmla="*/ 1132582 w 1145794"/>
                  <a:gd name="connsiteY32" fmla="*/ 372070 h 372070"/>
                  <a:gd name="connsiteX33" fmla="*/ 1145791 w 1145794"/>
                  <a:gd name="connsiteY33" fmla="*/ 358118 h 372070"/>
                  <a:gd name="connsiteX34" fmla="*/ 1145791 w 1145794"/>
                  <a:gd name="connsiteY34" fmla="*/ 274402 h 372070"/>
                  <a:gd name="connsiteX35" fmla="*/ 1132768 w 1145794"/>
                  <a:gd name="connsiteY35" fmla="*/ 260449 h 37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45794" h="372070">
                    <a:moveTo>
                      <a:pt x="358862" y="0"/>
                    </a:moveTo>
                    <a:lnTo>
                      <a:pt x="13209" y="0"/>
                    </a:lnTo>
                    <a:cubicBezTo>
                      <a:pt x="5953" y="0"/>
                      <a:pt x="0" y="6325"/>
                      <a:pt x="0" y="13953"/>
                    </a:cubicBezTo>
                    <a:lnTo>
                      <a:pt x="0" y="97668"/>
                    </a:lnTo>
                    <a:cubicBezTo>
                      <a:pt x="0" y="105296"/>
                      <a:pt x="5953" y="111621"/>
                      <a:pt x="13209" y="111621"/>
                    </a:cubicBezTo>
                    <a:lnTo>
                      <a:pt x="358676" y="111621"/>
                    </a:lnTo>
                    <a:cubicBezTo>
                      <a:pt x="365931" y="111621"/>
                      <a:pt x="371884" y="105296"/>
                      <a:pt x="371884" y="97668"/>
                    </a:cubicBezTo>
                    <a:lnTo>
                      <a:pt x="371884" y="13953"/>
                    </a:lnTo>
                    <a:cubicBezTo>
                      <a:pt x="372070" y="6325"/>
                      <a:pt x="366117" y="0"/>
                      <a:pt x="358862" y="0"/>
                    </a:cubicBezTo>
                    <a:close/>
                    <a:moveTo>
                      <a:pt x="773906" y="13953"/>
                    </a:moveTo>
                    <a:lnTo>
                      <a:pt x="773906" y="97668"/>
                    </a:lnTo>
                    <a:cubicBezTo>
                      <a:pt x="773906" y="105296"/>
                      <a:pt x="779859" y="111621"/>
                      <a:pt x="787115" y="111621"/>
                    </a:cubicBezTo>
                    <a:lnTo>
                      <a:pt x="1132582" y="111621"/>
                    </a:lnTo>
                    <a:cubicBezTo>
                      <a:pt x="1139837" y="111621"/>
                      <a:pt x="1145791" y="105296"/>
                      <a:pt x="1145791" y="97668"/>
                    </a:cubicBezTo>
                    <a:lnTo>
                      <a:pt x="1145791" y="13953"/>
                    </a:lnTo>
                    <a:cubicBezTo>
                      <a:pt x="1145791" y="6325"/>
                      <a:pt x="1139837" y="0"/>
                      <a:pt x="1132582" y="0"/>
                    </a:cubicBezTo>
                    <a:lnTo>
                      <a:pt x="787115" y="0"/>
                    </a:lnTo>
                    <a:cubicBezTo>
                      <a:pt x="779859" y="0"/>
                      <a:pt x="773906" y="6325"/>
                      <a:pt x="773906" y="13953"/>
                    </a:cubicBezTo>
                    <a:close/>
                    <a:moveTo>
                      <a:pt x="358862" y="260449"/>
                    </a:moveTo>
                    <a:lnTo>
                      <a:pt x="13209" y="260449"/>
                    </a:lnTo>
                    <a:cubicBezTo>
                      <a:pt x="5953" y="260449"/>
                      <a:pt x="0" y="266774"/>
                      <a:pt x="0" y="274402"/>
                    </a:cubicBezTo>
                    <a:lnTo>
                      <a:pt x="0" y="358118"/>
                    </a:lnTo>
                    <a:cubicBezTo>
                      <a:pt x="0" y="365745"/>
                      <a:pt x="5953" y="372070"/>
                      <a:pt x="13209" y="372070"/>
                    </a:cubicBezTo>
                    <a:lnTo>
                      <a:pt x="358676" y="372070"/>
                    </a:lnTo>
                    <a:cubicBezTo>
                      <a:pt x="365931" y="372070"/>
                      <a:pt x="371884" y="365745"/>
                      <a:pt x="371884" y="358118"/>
                    </a:cubicBezTo>
                    <a:lnTo>
                      <a:pt x="371884" y="274402"/>
                    </a:lnTo>
                    <a:cubicBezTo>
                      <a:pt x="372070" y="266774"/>
                      <a:pt x="366117" y="260449"/>
                      <a:pt x="358862" y="260449"/>
                    </a:cubicBezTo>
                    <a:close/>
                    <a:moveTo>
                      <a:pt x="1132768" y="260449"/>
                    </a:moveTo>
                    <a:lnTo>
                      <a:pt x="787115" y="260449"/>
                    </a:lnTo>
                    <a:cubicBezTo>
                      <a:pt x="779859" y="260449"/>
                      <a:pt x="773906" y="266774"/>
                      <a:pt x="773906" y="274402"/>
                    </a:cubicBezTo>
                    <a:lnTo>
                      <a:pt x="773906" y="358118"/>
                    </a:lnTo>
                    <a:cubicBezTo>
                      <a:pt x="773906" y="365745"/>
                      <a:pt x="779859" y="372070"/>
                      <a:pt x="787115" y="372070"/>
                    </a:cubicBezTo>
                    <a:lnTo>
                      <a:pt x="1132582" y="372070"/>
                    </a:lnTo>
                    <a:cubicBezTo>
                      <a:pt x="1139837" y="372070"/>
                      <a:pt x="1145791" y="365745"/>
                      <a:pt x="1145791" y="358118"/>
                    </a:cubicBezTo>
                    <a:lnTo>
                      <a:pt x="1145791" y="274402"/>
                    </a:lnTo>
                    <a:cubicBezTo>
                      <a:pt x="1145977" y="266774"/>
                      <a:pt x="1140023" y="260449"/>
                      <a:pt x="1132768" y="260449"/>
                    </a:cubicBezTo>
                    <a:close/>
                  </a:path>
                </a:pathLst>
              </a:custGeom>
              <a:grpFill/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892873D-191A-4EBD-92EB-46F586F7D744}"/>
                </a:ext>
              </a:extLst>
            </p:cNvPr>
            <p:cNvSpPr txBox="1"/>
            <p:nvPr/>
          </p:nvSpPr>
          <p:spPr>
            <a:xfrm>
              <a:off x="693954" y="794428"/>
              <a:ext cx="766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 Research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FE1E239-CB81-419C-9DB3-702143A4F893}"/>
              </a:ext>
            </a:extLst>
          </p:cNvPr>
          <p:cNvGrpSpPr/>
          <p:nvPr/>
        </p:nvGrpSpPr>
        <p:grpSpPr>
          <a:xfrm>
            <a:off x="2033724" y="2206153"/>
            <a:ext cx="1276349" cy="529122"/>
            <a:chOff x="693953" y="1434625"/>
            <a:chExt cx="1276349" cy="529122"/>
          </a:xfrm>
        </p:grpSpPr>
        <p:sp>
          <p:nvSpPr>
            <p:cNvPr id="8" name="图形 6">
              <a:extLst>
                <a:ext uri="{FF2B5EF4-FFF2-40B4-BE49-F238E27FC236}">
                  <a16:creationId xmlns:a16="http://schemas.microsoft.com/office/drawing/2014/main" id="{CE5384D6-DE6B-4819-83C6-2E9F8833FAB1}"/>
                </a:ext>
              </a:extLst>
            </p:cNvPr>
            <p:cNvSpPr/>
            <p:nvPr/>
          </p:nvSpPr>
          <p:spPr>
            <a:xfrm>
              <a:off x="1460501" y="1521770"/>
              <a:ext cx="366220" cy="354832"/>
            </a:xfrm>
            <a:custGeom>
              <a:avLst/>
              <a:gdLst>
                <a:gd name="connsiteX0" fmla="*/ 52017 w 415764"/>
                <a:gd name="connsiteY0" fmla="*/ 259702 h 414269"/>
                <a:gd name="connsiteX1" fmla="*/ 31727 w 415764"/>
                <a:gd name="connsiteY1" fmla="*/ 255644 h 414269"/>
                <a:gd name="connsiteX2" fmla="*/ 15126 w 415764"/>
                <a:gd name="connsiteY2" fmla="*/ 244577 h 414269"/>
                <a:gd name="connsiteX3" fmla="*/ 4059 w 415764"/>
                <a:gd name="connsiteY3" fmla="*/ 227977 h 414269"/>
                <a:gd name="connsiteX4" fmla="*/ 0 w 415764"/>
                <a:gd name="connsiteY4" fmla="*/ 207688 h 414269"/>
                <a:gd name="connsiteX5" fmla="*/ 4059 w 415764"/>
                <a:gd name="connsiteY5" fmla="*/ 187584 h 414269"/>
                <a:gd name="connsiteX6" fmla="*/ 15126 w 415764"/>
                <a:gd name="connsiteY6" fmla="*/ 171167 h 414269"/>
                <a:gd name="connsiteX7" fmla="*/ 31727 w 415764"/>
                <a:gd name="connsiteY7" fmla="*/ 160101 h 414269"/>
                <a:gd name="connsiteX8" fmla="*/ 52017 w 415764"/>
                <a:gd name="connsiteY8" fmla="*/ 156042 h 414269"/>
                <a:gd name="connsiteX9" fmla="*/ 56076 w 415764"/>
                <a:gd name="connsiteY9" fmla="*/ 156228 h 414269"/>
                <a:gd name="connsiteX10" fmla="*/ 59765 w 415764"/>
                <a:gd name="connsiteY10" fmla="*/ 156412 h 414269"/>
                <a:gd name="connsiteX11" fmla="*/ 131702 w 415764"/>
                <a:gd name="connsiteY11" fmla="*/ 69352 h 414269"/>
                <a:gd name="connsiteX12" fmla="*/ 129303 w 415764"/>
                <a:gd name="connsiteY12" fmla="*/ 61237 h 414269"/>
                <a:gd name="connsiteX13" fmla="*/ 128750 w 415764"/>
                <a:gd name="connsiteY13" fmla="*/ 52015 h 414269"/>
                <a:gd name="connsiteX14" fmla="*/ 132808 w 415764"/>
                <a:gd name="connsiteY14" fmla="*/ 31726 h 414269"/>
                <a:gd name="connsiteX15" fmla="*/ 143876 w 415764"/>
                <a:gd name="connsiteY15" fmla="*/ 15125 h 414269"/>
                <a:gd name="connsiteX16" fmla="*/ 160477 w 415764"/>
                <a:gd name="connsiteY16" fmla="*/ 4058 h 414269"/>
                <a:gd name="connsiteX17" fmla="*/ 180767 w 415764"/>
                <a:gd name="connsiteY17" fmla="*/ 0 h 414269"/>
                <a:gd name="connsiteX18" fmla="*/ 201057 w 415764"/>
                <a:gd name="connsiteY18" fmla="*/ 4058 h 414269"/>
                <a:gd name="connsiteX19" fmla="*/ 217658 w 415764"/>
                <a:gd name="connsiteY19" fmla="*/ 15125 h 414269"/>
                <a:gd name="connsiteX20" fmla="*/ 228725 w 415764"/>
                <a:gd name="connsiteY20" fmla="*/ 31726 h 414269"/>
                <a:gd name="connsiteX21" fmla="*/ 232784 w 415764"/>
                <a:gd name="connsiteY21" fmla="*/ 52015 h 414269"/>
                <a:gd name="connsiteX22" fmla="*/ 230017 w 415764"/>
                <a:gd name="connsiteY22" fmla="*/ 68799 h 414269"/>
                <a:gd name="connsiteX23" fmla="*/ 222453 w 415764"/>
                <a:gd name="connsiteY23" fmla="*/ 83740 h 414269"/>
                <a:gd name="connsiteX24" fmla="*/ 284801 w 415764"/>
                <a:gd name="connsiteY24" fmla="*/ 223182 h 414269"/>
                <a:gd name="connsiteX25" fmla="*/ 320584 w 415764"/>
                <a:gd name="connsiteY25" fmla="*/ 159364 h 414269"/>
                <a:gd name="connsiteX26" fmla="*/ 313944 w 415764"/>
                <a:gd name="connsiteY26" fmla="*/ 145530 h 414269"/>
                <a:gd name="connsiteX27" fmla="*/ 311361 w 415764"/>
                <a:gd name="connsiteY27" fmla="*/ 129483 h 414269"/>
                <a:gd name="connsiteX28" fmla="*/ 315420 w 415764"/>
                <a:gd name="connsiteY28" fmla="*/ 109194 h 414269"/>
                <a:gd name="connsiteX29" fmla="*/ 326487 w 415764"/>
                <a:gd name="connsiteY29" fmla="*/ 92593 h 414269"/>
                <a:gd name="connsiteX30" fmla="*/ 343088 w 415764"/>
                <a:gd name="connsiteY30" fmla="*/ 81526 h 414269"/>
                <a:gd name="connsiteX31" fmla="*/ 363378 w 415764"/>
                <a:gd name="connsiteY31" fmla="*/ 77468 h 414269"/>
                <a:gd name="connsiteX32" fmla="*/ 383668 w 415764"/>
                <a:gd name="connsiteY32" fmla="*/ 81526 h 414269"/>
                <a:gd name="connsiteX33" fmla="*/ 400453 w 415764"/>
                <a:gd name="connsiteY33" fmla="*/ 92593 h 414269"/>
                <a:gd name="connsiteX34" fmla="*/ 411706 w 415764"/>
                <a:gd name="connsiteY34" fmla="*/ 109194 h 414269"/>
                <a:gd name="connsiteX35" fmla="*/ 415765 w 415764"/>
                <a:gd name="connsiteY35" fmla="*/ 129483 h 414269"/>
                <a:gd name="connsiteX36" fmla="*/ 411706 w 415764"/>
                <a:gd name="connsiteY36" fmla="*/ 150142 h 414269"/>
                <a:gd name="connsiteX37" fmla="*/ 400453 w 415764"/>
                <a:gd name="connsiteY37" fmla="*/ 166925 h 414269"/>
                <a:gd name="connsiteX38" fmla="*/ 383668 w 415764"/>
                <a:gd name="connsiteY38" fmla="*/ 178176 h 414269"/>
                <a:gd name="connsiteX39" fmla="*/ 363378 w 415764"/>
                <a:gd name="connsiteY39" fmla="*/ 182234 h 414269"/>
                <a:gd name="connsiteX40" fmla="*/ 354525 w 415764"/>
                <a:gd name="connsiteY40" fmla="*/ 182234 h 414269"/>
                <a:gd name="connsiteX41" fmla="*/ 319478 w 415764"/>
                <a:gd name="connsiteY41" fmla="*/ 246055 h 414269"/>
                <a:gd name="connsiteX42" fmla="*/ 332390 w 415764"/>
                <a:gd name="connsiteY42" fmla="*/ 263391 h 414269"/>
                <a:gd name="connsiteX43" fmla="*/ 337185 w 415764"/>
                <a:gd name="connsiteY43" fmla="*/ 285156 h 414269"/>
                <a:gd name="connsiteX44" fmla="*/ 333126 w 415764"/>
                <a:gd name="connsiteY44" fmla="*/ 305445 h 414269"/>
                <a:gd name="connsiteX45" fmla="*/ 321876 w 415764"/>
                <a:gd name="connsiteY45" fmla="*/ 322231 h 414269"/>
                <a:gd name="connsiteX46" fmla="*/ 305275 w 415764"/>
                <a:gd name="connsiteY46" fmla="*/ 333482 h 414269"/>
                <a:gd name="connsiteX47" fmla="*/ 284801 w 415764"/>
                <a:gd name="connsiteY47" fmla="*/ 337540 h 414269"/>
                <a:gd name="connsiteX48" fmla="*/ 264325 w 415764"/>
                <a:gd name="connsiteY48" fmla="*/ 333482 h 414269"/>
                <a:gd name="connsiteX49" fmla="*/ 247910 w 415764"/>
                <a:gd name="connsiteY49" fmla="*/ 322231 h 414269"/>
                <a:gd name="connsiteX50" fmla="*/ 236842 w 415764"/>
                <a:gd name="connsiteY50" fmla="*/ 305445 h 414269"/>
                <a:gd name="connsiteX51" fmla="*/ 232784 w 415764"/>
                <a:gd name="connsiteY51" fmla="*/ 285156 h 414269"/>
                <a:gd name="connsiteX52" fmla="*/ 237395 w 415764"/>
                <a:gd name="connsiteY52" fmla="*/ 263391 h 414269"/>
                <a:gd name="connsiteX53" fmla="*/ 250121 w 415764"/>
                <a:gd name="connsiteY53" fmla="*/ 246055 h 414269"/>
                <a:gd name="connsiteX54" fmla="*/ 186670 w 415764"/>
                <a:gd name="connsiteY54" fmla="*/ 104030 h 414269"/>
                <a:gd name="connsiteX55" fmla="*/ 180767 w 415764"/>
                <a:gd name="connsiteY55" fmla="*/ 104766 h 414269"/>
                <a:gd name="connsiteX56" fmla="*/ 169516 w 415764"/>
                <a:gd name="connsiteY56" fmla="*/ 103291 h 414269"/>
                <a:gd name="connsiteX57" fmla="*/ 159371 w 415764"/>
                <a:gd name="connsiteY57" fmla="*/ 99602 h 414269"/>
                <a:gd name="connsiteX58" fmla="*/ 96286 w 415764"/>
                <a:gd name="connsiteY58" fmla="*/ 179284 h 414269"/>
                <a:gd name="connsiteX59" fmla="*/ 102190 w 415764"/>
                <a:gd name="connsiteY59" fmla="*/ 192748 h 414269"/>
                <a:gd name="connsiteX60" fmla="*/ 104401 w 415764"/>
                <a:gd name="connsiteY60" fmla="*/ 207688 h 414269"/>
                <a:gd name="connsiteX61" fmla="*/ 100345 w 415764"/>
                <a:gd name="connsiteY61" fmla="*/ 227977 h 414269"/>
                <a:gd name="connsiteX62" fmla="*/ 89092 w 415764"/>
                <a:gd name="connsiteY62" fmla="*/ 244577 h 414269"/>
                <a:gd name="connsiteX63" fmla="*/ 72491 w 415764"/>
                <a:gd name="connsiteY63" fmla="*/ 255644 h 414269"/>
                <a:gd name="connsiteX64" fmla="*/ 52017 w 415764"/>
                <a:gd name="connsiteY64" fmla="*/ 259702 h 414269"/>
                <a:gd name="connsiteX65" fmla="*/ 52017 w 415764"/>
                <a:gd name="connsiteY65" fmla="*/ 259702 h 414269"/>
                <a:gd name="connsiteX66" fmla="*/ 0 w 415764"/>
                <a:gd name="connsiteY66" fmla="*/ 364102 h 414269"/>
                <a:gd name="connsiteX67" fmla="*/ 415765 w 415764"/>
                <a:gd name="connsiteY67" fmla="*/ 364102 h 414269"/>
                <a:gd name="connsiteX68" fmla="*/ 415765 w 415764"/>
                <a:gd name="connsiteY68" fmla="*/ 414270 h 414269"/>
                <a:gd name="connsiteX69" fmla="*/ 0 w 415764"/>
                <a:gd name="connsiteY69" fmla="*/ 414270 h 414269"/>
                <a:gd name="connsiteX70" fmla="*/ 0 w 415764"/>
                <a:gd name="connsiteY70" fmla="*/ 364101 h 414269"/>
                <a:gd name="connsiteX71" fmla="*/ 0 w 415764"/>
                <a:gd name="connsiteY71" fmla="*/ 364102 h 4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15764" h="414269">
                  <a:moveTo>
                    <a:pt x="52017" y="259702"/>
                  </a:moveTo>
                  <a:cubicBezTo>
                    <a:pt x="44884" y="259702"/>
                    <a:pt x="38122" y="258350"/>
                    <a:pt x="31727" y="255644"/>
                  </a:cubicBezTo>
                  <a:cubicBezTo>
                    <a:pt x="25332" y="252941"/>
                    <a:pt x="19799" y="249252"/>
                    <a:pt x="15126" y="244577"/>
                  </a:cubicBezTo>
                  <a:cubicBezTo>
                    <a:pt x="10453" y="239905"/>
                    <a:pt x="6764" y="234372"/>
                    <a:pt x="4059" y="227977"/>
                  </a:cubicBezTo>
                  <a:cubicBezTo>
                    <a:pt x="1353" y="221583"/>
                    <a:pt x="0" y="214821"/>
                    <a:pt x="0" y="207688"/>
                  </a:cubicBezTo>
                  <a:cubicBezTo>
                    <a:pt x="0" y="200557"/>
                    <a:pt x="1353" y="193854"/>
                    <a:pt x="4059" y="187584"/>
                  </a:cubicBezTo>
                  <a:cubicBezTo>
                    <a:pt x="6764" y="181312"/>
                    <a:pt x="10453" y="175840"/>
                    <a:pt x="15126" y="171167"/>
                  </a:cubicBezTo>
                  <a:cubicBezTo>
                    <a:pt x="19799" y="166495"/>
                    <a:pt x="25332" y="162806"/>
                    <a:pt x="31727" y="160101"/>
                  </a:cubicBezTo>
                  <a:cubicBezTo>
                    <a:pt x="38122" y="157395"/>
                    <a:pt x="44884" y="156042"/>
                    <a:pt x="52017" y="156042"/>
                  </a:cubicBezTo>
                  <a:cubicBezTo>
                    <a:pt x="53492" y="156042"/>
                    <a:pt x="54845" y="156105"/>
                    <a:pt x="56076" y="156228"/>
                  </a:cubicBezTo>
                  <a:cubicBezTo>
                    <a:pt x="57304" y="156350"/>
                    <a:pt x="58534" y="156412"/>
                    <a:pt x="59765" y="156412"/>
                  </a:cubicBezTo>
                  <a:lnTo>
                    <a:pt x="131702" y="69352"/>
                  </a:lnTo>
                  <a:cubicBezTo>
                    <a:pt x="130472" y="66893"/>
                    <a:pt x="129672" y="64187"/>
                    <a:pt x="129303" y="61237"/>
                  </a:cubicBezTo>
                  <a:cubicBezTo>
                    <a:pt x="128936" y="58285"/>
                    <a:pt x="128750" y="55212"/>
                    <a:pt x="128750" y="52015"/>
                  </a:cubicBezTo>
                  <a:cubicBezTo>
                    <a:pt x="128750" y="44882"/>
                    <a:pt x="130103" y="38120"/>
                    <a:pt x="132808" y="31726"/>
                  </a:cubicBezTo>
                  <a:cubicBezTo>
                    <a:pt x="135514" y="25331"/>
                    <a:pt x="139203" y="19798"/>
                    <a:pt x="143876" y="15125"/>
                  </a:cubicBezTo>
                  <a:cubicBezTo>
                    <a:pt x="148548" y="10453"/>
                    <a:pt x="154082" y="6764"/>
                    <a:pt x="160477" y="4058"/>
                  </a:cubicBezTo>
                  <a:cubicBezTo>
                    <a:pt x="166871" y="1353"/>
                    <a:pt x="173635" y="0"/>
                    <a:pt x="180767" y="0"/>
                  </a:cubicBezTo>
                  <a:cubicBezTo>
                    <a:pt x="187898" y="0"/>
                    <a:pt x="194662" y="1353"/>
                    <a:pt x="201057" y="4058"/>
                  </a:cubicBezTo>
                  <a:cubicBezTo>
                    <a:pt x="207451" y="6764"/>
                    <a:pt x="212985" y="10453"/>
                    <a:pt x="217658" y="15125"/>
                  </a:cubicBezTo>
                  <a:cubicBezTo>
                    <a:pt x="222331" y="19798"/>
                    <a:pt x="226020" y="25331"/>
                    <a:pt x="228725" y="31726"/>
                  </a:cubicBezTo>
                  <a:cubicBezTo>
                    <a:pt x="231431" y="38120"/>
                    <a:pt x="232784" y="44884"/>
                    <a:pt x="232784" y="52015"/>
                  </a:cubicBezTo>
                  <a:cubicBezTo>
                    <a:pt x="232784" y="57918"/>
                    <a:pt x="231861" y="63512"/>
                    <a:pt x="230017" y="68799"/>
                  </a:cubicBezTo>
                  <a:cubicBezTo>
                    <a:pt x="228172" y="74087"/>
                    <a:pt x="225650" y="79066"/>
                    <a:pt x="222453" y="83740"/>
                  </a:cubicBezTo>
                  <a:lnTo>
                    <a:pt x="284801" y="223182"/>
                  </a:lnTo>
                  <a:lnTo>
                    <a:pt x="320584" y="159364"/>
                  </a:lnTo>
                  <a:cubicBezTo>
                    <a:pt x="317878" y="155183"/>
                    <a:pt x="315666" y="150572"/>
                    <a:pt x="313944" y="145530"/>
                  </a:cubicBezTo>
                  <a:cubicBezTo>
                    <a:pt x="312222" y="140489"/>
                    <a:pt x="311361" y="135139"/>
                    <a:pt x="311361" y="129483"/>
                  </a:cubicBezTo>
                  <a:cubicBezTo>
                    <a:pt x="311361" y="122350"/>
                    <a:pt x="312714" y="115588"/>
                    <a:pt x="315420" y="109194"/>
                  </a:cubicBezTo>
                  <a:cubicBezTo>
                    <a:pt x="318125" y="102799"/>
                    <a:pt x="321814" y="97266"/>
                    <a:pt x="326487" y="92593"/>
                  </a:cubicBezTo>
                  <a:cubicBezTo>
                    <a:pt x="331160" y="87921"/>
                    <a:pt x="336693" y="84232"/>
                    <a:pt x="343088" y="81526"/>
                  </a:cubicBezTo>
                  <a:cubicBezTo>
                    <a:pt x="349483" y="78821"/>
                    <a:pt x="356247" y="77468"/>
                    <a:pt x="363378" y="77468"/>
                  </a:cubicBezTo>
                  <a:cubicBezTo>
                    <a:pt x="370510" y="77468"/>
                    <a:pt x="377274" y="78821"/>
                    <a:pt x="383668" y="81526"/>
                  </a:cubicBezTo>
                  <a:cubicBezTo>
                    <a:pt x="390063" y="84232"/>
                    <a:pt x="395658" y="87921"/>
                    <a:pt x="400453" y="92593"/>
                  </a:cubicBezTo>
                  <a:cubicBezTo>
                    <a:pt x="405250" y="97266"/>
                    <a:pt x="409001" y="102799"/>
                    <a:pt x="411706" y="109194"/>
                  </a:cubicBezTo>
                  <a:cubicBezTo>
                    <a:pt x="414412" y="115588"/>
                    <a:pt x="415765" y="122352"/>
                    <a:pt x="415765" y="129483"/>
                  </a:cubicBezTo>
                  <a:cubicBezTo>
                    <a:pt x="415765" y="136861"/>
                    <a:pt x="414412" y="143747"/>
                    <a:pt x="411706" y="150142"/>
                  </a:cubicBezTo>
                  <a:cubicBezTo>
                    <a:pt x="409001" y="156534"/>
                    <a:pt x="405250" y="162131"/>
                    <a:pt x="400453" y="166925"/>
                  </a:cubicBezTo>
                  <a:cubicBezTo>
                    <a:pt x="395658" y="171720"/>
                    <a:pt x="390063" y="175472"/>
                    <a:pt x="383668" y="178176"/>
                  </a:cubicBezTo>
                  <a:cubicBezTo>
                    <a:pt x="377272" y="180882"/>
                    <a:pt x="370510" y="182234"/>
                    <a:pt x="363378" y="182234"/>
                  </a:cubicBezTo>
                  <a:lnTo>
                    <a:pt x="354525" y="182234"/>
                  </a:lnTo>
                  <a:lnTo>
                    <a:pt x="319478" y="246055"/>
                  </a:lnTo>
                  <a:cubicBezTo>
                    <a:pt x="324889" y="250972"/>
                    <a:pt x="329194" y="256752"/>
                    <a:pt x="332390" y="263391"/>
                  </a:cubicBezTo>
                  <a:cubicBezTo>
                    <a:pt x="335587" y="270033"/>
                    <a:pt x="337185" y="277286"/>
                    <a:pt x="337185" y="285156"/>
                  </a:cubicBezTo>
                  <a:cubicBezTo>
                    <a:pt x="337185" y="292289"/>
                    <a:pt x="335832" y="299053"/>
                    <a:pt x="333126" y="305445"/>
                  </a:cubicBezTo>
                  <a:cubicBezTo>
                    <a:pt x="330423" y="311840"/>
                    <a:pt x="326670" y="317434"/>
                    <a:pt x="321876" y="322231"/>
                  </a:cubicBezTo>
                  <a:cubicBezTo>
                    <a:pt x="317081" y="327026"/>
                    <a:pt x="311547" y="330776"/>
                    <a:pt x="305275" y="333482"/>
                  </a:cubicBezTo>
                  <a:cubicBezTo>
                    <a:pt x="299002" y="336187"/>
                    <a:pt x="292179" y="337540"/>
                    <a:pt x="284801" y="337540"/>
                  </a:cubicBezTo>
                  <a:cubicBezTo>
                    <a:pt x="277423" y="337540"/>
                    <a:pt x="270597" y="336187"/>
                    <a:pt x="264325" y="333482"/>
                  </a:cubicBezTo>
                  <a:cubicBezTo>
                    <a:pt x="258055" y="330776"/>
                    <a:pt x="252582" y="327026"/>
                    <a:pt x="247910" y="322231"/>
                  </a:cubicBezTo>
                  <a:cubicBezTo>
                    <a:pt x="243235" y="317434"/>
                    <a:pt x="239546" y="311840"/>
                    <a:pt x="236842" y="305445"/>
                  </a:cubicBezTo>
                  <a:cubicBezTo>
                    <a:pt x="234136" y="299053"/>
                    <a:pt x="232784" y="292289"/>
                    <a:pt x="232784" y="285156"/>
                  </a:cubicBezTo>
                  <a:cubicBezTo>
                    <a:pt x="232784" y="277286"/>
                    <a:pt x="234320" y="270033"/>
                    <a:pt x="237395" y="263391"/>
                  </a:cubicBezTo>
                  <a:cubicBezTo>
                    <a:pt x="240468" y="256752"/>
                    <a:pt x="244712" y="250972"/>
                    <a:pt x="250121" y="246055"/>
                  </a:cubicBezTo>
                  <a:lnTo>
                    <a:pt x="186670" y="104030"/>
                  </a:lnTo>
                  <a:cubicBezTo>
                    <a:pt x="184209" y="104521"/>
                    <a:pt x="182242" y="104766"/>
                    <a:pt x="180767" y="104766"/>
                  </a:cubicBezTo>
                  <a:cubicBezTo>
                    <a:pt x="176831" y="104766"/>
                    <a:pt x="173081" y="104274"/>
                    <a:pt x="169516" y="103291"/>
                  </a:cubicBezTo>
                  <a:cubicBezTo>
                    <a:pt x="165949" y="102307"/>
                    <a:pt x="162566" y="101077"/>
                    <a:pt x="159371" y="99602"/>
                  </a:cubicBezTo>
                  <a:lnTo>
                    <a:pt x="96286" y="179284"/>
                  </a:lnTo>
                  <a:cubicBezTo>
                    <a:pt x="98745" y="183465"/>
                    <a:pt x="100712" y="187954"/>
                    <a:pt x="102190" y="192748"/>
                  </a:cubicBezTo>
                  <a:cubicBezTo>
                    <a:pt x="103665" y="197543"/>
                    <a:pt x="104401" y="202524"/>
                    <a:pt x="104401" y="207688"/>
                  </a:cubicBezTo>
                  <a:cubicBezTo>
                    <a:pt x="104401" y="214821"/>
                    <a:pt x="103049" y="221584"/>
                    <a:pt x="100345" y="227977"/>
                  </a:cubicBezTo>
                  <a:cubicBezTo>
                    <a:pt x="97639" y="234372"/>
                    <a:pt x="93889" y="239905"/>
                    <a:pt x="89092" y="244577"/>
                  </a:cubicBezTo>
                  <a:cubicBezTo>
                    <a:pt x="84297" y="249252"/>
                    <a:pt x="78763" y="252941"/>
                    <a:pt x="72491" y="255644"/>
                  </a:cubicBezTo>
                  <a:cubicBezTo>
                    <a:pt x="66221" y="258350"/>
                    <a:pt x="59395" y="259702"/>
                    <a:pt x="52017" y="259702"/>
                  </a:cubicBezTo>
                  <a:lnTo>
                    <a:pt x="52017" y="259702"/>
                  </a:lnTo>
                  <a:close/>
                  <a:moveTo>
                    <a:pt x="0" y="364102"/>
                  </a:moveTo>
                  <a:lnTo>
                    <a:pt x="415765" y="364102"/>
                  </a:lnTo>
                  <a:lnTo>
                    <a:pt x="415765" y="414270"/>
                  </a:lnTo>
                  <a:lnTo>
                    <a:pt x="0" y="414270"/>
                  </a:lnTo>
                  <a:lnTo>
                    <a:pt x="0" y="364101"/>
                  </a:lnTo>
                  <a:lnTo>
                    <a:pt x="0" y="36410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D210">
                    <a:tint val="66000"/>
                    <a:satMod val="160000"/>
                  </a:srgbClr>
                </a:gs>
                <a:gs pos="50000">
                  <a:srgbClr val="1ED210">
                    <a:tint val="44500"/>
                    <a:satMod val="160000"/>
                  </a:srgbClr>
                </a:gs>
                <a:gs pos="100000">
                  <a:srgbClr val="1ED21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B19E3A7-5BD8-4D51-A5F3-0356564AA2E5}"/>
                </a:ext>
              </a:extLst>
            </p:cNvPr>
            <p:cNvSpPr/>
            <p:nvPr/>
          </p:nvSpPr>
          <p:spPr>
            <a:xfrm>
              <a:off x="746869" y="1434625"/>
              <a:ext cx="1223433" cy="529122"/>
            </a:xfrm>
            <a:prstGeom prst="roundRect">
              <a:avLst>
                <a:gd name="adj" fmla="val 8666"/>
              </a:avLst>
            </a:prstGeom>
            <a:noFill/>
            <a:ln w="28575">
              <a:solidFill>
                <a:srgbClr val="A7A5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3D66A4F-B1C6-4ACB-A25D-53025F807776}"/>
                </a:ext>
              </a:extLst>
            </p:cNvPr>
            <p:cNvSpPr txBox="1"/>
            <p:nvPr/>
          </p:nvSpPr>
          <p:spPr>
            <a:xfrm>
              <a:off x="693953" y="1493611"/>
              <a:ext cx="766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Research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E29FE9A-02C3-4AAE-924B-6A70E7342C94}"/>
              </a:ext>
            </a:extLst>
          </p:cNvPr>
          <p:cNvSpPr/>
          <p:nvPr/>
        </p:nvSpPr>
        <p:spPr>
          <a:xfrm>
            <a:off x="3537658" y="1291612"/>
            <a:ext cx="266181" cy="461249"/>
          </a:xfrm>
          <a:prstGeom prst="rightArrow">
            <a:avLst>
              <a:gd name="adj1" fmla="val 50000"/>
              <a:gd name="adj2" fmla="val 4866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5C699B9-1B98-4E27-8DF4-AFB3D61976D8}"/>
              </a:ext>
            </a:extLst>
          </p:cNvPr>
          <p:cNvSpPr/>
          <p:nvPr/>
        </p:nvSpPr>
        <p:spPr>
          <a:xfrm>
            <a:off x="4211952" y="2890020"/>
            <a:ext cx="3343413" cy="2013694"/>
          </a:xfrm>
          <a:prstGeom prst="roundRect">
            <a:avLst/>
          </a:prstGeom>
          <a:solidFill>
            <a:srgbClr val="BBEB9A"/>
          </a:solidFill>
          <a:ln w="28575">
            <a:solidFill>
              <a:srgbClr val="78787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Community 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Drought-Escape Model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DED8E12-E856-4258-8DB6-F49BF7D8D876}"/>
              </a:ext>
            </a:extLst>
          </p:cNvPr>
          <p:cNvGrpSpPr/>
          <p:nvPr/>
        </p:nvGrpSpPr>
        <p:grpSpPr>
          <a:xfrm>
            <a:off x="3860851" y="920271"/>
            <a:ext cx="3643057" cy="1115434"/>
            <a:chOff x="3405405" y="378177"/>
            <a:chExt cx="3643057" cy="111543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0BAAEA-2A27-4496-BC09-2E8FF5A30CFE}"/>
                </a:ext>
              </a:extLst>
            </p:cNvPr>
            <p:cNvSpPr/>
            <p:nvPr/>
          </p:nvSpPr>
          <p:spPr>
            <a:xfrm>
              <a:off x="3405405" y="378177"/>
              <a:ext cx="3643057" cy="111543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AFC5A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  <a:prstDash val="sysDot"/>
                </a:ln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0A6B8D2-DDBE-479E-96D4-87EE10CFCCF5}"/>
                </a:ext>
              </a:extLst>
            </p:cNvPr>
            <p:cNvSpPr/>
            <p:nvPr/>
          </p:nvSpPr>
          <p:spPr>
            <a:xfrm>
              <a:off x="3581674" y="787160"/>
              <a:ext cx="1521884" cy="529122"/>
            </a:xfrm>
            <a:prstGeom prst="roundRect">
              <a:avLst>
                <a:gd name="adj" fmla="val 7866"/>
              </a:avLst>
            </a:prstGeom>
            <a:noFill/>
            <a:ln w="28575">
              <a:solidFill>
                <a:srgbClr val="A7A5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Power On Plant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9024CA3-D007-4ECE-9B8A-9D4E8967BE98}"/>
                </a:ext>
              </a:extLst>
            </p:cNvPr>
            <p:cNvSpPr/>
            <p:nvPr/>
          </p:nvSpPr>
          <p:spPr>
            <a:xfrm>
              <a:off x="5365399" y="794428"/>
              <a:ext cx="1521884" cy="529122"/>
            </a:xfrm>
            <a:prstGeom prst="roundRect">
              <a:avLst>
                <a:gd name="adj" fmla="val 7866"/>
              </a:avLst>
            </a:prstGeom>
            <a:noFill/>
            <a:ln w="28575">
              <a:solidFill>
                <a:srgbClr val="9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 Reaction to the Environment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0C5C5B-CA96-4E7D-A467-27391A64345B}"/>
                </a:ext>
              </a:extLst>
            </p:cNvPr>
            <p:cNvSpPr txBox="1"/>
            <p:nvPr/>
          </p:nvSpPr>
          <p:spPr>
            <a:xfrm>
              <a:off x="4112801" y="415242"/>
              <a:ext cx="229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Singe-Plant Growth Model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FF3D45A-CF88-47D8-A8BD-A7234F8F6785}"/>
              </a:ext>
            </a:extLst>
          </p:cNvPr>
          <p:cNvSpPr/>
          <p:nvPr/>
        </p:nvSpPr>
        <p:spPr>
          <a:xfrm rot="5400000">
            <a:off x="6368655" y="1984165"/>
            <a:ext cx="789683" cy="10026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Amount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D2C8E78-E57A-4E65-9C64-F5A9860169A0}"/>
              </a:ext>
            </a:extLst>
          </p:cNvPr>
          <p:cNvSpPr/>
          <p:nvPr/>
        </p:nvSpPr>
        <p:spPr>
          <a:xfrm rot="5400000">
            <a:off x="2562507" y="2751774"/>
            <a:ext cx="278871" cy="670522"/>
          </a:xfrm>
          <a:prstGeom prst="rightArrow">
            <a:avLst>
              <a:gd name="adj1" fmla="val 46017"/>
              <a:gd name="adj2" fmla="val 5311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E1C312-F023-4B37-BDFE-32967FB8A9D2}"/>
              </a:ext>
            </a:extLst>
          </p:cNvPr>
          <p:cNvSpPr/>
          <p:nvPr/>
        </p:nvSpPr>
        <p:spPr>
          <a:xfrm>
            <a:off x="1917029" y="3282367"/>
            <a:ext cx="1545787" cy="2739022"/>
          </a:xfrm>
          <a:prstGeom prst="rect">
            <a:avLst/>
          </a:prstGeom>
          <a:solidFill>
            <a:srgbClr val="FFFFFF"/>
          </a:solidFill>
          <a:ln w="28575">
            <a:solidFill>
              <a:srgbClr val="5A5A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749977-6FE4-404A-97F0-80AAB56E0CDC}"/>
              </a:ext>
            </a:extLst>
          </p:cNvPr>
          <p:cNvSpPr/>
          <p:nvPr/>
        </p:nvSpPr>
        <p:spPr>
          <a:xfrm>
            <a:off x="1981795" y="3392737"/>
            <a:ext cx="1016018" cy="742142"/>
          </a:xfrm>
          <a:prstGeom prst="roundRect">
            <a:avLst>
              <a:gd name="adj" fmla="val 8666"/>
            </a:avLst>
          </a:prstGeom>
          <a:noFill/>
          <a:ln w="19050">
            <a:solidFill>
              <a:srgbClr val="A7A5A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Model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05D1BBF0-45E2-4D21-9AEF-051F5DFAF09A}"/>
              </a:ext>
            </a:extLst>
          </p:cNvPr>
          <p:cNvSpPr/>
          <p:nvPr/>
        </p:nvSpPr>
        <p:spPr>
          <a:xfrm rot="5400000">
            <a:off x="2172672" y="4329184"/>
            <a:ext cx="694648" cy="456836"/>
          </a:xfrm>
          <a:prstGeom prst="rightArrow">
            <a:avLst>
              <a:gd name="adj1" fmla="val 50000"/>
              <a:gd name="adj2" fmla="val 6653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8695FBA-92E9-4CF9-914F-B0CA19B71730}"/>
              </a:ext>
            </a:extLst>
          </p:cNvPr>
          <p:cNvSpPr/>
          <p:nvPr/>
        </p:nvSpPr>
        <p:spPr>
          <a:xfrm>
            <a:off x="1981795" y="4967093"/>
            <a:ext cx="1399198" cy="903405"/>
          </a:xfrm>
          <a:prstGeom prst="roundRect">
            <a:avLst>
              <a:gd name="adj" fmla="val 8666"/>
            </a:avLst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17C0F3E-3955-42C8-BFFB-A2F0F2B70F51}"/>
              </a:ext>
            </a:extLst>
          </p:cNvPr>
          <p:cNvSpPr/>
          <p:nvPr/>
        </p:nvSpPr>
        <p:spPr>
          <a:xfrm>
            <a:off x="3008286" y="4172519"/>
            <a:ext cx="1156186" cy="596941"/>
          </a:xfrm>
          <a:prstGeom prst="rightArrow">
            <a:avLst>
              <a:gd name="adj1" fmla="val 50000"/>
              <a:gd name="adj2" fmla="val 507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Species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A53E19D-A2BD-47F1-A94A-CE00C5983171}"/>
              </a:ext>
            </a:extLst>
          </p:cNvPr>
          <p:cNvSpPr/>
          <p:nvPr/>
        </p:nvSpPr>
        <p:spPr>
          <a:xfrm rot="5400000">
            <a:off x="4477995" y="1935792"/>
            <a:ext cx="819255" cy="106984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5103C24F-C8D0-44A6-A794-5BC19D79C78E}"/>
              </a:ext>
            </a:extLst>
          </p:cNvPr>
          <p:cNvSpPr/>
          <p:nvPr/>
        </p:nvSpPr>
        <p:spPr>
          <a:xfrm rot="16200000">
            <a:off x="5626912" y="4601210"/>
            <a:ext cx="419175" cy="1085307"/>
          </a:xfrm>
          <a:prstGeom prst="rightArrow">
            <a:avLst>
              <a:gd name="adj1" fmla="val 50000"/>
              <a:gd name="adj2" fmla="val 53115"/>
            </a:avLst>
          </a:prstGeom>
          <a:solidFill>
            <a:srgbClr val="FFFFFF"/>
          </a:solidFill>
          <a:ln>
            <a:solidFill>
              <a:srgbClr val="90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1FBD76D-EFF7-42E2-8869-6CAF1C9E7B53}"/>
              </a:ext>
            </a:extLst>
          </p:cNvPr>
          <p:cNvSpPr/>
          <p:nvPr/>
        </p:nvSpPr>
        <p:spPr>
          <a:xfrm>
            <a:off x="3802363" y="5420449"/>
            <a:ext cx="4460273" cy="600939"/>
          </a:xfrm>
          <a:prstGeom prst="rect">
            <a:avLst/>
          </a:prstGeom>
          <a:solidFill>
            <a:srgbClr val="FFFFFF"/>
          </a:solidFill>
          <a:ln w="28575">
            <a:solidFill>
              <a:srgbClr val="827D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3404ED9-FECE-4584-8077-BB4F0CF2E1CC}"/>
              </a:ext>
            </a:extLst>
          </p:cNvPr>
          <p:cNvSpPr/>
          <p:nvPr/>
        </p:nvSpPr>
        <p:spPr>
          <a:xfrm>
            <a:off x="4804343" y="5545124"/>
            <a:ext cx="1633853" cy="333445"/>
          </a:xfrm>
          <a:prstGeom prst="roundRect">
            <a:avLst>
              <a:gd name="adj" fmla="val 7866"/>
            </a:avLst>
          </a:prstGeom>
          <a:noFill/>
          <a:ln w="28575">
            <a:solidFill>
              <a:srgbClr val="2E75B6">
                <a:alpha val="65098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Species Richness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BF63842-AD44-4465-94B4-FA488A099657}"/>
              </a:ext>
            </a:extLst>
          </p:cNvPr>
          <p:cNvSpPr txBox="1"/>
          <p:nvPr/>
        </p:nvSpPr>
        <p:spPr>
          <a:xfrm>
            <a:off x="3645453" y="5447875"/>
            <a:ext cx="1304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Indicators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CAD2F7D3-891B-4266-8E28-4052E0BDE0A7}"/>
              </a:ext>
            </a:extLst>
          </p:cNvPr>
          <p:cNvSpPr/>
          <p:nvPr/>
        </p:nvSpPr>
        <p:spPr>
          <a:xfrm flipH="1">
            <a:off x="2997355" y="3425035"/>
            <a:ext cx="1159737" cy="574715"/>
          </a:xfrm>
          <a:prstGeom prst="rightArrow">
            <a:avLst>
              <a:gd name="adj1" fmla="val 50000"/>
              <a:gd name="adj2" fmla="val 507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parameters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01CC1821-7170-4A01-88DD-ED91A838AA92}"/>
              </a:ext>
            </a:extLst>
          </p:cNvPr>
          <p:cNvSpPr/>
          <p:nvPr/>
        </p:nvSpPr>
        <p:spPr>
          <a:xfrm>
            <a:off x="7669372" y="3859762"/>
            <a:ext cx="929451" cy="59573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箭头: 圆角右 55">
            <a:extLst>
              <a:ext uri="{FF2B5EF4-FFF2-40B4-BE49-F238E27FC236}">
                <a16:creationId xmlns:a16="http://schemas.microsoft.com/office/drawing/2014/main" id="{8DE979C9-DC61-4029-9DF1-E1BB204AE7C7}"/>
              </a:ext>
            </a:extLst>
          </p:cNvPr>
          <p:cNvSpPr/>
          <p:nvPr/>
        </p:nvSpPr>
        <p:spPr>
          <a:xfrm rot="10800000" flipH="1" flipV="1">
            <a:off x="7658028" y="4769461"/>
            <a:ext cx="795410" cy="583990"/>
          </a:xfrm>
          <a:prstGeom prst="bentArrow">
            <a:avLst>
              <a:gd name="adj1" fmla="val 48906"/>
              <a:gd name="adj2" fmla="val 25000"/>
              <a:gd name="adj3" fmla="val 0"/>
              <a:gd name="adj4" fmla="val 775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E05733D-D071-4E43-BF12-9EC6B4BA246A}"/>
              </a:ext>
            </a:extLst>
          </p:cNvPr>
          <p:cNvSpPr/>
          <p:nvPr/>
        </p:nvSpPr>
        <p:spPr>
          <a:xfrm>
            <a:off x="7772356" y="904025"/>
            <a:ext cx="2524923" cy="11234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277E">
                <a:alpha val="81961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  <a:prstDash val="sysDot"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421EC85-E04A-4102-B86B-D2DEC76803AF}"/>
              </a:ext>
            </a:extLst>
          </p:cNvPr>
          <p:cNvSpPr txBox="1"/>
          <p:nvPr/>
        </p:nvSpPr>
        <p:spPr>
          <a:xfrm>
            <a:off x="8202025" y="950825"/>
            <a:ext cx="1665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kumimoji="0" lang="zh-CN" altLang="en-US" sz="1400" b="1" i="0" u="none" strike="noStrike" kern="1200" cap="none" spc="0" normalizeH="0" baseline="0" noProof="0" dirty="0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91F3568-A672-411B-9649-90F2DAFEC931}"/>
              </a:ext>
            </a:extLst>
          </p:cNvPr>
          <p:cNvSpPr txBox="1"/>
          <p:nvPr/>
        </p:nvSpPr>
        <p:spPr>
          <a:xfrm>
            <a:off x="8831678" y="4299216"/>
            <a:ext cx="132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Drought Frequency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Variety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DBC3E4C-BDEC-4FDE-B7AE-2EC55FFA0061}"/>
              </a:ext>
            </a:extLst>
          </p:cNvPr>
          <p:cNvSpPr txBox="1"/>
          <p:nvPr/>
        </p:nvSpPr>
        <p:spPr>
          <a:xfrm>
            <a:off x="8803156" y="3006543"/>
            <a:ext cx="13798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E88315F-33B9-4294-8EDC-152B5A7574C7}"/>
              </a:ext>
            </a:extLst>
          </p:cNvPr>
          <p:cNvSpPr/>
          <p:nvPr/>
        </p:nvSpPr>
        <p:spPr>
          <a:xfrm>
            <a:off x="8880362" y="3369772"/>
            <a:ext cx="1223433" cy="280007"/>
          </a:xfrm>
          <a:prstGeom prst="roundRect">
            <a:avLst>
              <a:gd name="adj" fmla="val 8666"/>
            </a:avLst>
          </a:prstGeom>
          <a:noFill/>
          <a:ln w="28575">
            <a:solidFill>
              <a:srgbClr val="198981">
                <a:alpha val="69804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Species Amount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FA7A413-344B-490F-9AFF-0083BEFFDDFA}"/>
              </a:ext>
            </a:extLst>
          </p:cNvPr>
          <p:cNvSpPr/>
          <p:nvPr/>
        </p:nvSpPr>
        <p:spPr>
          <a:xfrm>
            <a:off x="8880362" y="3807581"/>
            <a:ext cx="1223433" cy="280007"/>
          </a:xfrm>
          <a:prstGeom prst="roundRect">
            <a:avLst>
              <a:gd name="adj" fmla="val 8666"/>
            </a:avLst>
          </a:prstGeom>
          <a:noFill/>
          <a:ln w="28575">
            <a:solidFill>
              <a:srgbClr val="198981">
                <a:alpha val="69804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Species Type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2779E2A-E015-4763-8D73-55C3C1F9A8A9}"/>
              </a:ext>
            </a:extLst>
          </p:cNvPr>
          <p:cNvSpPr/>
          <p:nvPr/>
        </p:nvSpPr>
        <p:spPr>
          <a:xfrm>
            <a:off x="8880362" y="4247480"/>
            <a:ext cx="1223433" cy="501608"/>
          </a:xfrm>
          <a:prstGeom prst="roundRect">
            <a:avLst>
              <a:gd name="adj" fmla="val 8666"/>
            </a:avLst>
          </a:prstGeom>
          <a:noFill/>
          <a:ln w="28575">
            <a:solidFill>
              <a:srgbClr val="198981">
                <a:alpha val="69804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C8109F4-1A51-4E82-9709-DBA7504DF82C}"/>
              </a:ext>
            </a:extLst>
          </p:cNvPr>
          <p:cNvSpPr/>
          <p:nvPr/>
        </p:nvSpPr>
        <p:spPr>
          <a:xfrm>
            <a:off x="8880362" y="4908979"/>
            <a:ext cx="1223433" cy="463638"/>
          </a:xfrm>
          <a:prstGeom prst="roundRect">
            <a:avLst>
              <a:gd name="adj" fmla="val 8666"/>
            </a:avLst>
          </a:prstGeom>
          <a:noFill/>
          <a:ln w="28575">
            <a:solidFill>
              <a:srgbClr val="198981">
                <a:alpha val="69804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Pollution and</a:t>
            </a:r>
          </a:p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Habitat reduction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C6B589E-E664-4FB3-8A84-FF569CA01AA1}"/>
              </a:ext>
            </a:extLst>
          </p:cNvPr>
          <p:cNvSpPr/>
          <p:nvPr/>
        </p:nvSpPr>
        <p:spPr>
          <a:xfrm>
            <a:off x="8865079" y="5545247"/>
            <a:ext cx="1253998" cy="333445"/>
          </a:xfrm>
          <a:prstGeom prst="roundRect">
            <a:avLst>
              <a:gd name="adj" fmla="val 8666"/>
            </a:avLst>
          </a:prstGeom>
          <a:noFill/>
          <a:ln w="28575">
            <a:solidFill>
              <a:srgbClr val="146A64">
                <a:alpha val="89804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EB6AC5B-0EFC-4370-9F8C-7B8E817D6557}"/>
              </a:ext>
            </a:extLst>
          </p:cNvPr>
          <p:cNvSpPr/>
          <p:nvPr/>
        </p:nvSpPr>
        <p:spPr>
          <a:xfrm>
            <a:off x="8682442" y="2234888"/>
            <a:ext cx="1619281" cy="443894"/>
          </a:xfrm>
          <a:prstGeom prst="rect">
            <a:avLst/>
          </a:prstGeom>
          <a:solidFill>
            <a:srgbClr val="FFFFFF"/>
          </a:solidFill>
          <a:ln w="28575">
            <a:solidFill>
              <a:srgbClr val="1767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C13CA4-2013-46D0-8C3F-FD53632AAC8C}"/>
              </a:ext>
            </a:extLst>
          </p:cNvPr>
          <p:cNvGrpSpPr/>
          <p:nvPr/>
        </p:nvGrpSpPr>
        <p:grpSpPr>
          <a:xfrm>
            <a:off x="9915112" y="2313423"/>
            <a:ext cx="315318" cy="296352"/>
            <a:chOff x="7295249" y="2254732"/>
            <a:chExt cx="530716" cy="530716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A6D4F3D2-2668-434C-AF7E-89F4A96132D0}"/>
                </a:ext>
              </a:extLst>
            </p:cNvPr>
            <p:cNvSpPr/>
            <p:nvPr/>
          </p:nvSpPr>
          <p:spPr>
            <a:xfrm>
              <a:off x="7295249" y="2254732"/>
              <a:ext cx="530716" cy="530716"/>
            </a:xfrm>
            <a:custGeom>
              <a:avLst/>
              <a:gdLst>
                <a:gd name="connsiteX0" fmla="*/ 0 w 530716"/>
                <a:gd name="connsiteY0" fmla="*/ 265358 h 530716"/>
                <a:gd name="connsiteX1" fmla="*/ 265358 w 530716"/>
                <a:gd name="connsiteY1" fmla="*/ 530717 h 530716"/>
                <a:gd name="connsiteX2" fmla="*/ 530717 w 530716"/>
                <a:gd name="connsiteY2" fmla="*/ 265358 h 530716"/>
                <a:gd name="connsiteX3" fmla="*/ 265358 w 530716"/>
                <a:gd name="connsiteY3" fmla="*/ 0 h 530716"/>
                <a:gd name="connsiteX4" fmla="*/ 0 w 530716"/>
                <a:gd name="connsiteY4" fmla="*/ 265358 h 53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716" h="530716">
                  <a:moveTo>
                    <a:pt x="0" y="265358"/>
                  </a:moveTo>
                  <a:cubicBezTo>
                    <a:pt x="0" y="411912"/>
                    <a:pt x="118805" y="530717"/>
                    <a:pt x="265358" y="530717"/>
                  </a:cubicBezTo>
                  <a:cubicBezTo>
                    <a:pt x="411912" y="530717"/>
                    <a:pt x="530717" y="411912"/>
                    <a:pt x="530717" y="265358"/>
                  </a:cubicBezTo>
                  <a:cubicBezTo>
                    <a:pt x="530717" y="118805"/>
                    <a:pt x="411912" y="0"/>
                    <a:pt x="265358" y="0"/>
                  </a:cubicBezTo>
                  <a:cubicBezTo>
                    <a:pt x="118805" y="0"/>
                    <a:pt x="0" y="118805"/>
                    <a:pt x="0" y="265358"/>
                  </a:cubicBezTo>
                  <a:close/>
                </a:path>
              </a:pathLst>
            </a:custGeom>
            <a:solidFill>
              <a:srgbClr val="00B0F0">
                <a:alpha val="61961"/>
              </a:srgbClr>
            </a:solidFill>
            <a:ln w="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C8C6A25-C546-49EE-B469-2EE0A396E0FC}"/>
                </a:ext>
              </a:extLst>
            </p:cNvPr>
            <p:cNvSpPr/>
            <p:nvPr/>
          </p:nvSpPr>
          <p:spPr>
            <a:xfrm>
              <a:off x="7295249" y="2336682"/>
              <a:ext cx="530716" cy="375498"/>
            </a:xfrm>
            <a:custGeom>
              <a:avLst/>
              <a:gdLst>
                <a:gd name="connsiteX0" fmla="*/ 417 w 530716"/>
                <a:gd name="connsiteY0" fmla="*/ 198398 h 375498"/>
                <a:gd name="connsiteX1" fmla="*/ 0 w 530716"/>
                <a:gd name="connsiteY1" fmla="*/ 183408 h 375498"/>
                <a:gd name="connsiteX2" fmla="*/ 21683 w 530716"/>
                <a:gd name="connsiteY2" fmla="*/ 78253 h 375498"/>
                <a:gd name="connsiteX3" fmla="*/ 29765 w 530716"/>
                <a:gd name="connsiteY3" fmla="*/ 75558 h 375498"/>
                <a:gd name="connsiteX4" fmla="*/ 52661 w 530716"/>
                <a:gd name="connsiteY4" fmla="*/ 99599 h 375498"/>
                <a:gd name="connsiteX5" fmla="*/ 48082 w 530716"/>
                <a:gd name="connsiteY5" fmla="*/ 148826 h 375498"/>
                <a:gd name="connsiteX6" fmla="*/ 417 w 530716"/>
                <a:gd name="connsiteY6" fmla="*/ 198398 h 375498"/>
                <a:gd name="connsiteX7" fmla="*/ 70014 w 530716"/>
                <a:gd name="connsiteY7" fmla="*/ 362933 h 375498"/>
                <a:gd name="connsiteX8" fmla="*/ 877 w 530716"/>
                <a:gd name="connsiteY8" fmla="*/ 205141 h 375498"/>
                <a:gd name="connsiteX9" fmla="*/ 66399 w 530716"/>
                <a:gd name="connsiteY9" fmla="*/ 199078 h 375498"/>
                <a:gd name="connsiteX10" fmla="*/ 96164 w 530716"/>
                <a:gd name="connsiteY10" fmla="*/ 249450 h 375498"/>
                <a:gd name="connsiteX11" fmla="*/ 114481 w 530716"/>
                <a:gd name="connsiteY11" fmla="*/ 249450 h 375498"/>
                <a:gd name="connsiteX12" fmla="*/ 130509 w 530716"/>
                <a:gd name="connsiteY12" fmla="*/ 270176 h 375498"/>
                <a:gd name="connsiteX13" fmla="*/ 70014 w 530716"/>
                <a:gd name="connsiteY13" fmla="*/ 362933 h 375498"/>
                <a:gd name="connsiteX14" fmla="*/ 72112 w 530716"/>
                <a:gd name="connsiteY14" fmla="*/ 1628 h 375498"/>
                <a:gd name="connsiteX15" fmla="*/ 121007 w 530716"/>
                <a:gd name="connsiteY15" fmla="*/ 0 h 375498"/>
                <a:gd name="connsiteX16" fmla="*/ 121007 w 530716"/>
                <a:gd name="connsiteY16" fmla="*/ 27476 h 375498"/>
                <a:gd name="connsiteX17" fmla="*/ 86530 w 530716"/>
                <a:gd name="connsiteY17" fmla="*/ 98454 h 375498"/>
                <a:gd name="connsiteX18" fmla="*/ 61344 w 530716"/>
                <a:gd name="connsiteY18" fmla="*/ 96164 h 375498"/>
                <a:gd name="connsiteX19" fmla="*/ 40490 w 530716"/>
                <a:gd name="connsiteY19" fmla="*/ 42537 h 375498"/>
                <a:gd name="connsiteX20" fmla="*/ 72112 w 530716"/>
                <a:gd name="connsiteY20" fmla="*/ 1628 h 375498"/>
                <a:gd name="connsiteX21" fmla="*/ 530650 w 530716"/>
                <a:gd name="connsiteY21" fmla="*/ 189409 h 375498"/>
                <a:gd name="connsiteX22" fmla="*/ 523848 w 530716"/>
                <a:gd name="connsiteY22" fmla="*/ 186843 h 375498"/>
                <a:gd name="connsiteX23" fmla="*/ 476288 w 530716"/>
                <a:gd name="connsiteY23" fmla="*/ 186843 h 375498"/>
                <a:gd name="connsiteX24" fmla="*/ 471512 w 530716"/>
                <a:gd name="connsiteY24" fmla="*/ 184835 h 375498"/>
                <a:gd name="connsiteX25" fmla="*/ 412588 w 530716"/>
                <a:gd name="connsiteY25" fmla="*/ 124686 h 375498"/>
                <a:gd name="connsiteX26" fmla="*/ 403134 w 530716"/>
                <a:gd name="connsiteY26" fmla="*/ 124588 h 375498"/>
                <a:gd name="connsiteX27" fmla="*/ 402420 w 530716"/>
                <a:gd name="connsiteY27" fmla="*/ 125412 h 375498"/>
                <a:gd name="connsiteX28" fmla="*/ 389694 w 530716"/>
                <a:gd name="connsiteY28" fmla="*/ 142765 h 375498"/>
                <a:gd name="connsiteX29" fmla="*/ 391131 w 530716"/>
                <a:gd name="connsiteY29" fmla="*/ 152110 h 375498"/>
                <a:gd name="connsiteX30" fmla="*/ 395086 w 530716"/>
                <a:gd name="connsiteY30" fmla="*/ 153405 h 375498"/>
                <a:gd name="connsiteX31" fmla="*/ 410750 w 530716"/>
                <a:gd name="connsiteY31" fmla="*/ 153405 h 375498"/>
                <a:gd name="connsiteX32" fmla="*/ 415954 w 530716"/>
                <a:gd name="connsiteY32" fmla="*/ 155894 h 375498"/>
                <a:gd name="connsiteX33" fmla="*/ 468313 w 530716"/>
                <a:gd name="connsiteY33" fmla="*/ 220818 h 375498"/>
                <a:gd name="connsiteX34" fmla="*/ 468902 w 530716"/>
                <a:gd name="connsiteY34" fmla="*/ 228353 h 375498"/>
                <a:gd name="connsiteX35" fmla="*/ 386111 w 530716"/>
                <a:gd name="connsiteY35" fmla="*/ 372149 h 375498"/>
                <a:gd name="connsiteX36" fmla="*/ 380316 w 530716"/>
                <a:gd name="connsiteY36" fmla="*/ 375499 h 375498"/>
                <a:gd name="connsiteX37" fmla="*/ 363279 w 530716"/>
                <a:gd name="connsiteY37" fmla="*/ 375499 h 375498"/>
                <a:gd name="connsiteX38" fmla="*/ 357204 w 530716"/>
                <a:gd name="connsiteY38" fmla="*/ 371608 h 375498"/>
                <a:gd name="connsiteX39" fmla="*/ 308124 w 530716"/>
                <a:gd name="connsiteY39" fmla="*/ 264910 h 375498"/>
                <a:gd name="connsiteX40" fmla="*/ 302050 w 530716"/>
                <a:gd name="connsiteY40" fmla="*/ 261017 h 375498"/>
                <a:gd name="connsiteX41" fmla="*/ 273228 w 530716"/>
                <a:gd name="connsiteY41" fmla="*/ 261017 h 375498"/>
                <a:gd name="connsiteX42" fmla="*/ 267710 w 530716"/>
                <a:gd name="connsiteY42" fmla="*/ 258107 h 375498"/>
                <a:gd name="connsiteX43" fmla="*/ 241104 w 530716"/>
                <a:gd name="connsiteY43" fmla="*/ 219222 h 375498"/>
                <a:gd name="connsiteX44" fmla="*/ 239934 w 530716"/>
                <a:gd name="connsiteY44" fmla="*/ 215447 h 375498"/>
                <a:gd name="connsiteX45" fmla="*/ 239934 w 530716"/>
                <a:gd name="connsiteY45" fmla="*/ 189327 h 375498"/>
                <a:gd name="connsiteX46" fmla="*/ 241558 w 530716"/>
                <a:gd name="connsiteY46" fmla="*/ 184960 h 375498"/>
                <a:gd name="connsiteX47" fmla="*/ 260832 w 530716"/>
                <a:gd name="connsiteY47" fmla="*/ 162595 h 375498"/>
                <a:gd name="connsiteX48" fmla="*/ 265896 w 530716"/>
                <a:gd name="connsiteY48" fmla="*/ 160274 h 375498"/>
                <a:gd name="connsiteX49" fmla="*/ 329898 w 530716"/>
                <a:gd name="connsiteY49" fmla="*/ 160274 h 375498"/>
                <a:gd name="connsiteX50" fmla="*/ 335728 w 530716"/>
                <a:gd name="connsiteY50" fmla="*/ 156867 h 375498"/>
                <a:gd name="connsiteX51" fmla="*/ 348811 w 530716"/>
                <a:gd name="connsiteY51" fmla="*/ 133604 h 375498"/>
                <a:gd name="connsiteX52" fmla="*/ 346269 w 530716"/>
                <a:gd name="connsiteY52" fmla="*/ 124501 h 375498"/>
                <a:gd name="connsiteX53" fmla="*/ 342984 w 530716"/>
                <a:gd name="connsiteY53" fmla="*/ 123640 h 375498"/>
                <a:gd name="connsiteX54" fmla="*/ 268301 w 530716"/>
                <a:gd name="connsiteY54" fmla="*/ 123640 h 375498"/>
                <a:gd name="connsiteX55" fmla="*/ 261613 w 530716"/>
                <a:gd name="connsiteY55" fmla="*/ 116956 h 375498"/>
                <a:gd name="connsiteX56" fmla="*/ 262132 w 530716"/>
                <a:gd name="connsiteY56" fmla="*/ 114371 h 375498"/>
                <a:gd name="connsiteX57" fmla="*/ 297747 w 530716"/>
                <a:gd name="connsiteY57" fmla="*/ 29291 h 375498"/>
                <a:gd name="connsiteX58" fmla="*/ 303916 w 530716"/>
                <a:gd name="connsiteY58" fmla="*/ 25186 h 375498"/>
                <a:gd name="connsiteX59" fmla="*/ 439537 w 530716"/>
                <a:gd name="connsiteY59" fmla="*/ 25186 h 375498"/>
                <a:gd name="connsiteX60" fmla="*/ 446222 w 530716"/>
                <a:gd name="connsiteY60" fmla="*/ 18500 h 375498"/>
                <a:gd name="connsiteX61" fmla="*/ 445987 w 530716"/>
                <a:gd name="connsiteY61" fmla="*/ 16742 h 375498"/>
                <a:gd name="connsiteX62" fmla="*/ 443725 w 530716"/>
                <a:gd name="connsiteY62" fmla="*/ 8446 h 375498"/>
                <a:gd name="connsiteX63" fmla="*/ 448430 w 530716"/>
                <a:gd name="connsiteY63" fmla="*/ 234 h 375498"/>
                <a:gd name="connsiteX64" fmla="*/ 450177 w 530716"/>
                <a:gd name="connsiteY64" fmla="*/ 0 h 375498"/>
                <a:gd name="connsiteX65" fmla="*/ 457062 w 530716"/>
                <a:gd name="connsiteY65" fmla="*/ 0 h 375498"/>
                <a:gd name="connsiteX66" fmla="*/ 530717 w 530716"/>
                <a:gd name="connsiteY66" fmla="*/ 183408 h 375498"/>
                <a:gd name="connsiteX67" fmla="*/ 530650 w 530716"/>
                <a:gd name="connsiteY67" fmla="*/ 189409 h 375498"/>
                <a:gd name="connsiteX68" fmla="*/ 429973 w 530716"/>
                <a:gd name="connsiteY68" fmla="*/ 345733 h 375498"/>
                <a:gd name="connsiteX69" fmla="*/ 448290 w 530716"/>
                <a:gd name="connsiteY69" fmla="*/ 348023 h 375498"/>
                <a:gd name="connsiteX70" fmla="*/ 416236 w 530716"/>
                <a:gd name="connsiteY70" fmla="*/ 375499 h 375498"/>
                <a:gd name="connsiteX71" fmla="*/ 416236 w 530716"/>
                <a:gd name="connsiteY71" fmla="*/ 364050 h 375498"/>
                <a:gd name="connsiteX72" fmla="*/ 429973 w 530716"/>
                <a:gd name="connsiteY72" fmla="*/ 345733 h 37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30716" h="375498">
                  <a:moveTo>
                    <a:pt x="417" y="198398"/>
                  </a:moveTo>
                  <a:cubicBezTo>
                    <a:pt x="138" y="193406"/>
                    <a:pt x="0" y="188408"/>
                    <a:pt x="0" y="183408"/>
                  </a:cubicBezTo>
                  <a:cubicBezTo>
                    <a:pt x="0" y="146060"/>
                    <a:pt x="7732" y="110502"/>
                    <a:pt x="21683" y="78253"/>
                  </a:cubicBezTo>
                  <a:lnTo>
                    <a:pt x="29765" y="75558"/>
                  </a:lnTo>
                  <a:lnTo>
                    <a:pt x="52661" y="99599"/>
                  </a:lnTo>
                  <a:lnTo>
                    <a:pt x="48082" y="148826"/>
                  </a:lnTo>
                  <a:lnTo>
                    <a:pt x="417" y="198398"/>
                  </a:lnTo>
                  <a:close/>
                  <a:moveTo>
                    <a:pt x="70014" y="362933"/>
                  </a:moveTo>
                  <a:cubicBezTo>
                    <a:pt x="31146" y="320667"/>
                    <a:pt x="5802" y="265773"/>
                    <a:pt x="877" y="205141"/>
                  </a:cubicBezTo>
                  <a:cubicBezTo>
                    <a:pt x="27130" y="202151"/>
                    <a:pt x="66399" y="199078"/>
                    <a:pt x="66399" y="199078"/>
                  </a:cubicBezTo>
                  <a:lnTo>
                    <a:pt x="96164" y="249450"/>
                  </a:lnTo>
                  <a:lnTo>
                    <a:pt x="114481" y="249450"/>
                  </a:lnTo>
                  <a:lnTo>
                    <a:pt x="130509" y="270176"/>
                  </a:lnTo>
                  <a:lnTo>
                    <a:pt x="70014" y="362933"/>
                  </a:lnTo>
                  <a:close/>
                  <a:moveTo>
                    <a:pt x="72112" y="1628"/>
                  </a:moveTo>
                  <a:lnTo>
                    <a:pt x="121007" y="0"/>
                  </a:lnTo>
                  <a:lnTo>
                    <a:pt x="121007" y="27476"/>
                  </a:lnTo>
                  <a:lnTo>
                    <a:pt x="86530" y="98454"/>
                  </a:lnTo>
                  <a:lnTo>
                    <a:pt x="61344" y="96164"/>
                  </a:lnTo>
                  <a:lnTo>
                    <a:pt x="40490" y="42537"/>
                  </a:lnTo>
                  <a:cubicBezTo>
                    <a:pt x="49681" y="27909"/>
                    <a:pt x="60271" y="14208"/>
                    <a:pt x="72112" y="1628"/>
                  </a:cubicBezTo>
                  <a:close/>
                  <a:moveTo>
                    <a:pt x="530650" y="189409"/>
                  </a:moveTo>
                  <a:lnTo>
                    <a:pt x="523848" y="186843"/>
                  </a:lnTo>
                  <a:lnTo>
                    <a:pt x="476288" y="186843"/>
                  </a:lnTo>
                  <a:cubicBezTo>
                    <a:pt x="474490" y="186843"/>
                    <a:pt x="472769" y="186119"/>
                    <a:pt x="471512" y="184835"/>
                  </a:cubicBezTo>
                  <a:lnTo>
                    <a:pt x="412588" y="124686"/>
                  </a:lnTo>
                  <a:cubicBezTo>
                    <a:pt x="410004" y="122048"/>
                    <a:pt x="405771" y="122005"/>
                    <a:pt x="403134" y="124588"/>
                  </a:cubicBezTo>
                  <a:cubicBezTo>
                    <a:pt x="402874" y="124843"/>
                    <a:pt x="402635" y="125118"/>
                    <a:pt x="402420" y="125412"/>
                  </a:cubicBezTo>
                  <a:lnTo>
                    <a:pt x="389694" y="142765"/>
                  </a:lnTo>
                  <a:cubicBezTo>
                    <a:pt x="387510" y="145742"/>
                    <a:pt x="388154" y="149926"/>
                    <a:pt x="391131" y="152110"/>
                  </a:cubicBezTo>
                  <a:cubicBezTo>
                    <a:pt x="392278" y="152952"/>
                    <a:pt x="393664" y="153405"/>
                    <a:pt x="395086" y="153405"/>
                  </a:cubicBezTo>
                  <a:lnTo>
                    <a:pt x="410750" y="153405"/>
                  </a:lnTo>
                  <a:cubicBezTo>
                    <a:pt x="412771" y="153405"/>
                    <a:pt x="414685" y="154321"/>
                    <a:pt x="415954" y="155894"/>
                  </a:cubicBezTo>
                  <a:lnTo>
                    <a:pt x="468313" y="220818"/>
                  </a:lnTo>
                  <a:cubicBezTo>
                    <a:pt x="470046" y="222968"/>
                    <a:pt x="470280" y="225961"/>
                    <a:pt x="468902" y="228353"/>
                  </a:cubicBezTo>
                  <a:lnTo>
                    <a:pt x="386111" y="372149"/>
                  </a:lnTo>
                  <a:cubicBezTo>
                    <a:pt x="384917" y="374222"/>
                    <a:pt x="382708" y="375499"/>
                    <a:pt x="380316" y="375499"/>
                  </a:cubicBezTo>
                  <a:lnTo>
                    <a:pt x="363279" y="375499"/>
                  </a:lnTo>
                  <a:cubicBezTo>
                    <a:pt x="360668" y="375499"/>
                    <a:pt x="358296" y="373980"/>
                    <a:pt x="357204" y="371608"/>
                  </a:cubicBezTo>
                  <a:lnTo>
                    <a:pt x="308124" y="264910"/>
                  </a:lnTo>
                  <a:cubicBezTo>
                    <a:pt x="307033" y="262537"/>
                    <a:pt x="304661" y="261017"/>
                    <a:pt x="302050" y="261017"/>
                  </a:cubicBezTo>
                  <a:lnTo>
                    <a:pt x="273228" y="261017"/>
                  </a:lnTo>
                  <a:cubicBezTo>
                    <a:pt x="271021" y="261018"/>
                    <a:pt x="268956" y="259929"/>
                    <a:pt x="267710" y="258107"/>
                  </a:cubicBezTo>
                  <a:lnTo>
                    <a:pt x="241104" y="219222"/>
                  </a:lnTo>
                  <a:cubicBezTo>
                    <a:pt x="240342" y="218111"/>
                    <a:pt x="239935" y="216795"/>
                    <a:pt x="239934" y="215447"/>
                  </a:cubicBezTo>
                  <a:lnTo>
                    <a:pt x="239934" y="189327"/>
                  </a:lnTo>
                  <a:cubicBezTo>
                    <a:pt x="239934" y="187724"/>
                    <a:pt x="240511" y="186174"/>
                    <a:pt x="241558" y="184960"/>
                  </a:cubicBezTo>
                  <a:lnTo>
                    <a:pt x="260832" y="162595"/>
                  </a:lnTo>
                  <a:cubicBezTo>
                    <a:pt x="262102" y="161122"/>
                    <a:pt x="263951" y="160274"/>
                    <a:pt x="265896" y="160274"/>
                  </a:cubicBezTo>
                  <a:lnTo>
                    <a:pt x="329898" y="160274"/>
                  </a:lnTo>
                  <a:cubicBezTo>
                    <a:pt x="332314" y="160273"/>
                    <a:pt x="334542" y="158971"/>
                    <a:pt x="335728" y="156867"/>
                  </a:cubicBezTo>
                  <a:lnTo>
                    <a:pt x="348811" y="133604"/>
                  </a:lnTo>
                  <a:cubicBezTo>
                    <a:pt x="350623" y="130388"/>
                    <a:pt x="349485" y="126313"/>
                    <a:pt x="346269" y="124501"/>
                  </a:cubicBezTo>
                  <a:cubicBezTo>
                    <a:pt x="345266" y="123935"/>
                    <a:pt x="344135" y="123639"/>
                    <a:pt x="342984" y="123640"/>
                  </a:cubicBezTo>
                  <a:lnTo>
                    <a:pt x="268301" y="123640"/>
                  </a:lnTo>
                  <a:cubicBezTo>
                    <a:pt x="264608" y="123641"/>
                    <a:pt x="261614" y="120648"/>
                    <a:pt x="261613" y="116956"/>
                  </a:cubicBezTo>
                  <a:cubicBezTo>
                    <a:pt x="261613" y="116068"/>
                    <a:pt x="261790" y="115190"/>
                    <a:pt x="262132" y="114371"/>
                  </a:cubicBezTo>
                  <a:lnTo>
                    <a:pt x="297747" y="29291"/>
                  </a:lnTo>
                  <a:cubicBezTo>
                    <a:pt x="298788" y="26805"/>
                    <a:pt x="301220" y="25186"/>
                    <a:pt x="303916" y="25186"/>
                  </a:cubicBezTo>
                  <a:lnTo>
                    <a:pt x="439537" y="25186"/>
                  </a:lnTo>
                  <a:cubicBezTo>
                    <a:pt x="443229" y="25186"/>
                    <a:pt x="446223" y="22192"/>
                    <a:pt x="446222" y="18500"/>
                  </a:cubicBezTo>
                  <a:cubicBezTo>
                    <a:pt x="446222" y="17906"/>
                    <a:pt x="446143" y="17315"/>
                    <a:pt x="445987" y="16742"/>
                  </a:cubicBezTo>
                  <a:lnTo>
                    <a:pt x="443725" y="8446"/>
                  </a:lnTo>
                  <a:cubicBezTo>
                    <a:pt x="442756" y="4879"/>
                    <a:pt x="444863" y="1203"/>
                    <a:pt x="448430" y="234"/>
                  </a:cubicBezTo>
                  <a:cubicBezTo>
                    <a:pt x="448999" y="79"/>
                    <a:pt x="449587" y="1"/>
                    <a:pt x="450177" y="0"/>
                  </a:cubicBezTo>
                  <a:lnTo>
                    <a:pt x="457062" y="0"/>
                  </a:lnTo>
                  <a:cubicBezTo>
                    <a:pt x="502678" y="47665"/>
                    <a:pt x="530717" y="112288"/>
                    <a:pt x="530717" y="183408"/>
                  </a:cubicBezTo>
                  <a:cubicBezTo>
                    <a:pt x="530717" y="185414"/>
                    <a:pt x="530696" y="187415"/>
                    <a:pt x="530650" y="189409"/>
                  </a:cubicBezTo>
                  <a:close/>
                  <a:moveTo>
                    <a:pt x="429973" y="345733"/>
                  </a:moveTo>
                  <a:lnTo>
                    <a:pt x="448290" y="348023"/>
                  </a:lnTo>
                  <a:lnTo>
                    <a:pt x="416236" y="375499"/>
                  </a:lnTo>
                  <a:lnTo>
                    <a:pt x="416236" y="364050"/>
                  </a:lnTo>
                  <a:lnTo>
                    <a:pt x="429973" y="345733"/>
                  </a:lnTo>
                  <a:close/>
                </a:path>
              </a:pathLst>
            </a:custGeom>
            <a:solidFill>
              <a:srgbClr val="00A249">
                <a:alpha val="72157"/>
              </a:srgbClr>
            </a:solidFill>
            <a:ln w="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8F24915-035B-46E5-9A03-696F6AC46478}"/>
              </a:ext>
            </a:extLst>
          </p:cNvPr>
          <p:cNvSpPr/>
          <p:nvPr/>
        </p:nvSpPr>
        <p:spPr>
          <a:xfrm>
            <a:off x="9952062" y="2346265"/>
            <a:ext cx="278368" cy="263511"/>
          </a:xfrm>
          <a:custGeom>
            <a:avLst/>
            <a:gdLst>
              <a:gd name="connsiteX0" fmla="*/ 369701 w 468525"/>
              <a:gd name="connsiteY0" fmla="*/ 0 h 471903"/>
              <a:gd name="connsiteX1" fmla="*/ 468526 w 468525"/>
              <a:gd name="connsiteY1" fmla="*/ 206545 h 471903"/>
              <a:gd name="connsiteX2" fmla="*/ 203168 w 468525"/>
              <a:gd name="connsiteY2" fmla="*/ 471903 h 471903"/>
              <a:gd name="connsiteX3" fmla="*/ 0 w 468525"/>
              <a:gd name="connsiteY3" fmla="*/ 377177 h 471903"/>
              <a:gd name="connsiteX4" fmla="*/ 166534 w 468525"/>
              <a:gd name="connsiteY4" fmla="*/ 435990 h 471903"/>
              <a:gd name="connsiteX5" fmla="*/ 431892 w 468525"/>
              <a:gd name="connsiteY5" fmla="*/ 170632 h 471903"/>
              <a:gd name="connsiteX6" fmla="*/ 369701 w 468525"/>
              <a:gd name="connsiteY6" fmla="*/ 0 h 47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525" h="471903">
                <a:moveTo>
                  <a:pt x="369701" y="0"/>
                </a:moveTo>
                <a:cubicBezTo>
                  <a:pt x="429960" y="48661"/>
                  <a:pt x="468526" y="123136"/>
                  <a:pt x="468526" y="206545"/>
                </a:cubicBezTo>
                <a:cubicBezTo>
                  <a:pt x="468526" y="353001"/>
                  <a:pt x="349623" y="471903"/>
                  <a:pt x="203168" y="471903"/>
                </a:cubicBezTo>
                <a:cubicBezTo>
                  <a:pt x="121664" y="471903"/>
                  <a:pt x="48693" y="435079"/>
                  <a:pt x="0" y="377177"/>
                </a:cubicBezTo>
                <a:cubicBezTo>
                  <a:pt x="45548" y="413957"/>
                  <a:pt x="103489" y="435990"/>
                  <a:pt x="166534" y="435990"/>
                </a:cubicBezTo>
                <a:cubicBezTo>
                  <a:pt x="312989" y="435990"/>
                  <a:pt x="431892" y="317088"/>
                  <a:pt x="431892" y="170632"/>
                </a:cubicBezTo>
                <a:cubicBezTo>
                  <a:pt x="431892" y="105680"/>
                  <a:pt x="408506" y="46145"/>
                  <a:pt x="36970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56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EEB925-0783-4AA5-9AB3-B156B419FE0F}"/>
              </a:ext>
            </a:extLst>
          </p:cNvPr>
          <p:cNvSpPr txBox="1"/>
          <p:nvPr/>
        </p:nvSpPr>
        <p:spPr>
          <a:xfrm>
            <a:off x="8728903" y="2303810"/>
            <a:ext cx="122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B03B6E8-7138-4CD1-BC9F-655BEA4C467F}"/>
              </a:ext>
            </a:extLst>
          </p:cNvPr>
          <p:cNvSpPr/>
          <p:nvPr/>
        </p:nvSpPr>
        <p:spPr>
          <a:xfrm>
            <a:off x="8682442" y="2900698"/>
            <a:ext cx="1619281" cy="312069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C5819">
                <a:alpha val="87451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5AEF8E37-D3FF-4578-A20E-95699B8510EF}"/>
              </a:ext>
            </a:extLst>
          </p:cNvPr>
          <p:cNvSpPr/>
          <p:nvPr/>
        </p:nvSpPr>
        <p:spPr>
          <a:xfrm rot="5400000">
            <a:off x="9405900" y="2474881"/>
            <a:ext cx="172355" cy="632531"/>
          </a:xfrm>
          <a:prstGeom prst="rightArrow">
            <a:avLst>
              <a:gd name="adj1" fmla="val 42070"/>
              <a:gd name="adj2" fmla="val 4018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头: 圆角右 69">
            <a:extLst>
              <a:ext uri="{FF2B5EF4-FFF2-40B4-BE49-F238E27FC236}">
                <a16:creationId xmlns:a16="http://schemas.microsoft.com/office/drawing/2014/main" id="{9D8BBD23-C2D0-412B-8645-1E7404CBF315}"/>
              </a:ext>
            </a:extLst>
          </p:cNvPr>
          <p:cNvSpPr/>
          <p:nvPr/>
        </p:nvSpPr>
        <p:spPr>
          <a:xfrm rot="16200000" flipV="1">
            <a:off x="7229075" y="2542377"/>
            <a:ext cx="1637852" cy="757258"/>
          </a:xfrm>
          <a:prstGeom prst="bentArrow">
            <a:avLst>
              <a:gd name="adj1" fmla="val 20570"/>
              <a:gd name="adj2" fmla="val 25000"/>
              <a:gd name="adj3" fmla="val 26001"/>
              <a:gd name="adj4" fmla="val 44961"/>
            </a:avLst>
          </a:prstGeom>
          <a:noFill/>
          <a:ln w="28575">
            <a:solidFill>
              <a:srgbClr val="0043DA">
                <a:alpha val="6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346F4AB-6993-4A51-A511-1CDCCFC1DBB3}"/>
              </a:ext>
            </a:extLst>
          </p:cNvPr>
          <p:cNvSpPr/>
          <p:nvPr/>
        </p:nvSpPr>
        <p:spPr>
          <a:xfrm>
            <a:off x="7882694" y="1313764"/>
            <a:ext cx="1087873" cy="563107"/>
          </a:xfrm>
          <a:prstGeom prst="roundRect">
            <a:avLst>
              <a:gd name="adj" fmla="val 8666"/>
            </a:avLst>
          </a:prstGeom>
          <a:noFill/>
          <a:ln w="28575">
            <a:solidFill>
              <a:srgbClr val="0043DA">
                <a:alpha val="85098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Plant Drought Resistance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3604C96-C552-4FD5-86C6-9470508B047A}"/>
              </a:ext>
            </a:extLst>
          </p:cNvPr>
          <p:cNvSpPr/>
          <p:nvPr/>
        </p:nvSpPr>
        <p:spPr>
          <a:xfrm>
            <a:off x="9131749" y="1313104"/>
            <a:ext cx="1087873" cy="563107"/>
          </a:xfrm>
          <a:prstGeom prst="roundRect">
            <a:avLst>
              <a:gd name="adj" fmla="val 8666"/>
            </a:avLst>
          </a:prstGeom>
          <a:noFill/>
          <a:ln w="28575">
            <a:solidFill>
              <a:srgbClr val="0043DA">
                <a:alpha val="85098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947EB49-7A04-4B6A-BB16-2650C0872FE1}"/>
              </a:ext>
            </a:extLst>
          </p:cNvPr>
          <p:cNvSpPr txBox="1"/>
          <p:nvPr/>
        </p:nvSpPr>
        <p:spPr>
          <a:xfrm>
            <a:off x="7578165" y="4034520"/>
            <a:ext cx="957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Math Support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1F51AD4-D9F7-49CA-A991-362D06FE08AD}"/>
              </a:ext>
            </a:extLst>
          </p:cNvPr>
          <p:cNvSpPr txBox="1"/>
          <p:nvPr/>
        </p:nvSpPr>
        <p:spPr>
          <a:xfrm>
            <a:off x="1943050" y="5161114"/>
            <a:ext cx="14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Multi-Plant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Interaction 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EBBE728F-12DA-4B6F-82CF-84029B725186}"/>
              </a:ext>
            </a:extLst>
          </p:cNvPr>
          <p:cNvSpPr/>
          <p:nvPr/>
        </p:nvSpPr>
        <p:spPr>
          <a:xfrm>
            <a:off x="6525802" y="5540279"/>
            <a:ext cx="1633853" cy="338412"/>
          </a:xfrm>
          <a:prstGeom prst="roundRect">
            <a:avLst>
              <a:gd name="adj" fmla="val 7866"/>
            </a:avLst>
          </a:prstGeom>
          <a:noFill/>
          <a:ln w="28575">
            <a:solidFill>
              <a:srgbClr val="FFC000">
                <a:alpha val="69804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Drought Resistance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B294058-2406-409F-A739-16A910D2A4F5}"/>
              </a:ext>
            </a:extLst>
          </p:cNvPr>
          <p:cNvSpPr/>
          <p:nvPr/>
        </p:nvSpPr>
        <p:spPr>
          <a:xfrm>
            <a:off x="8107316" y="4630259"/>
            <a:ext cx="526434" cy="573151"/>
          </a:xfrm>
          <a:prstGeom prst="rightArrow">
            <a:avLst>
              <a:gd name="adj1" fmla="val 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F79CF2D-3229-4D20-9AA8-90273E955B67}"/>
              </a:ext>
            </a:extLst>
          </p:cNvPr>
          <p:cNvSpPr txBox="1"/>
          <p:nvPr/>
        </p:nvSpPr>
        <p:spPr>
          <a:xfrm>
            <a:off x="7599963" y="4788298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Evaluation criteria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69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63</cp:revision>
  <dcterms:created xsi:type="dcterms:W3CDTF">2023-02-19T14:06:03Z</dcterms:created>
  <dcterms:modified xsi:type="dcterms:W3CDTF">2023-02-20T04:22:33Z</dcterms:modified>
</cp:coreProperties>
</file>