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AAA9"/>
    <a:srgbClr val="DDA9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6" d="100"/>
          <a:sy n="46" d="100"/>
        </p:scale>
        <p:origin x="64" y="10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8BA58-E168-4C1E-8282-01745E767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03F8FD-0D9E-4ACE-8BC2-4BB21A51C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1AC6D-258A-4E6D-9713-1AB0D17B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A9F5-ACED-4B41-919C-1128CEC42CA6}" type="datetimeFigureOut">
              <a:rPr lang="zh-CN" altLang="en-US" smtClean="0"/>
              <a:t>2023-01-19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5659B6-03B1-4C2D-856C-0883A2CE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ECD2C2-4EC0-458C-B976-F9BF0A55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AFD8-DC18-4736-A9CD-F3097C6B3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1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6DA33-35A3-44A1-9442-2B3ACAB50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40F13C-68BA-435A-900E-493FEBCDC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28BCE8-A2D8-4274-B99A-B5D103CD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A9F5-ACED-4B41-919C-1128CEC42CA6}" type="datetimeFigureOut">
              <a:rPr lang="zh-CN" altLang="en-US" smtClean="0"/>
              <a:t>2023-01-19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1161EA-5A46-4268-B046-24F59E437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1AB5E8-523A-4656-93A9-BBE446AD4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AFD8-DC18-4736-A9CD-F3097C6B3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65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42301D-289C-4677-9AF1-D07876C7A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AC964F-A18A-4EA0-8E51-B86469C5E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63278-7CCE-4C54-BA52-37C36943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A9F5-ACED-4B41-919C-1128CEC42CA6}" type="datetimeFigureOut">
              <a:rPr lang="zh-CN" altLang="en-US" smtClean="0"/>
              <a:t>2023-01-19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CDEE6E-DA5F-4273-B80D-60310B0D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909067-0791-421B-ABFD-5D187189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AFD8-DC18-4736-A9CD-F3097C6B3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13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4D2E7-FA04-4B06-A0AE-3C7CA8F7C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07AA5A-78CF-480E-8D74-801973AFE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E28D3-BDCE-44CE-830C-1821C3E1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A9F5-ACED-4B41-919C-1128CEC42CA6}" type="datetimeFigureOut">
              <a:rPr lang="zh-CN" altLang="en-US" smtClean="0"/>
              <a:t>2023-01-19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3991C9-F0AC-4F5F-9EC3-2C7D946F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BDD845-5B65-465A-9DA6-5B039C6A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AFD8-DC18-4736-A9CD-F3097C6B3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90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9E446-3A28-419B-9ADD-856BD147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49C07F-7D22-46B3-9B71-CFDC29F07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416615-1204-47CD-9B0E-9B68B99C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A9F5-ACED-4B41-919C-1128CEC42CA6}" type="datetimeFigureOut">
              <a:rPr lang="zh-CN" altLang="en-US" smtClean="0"/>
              <a:t>2023-01-19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3DF09D-0903-4606-B8DC-5AB3BAA5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F1F51C-3A27-4DD7-B3A3-E98C3871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AFD8-DC18-4736-A9CD-F3097C6B3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30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EADCE-2C7D-41D3-B67A-5D5FAC1D8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AECF3D-751C-4891-8C6B-7DCC618C9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36A6CF-4C0A-49D2-BFC4-AE1C94DC5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D286D4-1629-474E-BA83-B4B1694C9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A9F5-ACED-4B41-919C-1128CEC42CA6}" type="datetimeFigureOut">
              <a:rPr lang="zh-CN" altLang="en-US" smtClean="0"/>
              <a:t>2023-01-19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3B7904-C765-47F1-977C-E2894791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4A772F-67C4-4F28-9BFC-A0D9614D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AFD8-DC18-4736-A9CD-F3097C6B3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150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196BE-E529-48DA-814D-6D7252773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CF481A-0138-44E0-B6EF-D7A7FB7D0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47EC67-0FEC-46EA-8BA8-FC290389C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2228E3-E994-4B77-BD81-7EAA68C57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9238A2-A127-4E32-AAB4-984D9678C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A3A6CF-BEB3-40F6-AD3E-90735AAD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A9F5-ACED-4B41-919C-1128CEC42CA6}" type="datetimeFigureOut">
              <a:rPr lang="zh-CN" altLang="en-US" smtClean="0"/>
              <a:t>2023-01-19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813A42-F8B2-4CA9-B587-DAC0405A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81AAC4-4050-4F2B-A5C8-7B5FC86E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AFD8-DC18-4736-A9CD-F3097C6B3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66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2587A-1979-4B34-A070-7568FFA1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6DEC32-BA6B-401C-BA48-7A822A62A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A9F5-ACED-4B41-919C-1128CEC42CA6}" type="datetimeFigureOut">
              <a:rPr lang="zh-CN" altLang="en-US" smtClean="0"/>
              <a:t>2023-01-19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7C33D8-A52B-411A-AA65-D71613E63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A8385-DD45-4A42-8601-805951B6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AFD8-DC18-4736-A9CD-F3097C6B3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DF0590-44C8-44E8-A100-874687F8A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A9F5-ACED-4B41-919C-1128CEC42CA6}" type="datetimeFigureOut">
              <a:rPr lang="zh-CN" altLang="en-US" smtClean="0"/>
              <a:t>2023-01-19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A7F09A-3248-49B5-A82E-54D5AE53B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700928-06E0-421D-A340-F951F318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AFD8-DC18-4736-A9CD-F3097C6B3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07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E329A-822A-469E-82D5-8E3E3795F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5BF872-2220-40D4-830C-1C96504FF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947163-FE10-4B7B-A5A0-D8699FE45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9C56F6-56C6-489E-82C7-AF9540C5B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A9F5-ACED-4B41-919C-1128CEC42CA6}" type="datetimeFigureOut">
              <a:rPr lang="zh-CN" altLang="en-US" smtClean="0"/>
              <a:t>2023-01-19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D1B071-59BD-4A78-8D9A-BA1D6B11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F2D896-73F0-4BF6-9F93-6449827E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AFD8-DC18-4736-A9CD-F3097C6B3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57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6D11D-395E-4B02-BA8A-F89BAC66A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EEA46D-1E6F-4985-ACA0-15FA8BD2B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B43C18-9447-4A67-8A71-A98713EFE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103532-4AA3-4C87-805B-E8318971F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A9F5-ACED-4B41-919C-1128CEC42CA6}" type="datetimeFigureOut">
              <a:rPr lang="zh-CN" altLang="en-US" smtClean="0"/>
              <a:t>2023-01-19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777F2B-ABDF-4C29-86EA-481E719EE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319DE7-1501-4ABF-854C-EC0D1E53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AFD8-DC18-4736-A9CD-F3097C6B3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30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A96BA0-5403-42DD-BD2E-DE2CDCB7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6A693C-B325-44DF-BA50-95E28AC0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AC2515-C692-4F12-A09E-EBCF35128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DA9F5-ACED-4B41-919C-1128CEC42CA6}" type="datetimeFigureOut">
              <a:rPr lang="zh-CN" altLang="en-US" smtClean="0"/>
              <a:t>2023-01-19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3B862F-7059-4ED0-8E02-03104386B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0E22D7-EDE9-4968-87F4-9CB69D7EA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7AFD8-DC18-4736-A9CD-F3097C6B3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59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35CB152-AD63-4A11-A902-573CEAD13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260" y="1709497"/>
            <a:ext cx="4515480" cy="34390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AA799A3-8CBC-4F7C-99A3-87E2F5AA0F38}"/>
              </a:ext>
            </a:extLst>
          </p:cNvPr>
          <p:cNvSpPr txBox="1"/>
          <p:nvPr/>
        </p:nvSpPr>
        <p:spPr>
          <a:xfrm>
            <a:off x="1268819" y="1254642"/>
            <a:ext cx="659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取</a:t>
            </a:r>
            <a:r>
              <a:rPr lang="zh-CN" altLang="en-US" dirty="0">
                <a:solidFill>
                  <a:srgbClr val="DDAAA9"/>
                </a:solidFill>
              </a:rPr>
              <a:t>色</a:t>
            </a:r>
            <a:endParaRPr lang="en-US" altLang="zh-CN" dirty="0">
              <a:solidFill>
                <a:srgbClr val="DDA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534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 小说</dc:creator>
  <cp:lastModifiedBy>小 小说</cp:lastModifiedBy>
  <cp:revision>1</cp:revision>
  <dcterms:created xsi:type="dcterms:W3CDTF">2023-01-19T04:47:06Z</dcterms:created>
  <dcterms:modified xsi:type="dcterms:W3CDTF">2023-01-19T04:51:42Z</dcterms:modified>
</cp:coreProperties>
</file>