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634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8E59C4-7E8C-4B9D-DD35-FA9E81A4C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2E7C04-8F06-FB47-3BD2-F637C9810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A49FF5-C44F-FBDD-C677-5C6151381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9E3A-0F61-4A71-A3AD-1D58AF873D1D}" type="datetimeFigureOut">
              <a:rPr lang="zh-CN" altLang="en-US" smtClean="0"/>
              <a:t>2022/7/29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25751D-69FD-8448-03DD-B1D13B99E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777A73-F02D-5FEE-FEB3-F5AFFA198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0F23-FDA6-4865-9286-E513274B0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528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1F7D19-8C04-4698-D7C4-E4BE45BEF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AB06A4-4105-26F6-4B14-77F82FFF9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AA737B-9AC1-24CF-D87D-39D2902E4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9E3A-0F61-4A71-A3AD-1D58AF873D1D}" type="datetimeFigureOut">
              <a:rPr lang="zh-CN" altLang="en-US" smtClean="0"/>
              <a:t>2022/7/29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6EE116-8F72-7B07-475F-571667257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70A6DD-4A17-1B93-798D-6B61EC900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0F23-FDA6-4865-9286-E513274B0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080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800E8BC-DEC4-E7F3-1A6E-1F5AA67FB5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1172DF-873B-33E2-BBD0-F25D42DE39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45BE63-4D99-8E13-79B5-82EBA349C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9E3A-0F61-4A71-A3AD-1D58AF873D1D}" type="datetimeFigureOut">
              <a:rPr lang="zh-CN" altLang="en-US" smtClean="0"/>
              <a:t>2022/7/29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536E11-A255-D469-99BB-C3C8E1141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E51BFE-F3A3-C162-6528-C39DFEDB1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0F23-FDA6-4865-9286-E513274B0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163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9688D-0A20-FE2C-B6F0-0D487DA5B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B60D01-F66A-20BD-6695-CA3BD905D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6F68C4-BFAD-59B6-E90F-95906C538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9E3A-0F61-4A71-A3AD-1D58AF873D1D}" type="datetimeFigureOut">
              <a:rPr lang="zh-CN" altLang="en-US" smtClean="0"/>
              <a:t>2022/7/29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F5A911-3EB1-F9CE-3032-F8C236ABF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ADC02C-91E2-AE24-DF2A-CDF5B797B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0F23-FDA6-4865-9286-E513274B0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366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1C876-5B0C-D246-658B-150519AEB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56C638-DF6E-9067-7B95-54FF8D5C6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D86540-87E2-EBD5-A274-CEB43EFF8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9E3A-0F61-4A71-A3AD-1D58AF873D1D}" type="datetimeFigureOut">
              <a:rPr lang="zh-CN" altLang="en-US" smtClean="0"/>
              <a:t>2022/7/29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8F01BE-A683-6161-1CFF-BC90565C5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4772FE-1A41-2CA5-9F0F-248EF372D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0F23-FDA6-4865-9286-E513274B0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763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D96C1-E61F-0597-2D7F-0CF20BC55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B96187-E30E-3A0F-3D57-58A9F4E3EE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286CA7-1094-AA5F-9661-1D15550BF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15641D-415A-8060-DF70-66C0809E5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9E3A-0F61-4A71-A3AD-1D58AF873D1D}" type="datetimeFigureOut">
              <a:rPr lang="zh-CN" altLang="en-US" smtClean="0"/>
              <a:t>2022/7/29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88A7DF-499A-7D52-D7E6-D183DA7E6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9780B2-0BB7-1206-6FEC-A79338648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0F23-FDA6-4865-9286-E513274B0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836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2B25B8-B60A-2DAA-0D5B-103FEF48C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AB34FD-F806-A2FA-4521-E130CF360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844383-7CB0-7117-7561-B82134FCB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5FE3B8-8058-B3F2-AFDD-D47A0FEF3A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5571C1-6EFF-0D5F-D6B4-970FA2F872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27D32E0-2A75-217C-9035-4CA67D578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9E3A-0F61-4A71-A3AD-1D58AF873D1D}" type="datetimeFigureOut">
              <a:rPr lang="zh-CN" altLang="en-US" smtClean="0"/>
              <a:t>2022/7/29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468F8FE-D5A2-A874-CBAB-7C74F6425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7BD7EA6-9308-F97B-5FDA-7439B233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0F23-FDA6-4865-9286-E513274B0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829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745F0C-7E17-B6D6-17A2-A7F6E2FE7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2AB0C79-2AEB-84E5-5D4C-3B45B5E8A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9E3A-0F61-4A71-A3AD-1D58AF873D1D}" type="datetimeFigureOut">
              <a:rPr lang="zh-CN" altLang="en-US" smtClean="0"/>
              <a:t>2022/7/29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877F51D-864F-B835-97E5-20B84190F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89F439-7917-9024-56E4-D223D02A9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0F23-FDA6-4865-9286-E513274B0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82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3A2D7D-5AFF-C49E-376E-017C41066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9E3A-0F61-4A71-A3AD-1D58AF873D1D}" type="datetimeFigureOut">
              <a:rPr lang="zh-CN" altLang="en-US" smtClean="0"/>
              <a:t>2022/7/29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9555AD-3151-579B-5C55-973183D50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E16A0A-676E-3357-1CCB-5A641ADF0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0F23-FDA6-4865-9286-E513274B0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861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7664DD-463D-8008-A487-824E2BE13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E24315-9DB4-B51F-AC8D-C2535B2D2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70EFD4-BA72-EF08-CA8F-6DC75284D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D5F233-D2F1-5977-F399-948C50B0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9E3A-0F61-4A71-A3AD-1D58AF873D1D}" type="datetimeFigureOut">
              <a:rPr lang="zh-CN" altLang="en-US" smtClean="0"/>
              <a:t>2022/7/29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BD80E4-8E10-DE18-572C-048849F1F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B0C7CA-3E4D-90AA-9EF7-29D80D0B4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0F23-FDA6-4865-9286-E513274B0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965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054F77-3EC4-3C66-43C3-E0B618E59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26ABBE5-EFE5-42A4-EE61-55E7B88838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78D8A8-EC34-2404-79EF-FBE483505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BF3407-BBBC-152B-FF98-B6FDCB68C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9E3A-0F61-4A71-A3AD-1D58AF873D1D}" type="datetimeFigureOut">
              <a:rPr lang="zh-CN" altLang="en-US" smtClean="0"/>
              <a:t>2022/7/29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C30274-0235-3C2E-0E52-DAA002BFD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19696B-E329-E485-A122-69B00690A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0F23-FDA6-4865-9286-E513274B0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708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0DAF72-C7E5-5733-68FB-F390E7BF8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FAE66F-DE24-D119-B7E7-AAD813949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354DB3-1C79-F49A-D2B7-9119C840A0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19E3A-0F61-4A71-A3AD-1D58AF873D1D}" type="datetimeFigureOut">
              <a:rPr lang="zh-CN" altLang="en-US" smtClean="0"/>
              <a:t>2022/7/29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387EAF-0819-FF06-4822-4DD3CF418E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9DD502-0A73-85FA-76E6-BCDD4D239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60F23-FDA6-4865-9286-E513274B0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360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507BDF8-F2D0-B892-6085-5C80DC82327E}"/>
              </a:ext>
            </a:extLst>
          </p:cNvPr>
          <p:cNvSpPr txBox="1"/>
          <p:nvPr/>
        </p:nvSpPr>
        <p:spPr>
          <a:xfrm>
            <a:off x="139148" y="205409"/>
            <a:ext cx="1563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AM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53D1124-8A11-1D26-EE43-6E06BB726CB7}"/>
              </a:ext>
            </a:extLst>
          </p:cNvPr>
          <p:cNvSpPr txBox="1"/>
          <p:nvPr/>
        </p:nvSpPr>
        <p:spPr>
          <a:xfrm>
            <a:off x="122696" y="70580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D4E872B-405D-454A-FECE-142D4DFA6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780" y="876265"/>
            <a:ext cx="1503559" cy="247153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56024A0-841C-11E7-F2BD-DA59E27E9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48" y="1075134"/>
            <a:ext cx="1458635" cy="366819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C7AAEDB8-62FF-1427-2713-6C781FB74E94}"/>
              </a:ext>
            </a:extLst>
          </p:cNvPr>
          <p:cNvSpPr txBox="1"/>
          <p:nvPr/>
        </p:nvSpPr>
        <p:spPr>
          <a:xfrm>
            <a:off x="1969128" y="11608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</a:t>
            </a:r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F8FA8EB-D88D-95C4-07F9-DD08915C87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6089" y="1543878"/>
            <a:ext cx="2331013" cy="4146001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EB66125C-D049-567D-3852-BE95D726D1FA}"/>
              </a:ext>
            </a:extLst>
          </p:cNvPr>
          <p:cNvSpPr txBox="1"/>
          <p:nvPr/>
        </p:nvSpPr>
        <p:spPr>
          <a:xfrm>
            <a:off x="5881839" y="70174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60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B9A8CB96-77EB-334F-5795-61A9F8DA93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4815" y="1333551"/>
            <a:ext cx="2244593" cy="4356328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A3AF8F5F-3A4F-188F-1C5B-BB3C4B42F499}"/>
              </a:ext>
            </a:extLst>
          </p:cNvPr>
          <p:cNvSpPr txBox="1"/>
          <p:nvPr/>
        </p:nvSpPr>
        <p:spPr>
          <a:xfrm>
            <a:off x="7104815" y="79878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80</a:t>
            </a:r>
            <a:endParaRPr lang="zh-CN" altLang="en-US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4194D4A2-05CD-BCD4-8EDE-64C249A393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7886" y="1259800"/>
            <a:ext cx="2962688" cy="4677428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9A24B1B7-9110-9534-7418-9EE8BC0C9A03}"/>
              </a:ext>
            </a:extLst>
          </p:cNvPr>
          <p:cNvSpPr txBox="1"/>
          <p:nvPr/>
        </p:nvSpPr>
        <p:spPr>
          <a:xfrm>
            <a:off x="8875802" y="69159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80</a:t>
            </a:r>
            <a:endParaRPr lang="zh-CN" altLang="en-US" dirty="0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F8F0E290-B68C-B0D0-C0B9-592BC83A61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45" y="4049314"/>
            <a:ext cx="1624948" cy="2684931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66BD9B16-EDC4-7651-EBDC-1F433BDA06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35496" y="3616878"/>
            <a:ext cx="1400175" cy="313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184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8763D20-24EB-7F93-1E38-A807954A4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2997"/>
            <a:ext cx="12192000" cy="570500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3C79953-CD5D-9653-CD81-D233C4558709}"/>
              </a:ext>
            </a:extLst>
          </p:cNvPr>
          <p:cNvSpPr txBox="1"/>
          <p:nvPr/>
        </p:nvSpPr>
        <p:spPr>
          <a:xfrm>
            <a:off x="655983" y="139148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10K,20,80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809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9848EA4-4371-C743-E8C1-92F7074E6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2547"/>
            <a:ext cx="12192000" cy="530545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685210F-3BDE-2682-240B-DD18DFE58929}"/>
              </a:ext>
            </a:extLst>
          </p:cNvPr>
          <p:cNvSpPr txBox="1"/>
          <p:nvPr/>
        </p:nvSpPr>
        <p:spPr>
          <a:xfrm>
            <a:off x="2219739" y="470452"/>
            <a:ext cx="3147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0</a:t>
            </a:r>
            <a:r>
              <a:rPr lang="zh-CN" altLang="en-US" dirty="0"/>
              <a:t> ，</a:t>
            </a:r>
            <a:r>
              <a:rPr lang="en-US" altLang="zh-CN" dirty="0"/>
              <a:t>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1953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69F9139-681F-10C9-9BEA-264C072F6C79}"/>
              </a:ext>
            </a:extLst>
          </p:cNvPr>
          <p:cNvSpPr txBox="1"/>
          <p:nvPr/>
        </p:nvSpPr>
        <p:spPr>
          <a:xfrm>
            <a:off x="304800" y="344557"/>
            <a:ext cx="1948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1.5K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A7B8F1-7934-7C62-5535-2A70AEFC9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90261"/>
            <a:ext cx="1472390" cy="434795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E63451A-E054-BBE5-7690-97E5FC8AC745}"/>
              </a:ext>
            </a:extLst>
          </p:cNvPr>
          <p:cNvSpPr txBox="1"/>
          <p:nvPr/>
        </p:nvSpPr>
        <p:spPr>
          <a:xfrm>
            <a:off x="212035" y="96740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411761-07CB-6E64-0476-27047EE15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8911" y="1590261"/>
            <a:ext cx="1861541" cy="434795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4812861-6BE1-6430-465E-0DA1EF45AF6B}"/>
              </a:ext>
            </a:extLst>
          </p:cNvPr>
          <p:cNvSpPr txBox="1"/>
          <p:nvPr/>
        </p:nvSpPr>
        <p:spPr>
          <a:xfrm>
            <a:off x="2517913" y="117944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30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F0618E7-6C99-E6ED-0F1B-EEC6268CAF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5739" y="1500932"/>
            <a:ext cx="4022035" cy="176068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F643081-328E-A25A-C650-516D9E19F82A}"/>
              </a:ext>
            </a:extLst>
          </p:cNvPr>
          <p:cNvSpPr txBox="1"/>
          <p:nvPr/>
        </p:nvSpPr>
        <p:spPr>
          <a:xfrm>
            <a:off x="4850296" y="967409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0,30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2E0CF94-B2A0-6508-70CC-2830C6082F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8139" y="4287078"/>
            <a:ext cx="4459997" cy="2248937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98579384-EC0B-F291-8AAD-058A2AEC8DD2}"/>
              </a:ext>
            </a:extLst>
          </p:cNvPr>
          <p:cNvSpPr txBox="1"/>
          <p:nvPr/>
        </p:nvSpPr>
        <p:spPr>
          <a:xfrm>
            <a:off x="4850296" y="398227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60,30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4648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3E26B6A-90D5-8187-C00B-575E55C92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4586"/>
            <a:ext cx="12192000" cy="563341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3016903-4321-2F4F-80D6-D329C41A7660}"/>
              </a:ext>
            </a:extLst>
          </p:cNvPr>
          <p:cNvSpPr txBox="1"/>
          <p:nvPr/>
        </p:nvSpPr>
        <p:spPr>
          <a:xfrm>
            <a:off x="655983" y="139148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5K,30,60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1901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8763D20-24EB-7F93-1E38-A807954A4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2997"/>
            <a:ext cx="12192000" cy="570500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3C79953-CD5D-9653-CD81-D233C4558709}"/>
              </a:ext>
            </a:extLst>
          </p:cNvPr>
          <p:cNvSpPr txBox="1"/>
          <p:nvPr/>
        </p:nvSpPr>
        <p:spPr>
          <a:xfrm>
            <a:off x="655983" y="139148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10K,20,80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8581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507BDF8-F2D0-B892-6085-5C80DC82327E}"/>
              </a:ext>
            </a:extLst>
          </p:cNvPr>
          <p:cNvSpPr txBox="1"/>
          <p:nvPr/>
        </p:nvSpPr>
        <p:spPr>
          <a:xfrm>
            <a:off x="139148" y="205409"/>
            <a:ext cx="1563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AM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53D1124-8A11-1D26-EE43-6E06BB726CB7}"/>
              </a:ext>
            </a:extLst>
          </p:cNvPr>
          <p:cNvSpPr txBox="1"/>
          <p:nvPr/>
        </p:nvSpPr>
        <p:spPr>
          <a:xfrm>
            <a:off x="122696" y="70580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D4E872B-405D-454A-FECE-142D4DFA6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780" y="876265"/>
            <a:ext cx="1503559" cy="247153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56024A0-841C-11E7-F2BD-DA59E27E9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48" y="1075134"/>
            <a:ext cx="1458635" cy="366819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C7AAEDB8-62FF-1427-2713-6C781FB74E94}"/>
              </a:ext>
            </a:extLst>
          </p:cNvPr>
          <p:cNvSpPr txBox="1"/>
          <p:nvPr/>
        </p:nvSpPr>
        <p:spPr>
          <a:xfrm>
            <a:off x="1969128" y="11608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</a:t>
            </a:r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F8FA8EB-D88D-95C4-07F9-DD08915C87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6089" y="1543878"/>
            <a:ext cx="2331013" cy="4146001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EB66125C-D049-567D-3852-BE95D726D1FA}"/>
              </a:ext>
            </a:extLst>
          </p:cNvPr>
          <p:cNvSpPr txBox="1"/>
          <p:nvPr/>
        </p:nvSpPr>
        <p:spPr>
          <a:xfrm>
            <a:off x="5881839" y="70174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60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B9A8CB96-77EB-334F-5795-61A9F8DA93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4815" y="1333551"/>
            <a:ext cx="2244593" cy="4356328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A3AF8F5F-3A4F-188F-1C5B-BB3C4B42F499}"/>
              </a:ext>
            </a:extLst>
          </p:cNvPr>
          <p:cNvSpPr txBox="1"/>
          <p:nvPr/>
        </p:nvSpPr>
        <p:spPr>
          <a:xfrm>
            <a:off x="7104815" y="79878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80</a:t>
            </a:r>
            <a:endParaRPr lang="zh-CN" altLang="en-US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4194D4A2-05CD-BCD4-8EDE-64C249A393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7886" y="1259800"/>
            <a:ext cx="2962688" cy="4677428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9A24B1B7-9110-9534-7418-9EE8BC0C9A03}"/>
              </a:ext>
            </a:extLst>
          </p:cNvPr>
          <p:cNvSpPr txBox="1"/>
          <p:nvPr/>
        </p:nvSpPr>
        <p:spPr>
          <a:xfrm>
            <a:off x="8875802" y="69159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80</a:t>
            </a:r>
            <a:endParaRPr lang="zh-CN" altLang="en-US" dirty="0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F8F0E290-B68C-B0D0-C0B9-592BC83A61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45" y="4049314"/>
            <a:ext cx="1624948" cy="2684931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66BD9B16-EDC4-7651-EBDC-1F433BDA06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35496" y="3616878"/>
            <a:ext cx="1400175" cy="313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83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685210F-3BDE-2682-240B-DD18DFE58929}"/>
              </a:ext>
            </a:extLst>
          </p:cNvPr>
          <p:cNvSpPr txBox="1"/>
          <p:nvPr/>
        </p:nvSpPr>
        <p:spPr>
          <a:xfrm>
            <a:off x="2219739" y="470452"/>
            <a:ext cx="3147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0</a:t>
            </a:r>
            <a:r>
              <a:rPr lang="zh-CN" altLang="en-US" dirty="0"/>
              <a:t> ，</a:t>
            </a:r>
            <a:r>
              <a:rPr lang="en-US" altLang="zh-CN" dirty="0"/>
              <a:t>20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2CC3B99-9894-3696-B89E-A15115F6D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2861"/>
            <a:ext cx="12192000" cy="554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755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69F9139-681F-10C9-9BEA-264C072F6C79}"/>
              </a:ext>
            </a:extLst>
          </p:cNvPr>
          <p:cNvSpPr txBox="1"/>
          <p:nvPr/>
        </p:nvSpPr>
        <p:spPr>
          <a:xfrm>
            <a:off x="304800" y="344557"/>
            <a:ext cx="1948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1.5K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A7B8F1-7934-7C62-5535-2A70AEFC9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90261"/>
            <a:ext cx="1472390" cy="434795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E63451A-E054-BBE5-7690-97E5FC8AC745}"/>
              </a:ext>
            </a:extLst>
          </p:cNvPr>
          <p:cNvSpPr txBox="1"/>
          <p:nvPr/>
        </p:nvSpPr>
        <p:spPr>
          <a:xfrm>
            <a:off x="212035" y="96740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411761-07CB-6E64-0476-27047EE15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8911" y="1590261"/>
            <a:ext cx="1861541" cy="434795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4812861-6BE1-6430-465E-0DA1EF45AF6B}"/>
              </a:ext>
            </a:extLst>
          </p:cNvPr>
          <p:cNvSpPr txBox="1"/>
          <p:nvPr/>
        </p:nvSpPr>
        <p:spPr>
          <a:xfrm>
            <a:off x="2517913" y="117944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30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F0618E7-6C99-E6ED-0F1B-EEC6268CAF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5739" y="1500932"/>
            <a:ext cx="4022035" cy="176068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F643081-328E-A25A-C650-516D9E19F82A}"/>
              </a:ext>
            </a:extLst>
          </p:cNvPr>
          <p:cNvSpPr txBox="1"/>
          <p:nvPr/>
        </p:nvSpPr>
        <p:spPr>
          <a:xfrm>
            <a:off x="4850296" y="967409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0,30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2E0CF94-B2A0-6508-70CC-2830C6082F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8139" y="4287078"/>
            <a:ext cx="4459997" cy="2248937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98579384-EC0B-F291-8AAD-058A2AEC8DD2}"/>
              </a:ext>
            </a:extLst>
          </p:cNvPr>
          <p:cNvSpPr txBox="1"/>
          <p:nvPr/>
        </p:nvSpPr>
        <p:spPr>
          <a:xfrm>
            <a:off x="4850296" y="398227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60,30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3006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3E26B6A-90D5-8187-C00B-575E55C92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4586"/>
            <a:ext cx="12192000" cy="563341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3016903-4321-2F4F-80D6-D329C41A7660}"/>
              </a:ext>
            </a:extLst>
          </p:cNvPr>
          <p:cNvSpPr txBox="1"/>
          <p:nvPr/>
        </p:nvSpPr>
        <p:spPr>
          <a:xfrm>
            <a:off x="655983" y="139148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5K,30,60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1233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42</Words>
  <Application>Microsoft Office PowerPoint</Application>
  <PresentationFormat>宽屏</PresentationFormat>
  <Paragraphs>28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小 小说</dc:creator>
  <cp:lastModifiedBy>小 小说</cp:lastModifiedBy>
  <cp:revision>3</cp:revision>
  <dcterms:created xsi:type="dcterms:W3CDTF">2022-07-29T10:08:00Z</dcterms:created>
  <dcterms:modified xsi:type="dcterms:W3CDTF">2022-07-29T13:52:40Z</dcterms:modified>
</cp:coreProperties>
</file>