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60" r:id="rId4"/>
    <p:sldId id="362" r:id="rId5"/>
    <p:sldId id="363" r:id="rId6"/>
    <p:sldId id="361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电压采集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31840" y="2658420"/>
            <a:ext cx="3852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974" y="1404065"/>
            <a:ext cx="3691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ADC_InitTypeDef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4" y="2313065"/>
            <a:ext cx="7648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412776"/>
            <a:ext cx="88569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ADC_MODE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：模式选择，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ADC_CR1:DUALMOD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ADC_ScanConvMode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：扫描模式，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ADC_CR1:SCAN</a:t>
            </a:r>
            <a:endParaRPr lang="en-US" altLang="zh-CN" sz="2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ADC_ContinuousConvMode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：连续转换模式，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ADC_CR2:CON</a:t>
            </a:r>
            <a:endParaRPr lang="en-US" altLang="zh-CN" sz="2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ADC_ExternalTrigConv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：外部触发转换选择，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ADC_CR2:EXTTRIG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EXTSEL[2:0]</a:t>
            </a:r>
          </a:p>
        </p:txBody>
      </p:sp>
    </p:spTree>
    <p:extLst>
      <p:ext uri="{BB962C8B-B14F-4D97-AF65-F5344CB8AC3E}">
        <p14:creationId xmlns:p14="http://schemas.microsoft.com/office/powerpoint/2010/main" val="38541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412776"/>
            <a:ext cx="88569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ADC_MODE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：模式选择，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ADC_CR1:DUALMOD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ADC_ScanConvMode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：扫描模式，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ADC_CR1:SCAN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ADC_DataAlign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：数据对齐格式，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ADC_CR2:ALIGN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ADC_NbrOfChannel: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转换的通道数，配置规则序列寄存器和注入序列寄存器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28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973" y="1268760"/>
            <a:ext cx="7648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几个常用的固件库函数讲解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736973" y="2055942"/>
            <a:ext cx="76485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ADC_Init();    429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RCC_ADCCLKConfig();    680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ADC_RegularChannelConfig();    442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ADC_Cmd();     431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ADC_SoftwareStartConvCmd();    438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ADC_ExternalTrigConvCmd();    443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ADC_DMACmd();    432</a:t>
            </a:r>
            <a:endParaRPr kumimoji="0" lang="zh-CN" altLang="en-US" sz="2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72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</TotalTime>
  <Pages>0</Pages>
  <Words>167</Words>
  <Characters>0</Characters>
  <Application>Microsoft Office PowerPoint</Application>
  <DocSecurity>0</DocSecurity>
  <PresentationFormat>全屏显示(4:3)</PresentationFormat>
  <Lines>0</Lines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878</cp:revision>
  <dcterms:created xsi:type="dcterms:W3CDTF">2014-09-22T09:17:55Z</dcterms:created>
  <dcterms:modified xsi:type="dcterms:W3CDTF">2016-09-01T09:42:21Z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