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314" r:id="rId3"/>
    <p:sldId id="308" r:id="rId4"/>
    <p:sldId id="327" r:id="rId5"/>
    <p:sldId id="302" r:id="rId6"/>
    <p:sldId id="328" r:id="rId7"/>
    <p:sldId id="329" r:id="rId8"/>
    <p:sldId id="312" r:id="rId9"/>
    <p:sldId id="330"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C5B631-8824-764B-AF1D-80ED34896C9D}">
          <p14:sldIdLst>
            <p14:sldId id="258"/>
            <p14:sldId id="314"/>
            <p14:sldId id="308"/>
            <p14:sldId id="327"/>
            <p14:sldId id="302"/>
            <p14:sldId id="328"/>
            <p14:sldId id="329"/>
            <p14:sldId id="312"/>
            <p14:sldId id="33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131"/>
    <a:srgbClr val="2D2833"/>
    <a:srgbClr val="EB8D1B"/>
    <a:srgbClr val="01A8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71" autoAdjust="0"/>
    <p:restoredTop sz="94660"/>
  </p:normalViewPr>
  <p:slideViewPr>
    <p:cSldViewPr snapToGrid="0">
      <p:cViewPr varScale="1">
        <p:scale>
          <a:sx n="96" d="100"/>
          <a:sy n="96" d="100"/>
        </p:scale>
        <p:origin x="784" y="168"/>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xs/Downloads/PosterProjectData-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Users/xs/Downloads/PosterProjectData-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800" b="1" i="0" baseline="0">
                <a:effectLst/>
              </a:rPr>
              <a:t>Frequency VS Cummuting Time</a:t>
            </a:r>
            <a:endParaRPr lang="en-US">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Frequency</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Sheet1!$A$2:$A$100</c:f>
              <c:numCache>
                <c:formatCode>General</c:formatCode>
                <c:ptCount val="99"/>
                <c:pt idx="0">
                  <c:v>12</c:v>
                </c:pt>
                <c:pt idx="1">
                  <c:v>2</c:v>
                </c:pt>
                <c:pt idx="2">
                  <c:v>3</c:v>
                </c:pt>
                <c:pt idx="3">
                  <c:v>3</c:v>
                </c:pt>
                <c:pt idx="4">
                  <c:v>1</c:v>
                </c:pt>
                <c:pt idx="5">
                  <c:v>8</c:v>
                </c:pt>
                <c:pt idx="6">
                  <c:v>24</c:v>
                </c:pt>
                <c:pt idx="7">
                  <c:v>6</c:v>
                </c:pt>
                <c:pt idx="8">
                  <c:v>0</c:v>
                </c:pt>
                <c:pt idx="9">
                  <c:v>6</c:v>
                </c:pt>
                <c:pt idx="10">
                  <c:v>10</c:v>
                </c:pt>
                <c:pt idx="11">
                  <c:v>6</c:v>
                </c:pt>
                <c:pt idx="12">
                  <c:v>12</c:v>
                </c:pt>
                <c:pt idx="13">
                  <c:v>2</c:v>
                </c:pt>
                <c:pt idx="14">
                  <c:v>6</c:v>
                </c:pt>
                <c:pt idx="15">
                  <c:v>3</c:v>
                </c:pt>
                <c:pt idx="16">
                  <c:v>16</c:v>
                </c:pt>
                <c:pt idx="17">
                  <c:v>0</c:v>
                </c:pt>
                <c:pt idx="18">
                  <c:v>6</c:v>
                </c:pt>
                <c:pt idx="19">
                  <c:v>12</c:v>
                </c:pt>
                <c:pt idx="20">
                  <c:v>4</c:v>
                </c:pt>
                <c:pt idx="21">
                  <c:v>3</c:v>
                </c:pt>
                <c:pt idx="22">
                  <c:v>0</c:v>
                </c:pt>
                <c:pt idx="23">
                  <c:v>20</c:v>
                </c:pt>
                <c:pt idx="24">
                  <c:v>2</c:v>
                </c:pt>
                <c:pt idx="25">
                  <c:v>3</c:v>
                </c:pt>
                <c:pt idx="26">
                  <c:v>0</c:v>
                </c:pt>
                <c:pt idx="27">
                  <c:v>1</c:v>
                </c:pt>
                <c:pt idx="28">
                  <c:v>3</c:v>
                </c:pt>
                <c:pt idx="29">
                  <c:v>0</c:v>
                </c:pt>
                <c:pt idx="30">
                  <c:v>20</c:v>
                </c:pt>
                <c:pt idx="31">
                  <c:v>17</c:v>
                </c:pt>
                <c:pt idx="32">
                  <c:v>40</c:v>
                </c:pt>
                <c:pt idx="33">
                  <c:v>6</c:v>
                </c:pt>
                <c:pt idx="34">
                  <c:v>13</c:v>
                </c:pt>
                <c:pt idx="35">
                  <c:v>2</c:v>
                </c:pt>
                <c:pt idx="36">
                  <c:v>5</c:v>
                </c:pt>
                <c:pt idx="37">
                  <c:v>3</c:v>
                </c:pt>
                <c:pt idx="38">
                  <c:v>0</c:v>
                </c:pt>
                <c:pt idx="39">
                  <c:v>3</c:v>
                </c:pt>
                <c:pt idx="40">
                  <c:v>13</c:v>
                </c:pt>
                <c:pt idx="41">
                  <c:v>35</c:v>
                </c:pt>
                <c:pt idx="42">
                  <c:v>3</c:v>
                </c:pt>
                <c:pt idx="43">
                  <c:v>3</c:v>
                </c:pt>
                <c:pt idx="44">
                  <c:v>0</c:v>
                </c:pt>
                <c:pt idx="45">
                  <c:v>10</c:v>
                </c:pt>
                <c:pt idx="46">
                  <c:v>30</c:v>
                </c:pt>
                <c:pt idx="47">
                  <c:v>6</c:v>
                </c:pt>
                <c:pt idx="48">
                  <c:v>7</c:v>
                </c:pt>
                <c:pt idx="49">
                  <c:v>18</c:v>
                </c:pt>
                <c:pt idx="50">
                  <c:v>4</c:v>
                </c:pt>
                <c:pt idx="51">
                  <c:v>0</c:v>
                </c:pt>
                <c:pt idx="52">
                  <c:v>3</c:v>
                </c:pt>
                <c:pt idx="53">
                  <c:v>30</c:v>
                </c:pt>
                <c:pt idx="54">
                  <c:v>0</c:v>
                </c:pt>
                <c:pt idx="55">
                  <c:v>2</c:v>
                </c:pt>
                <c:pt idx="56">
                  <c:v>17</c:v>
                </c:pt>
                <c:pt idx="57">
                  <c:v>40</c:v>
                </c:pt>
                <c:pt idx="58">
                  <c:v>5</c:v>
                </c:pt>
                <c:pt idx="59">
                  <c:v>13</c:v>
                </c:pt>
                <c:pt idx="60">
                  <c:v>0</c:v>
                </c:pt>
                <c:pt idx="61">
                  <c:v>19</c:v>
                </c:pt>
                <c:pt idx="62">
                  <c:v>5</c:v>
                </c:pt>
                <c:pt idx="63">
                  <c:v>60</c:v>
                </c:pt>
                <c:pt idx="64">
                  <c:v>13</c:v>
                </c:pt>
                <c:pt idx="65">
                  <c:v>2</c:v>
                </c:pt>
                <c:pt idx="66">
                  <c:v>6</c:v>
                </c:pt>
                <c:pt idx="67">
                  <c:v>22</c:v>
                </c:pt>
                <c:pt idx="68">
                  <c:v>0</c:v>
                </c:pt>
                <c:pt idx="69">
                  <c:v>16</c:v>
                </c:pt>
                <c:pt idx="70">
                  <c:v>5</c:v>
                </c:pt>
                <c:pt idx="71">
                  <c:v>12</c:v>
                </c:pt>
                <c:pt idx="72">
                  <c:v>0</c:v>
                </c:pt>
                <c:pt idx="73">
                  <c:v>40</c:v>
                </c:pt>
                <c:pt idx="74">
                  <c:v>30</c:v>
                </c:pt>
                <c:pt idx="75">
                  <c:v>13</c:v>
                </c:pt>
                <c:pt idx="76">
                  <c:v>0</c:v>
                </c:pt>
                <c:pt idx="77">
                  <c:v>18</c:v>
                </c:pt>
                <c:pt idx="78">
                  <c:v>15</c:v>
                </c:pt>
                <c:pt idx="79">
                  <c:v>10</c:v>
                </c:pt>
                <c:pt idx="80">
                  <c:v>7</c:v>
                </c:pt>
                <c:pt idx="81">
                  <c:v>10</c:v>
                </c:pt>
                <c:pt idx="82">
                  <c:v>25</c:v>
                </c:pt>
                <c:pt idx="83">
                  <c:v>40</c:v>
                </c:pt>
                <c:pt idx="84">
                  <c:v>40</c:v>
                </c:pt>
                <c:pt idx="85">
                  <c:v>5</c:v>
                </c:pt>
                <c:pt idx="86">
                  <c:v>40</c:v>
                </c:pt>
                <c:pt idx="87">
                  <c:v>25</c:v>
                </c:pt>
                <c:pt idx="88">
                  <c:v>10</c:v>
                </c:pt>
                <c:pt idx="89">
                  <c:v>25</c:v>
                </c:pt>
                <c:pt idx="90">
                  <c:v>45</c:v>
                </c:pt>
                <c:pt idx="91">
                  <c:v>0</c:v>
                </c:pt>
                <c:pt idx="92">
                  <c:v>0</c:v>
                </c:pt>
                <c:pt idx="93">
                  <c:v>0</c:v>
                </c:pt>
                <c:pt idx="94">
                  <c:v>0</c:v>
                </c:pt>
                <c:pt idx="95">
                  <c:v>5</c:v>
                </c:pt>
                <c:pt idx="96">
                  <c:v>5</c:v>
                </c:pt>
                <c:pt idx="97">
                  <c:v>10</c:v>
                </c:pt>
                <c:pt idx="98">
                  <c:v>23</c:v>
                </c:pt>
              </c:numCache>
            </c:numRef>
          </c:xVal>
          <c:yVal>
            <c:numRef>
              <c:f>Sheet1!$B$2:$B$100</c:f>
              <c:numCache>
                <c:formatCode>General</c:formatCode>
                <c:ptCount val="99"/>
                <c:pt idx="0">
                  <c:v>0</c:v>
                </c:pt>
                <c:pt idx="1">
                  <c:v>7</c:v>
                </c:pt>
                <c:pt idx="2">
                  <c:v>6</c:v>
                </c:pt>
                <c:pt idx="3">
                  <c:v>6</c:v>
                </c:pt>
                <c:pt idx="4">
                  <c:v>8</c:v>
                </c:pt>
                <c:pt idx="5">
                  <c:v>3</c:v>
                </c:pt>
                <c:pt idx="6">
                  <c:v>2</c:v>
                </c:pt>
                <c:pt idx="7">
                  <c:v>3</c:v>
                </c:pt>
                <c:pt idx="8">
                  <c:v>7</c:v>
                </c:pt>
                <c:pt idx="9">
                  <c:v>3</c:v>
                </c:pt>
                <c:pt idx="10">
                  <c:v>1</c:v>
                </c:pt>
                <c:pt idx="11">
                  <c:v>2</c:v>
                </c:pt>
                <c:pt idx="12">
                  <c:v>1</c:v>
                </c:pt>
                <c:pt idx="13">
                  <c:v>7</c:v>
                </c:pt>
                <c:pt idx="14">
                  <c:v>2</c:v>
                </c:pt>
                <c:pt idx="15">
                  <c:v>5</c:v>
                </c:pt>
                <c:pt idx="16">
                  <c:v>1</c:v>
                </c:pt>
                <c:pt idx="17">
                  <c:v>10</c:v>
                </c:pt>
                <c:pt idx="18">
                  <c:v>2</c:v>
                </c:pt>
                <c:pt idx="19">
                  <c:v>2</c:v>
                </c:pt>
                <c:pt idx="20">
                  <c:v>3</c:v>
                </c:pt>
                <c:pt idx="21">
                  <c:v>8</c:v>
                </c:pt>
                <c:pt idx="22">
                  <c:v>7</c:v>
                </c:pt>
                <c:pt idx="23">
                  <c:v>2</c:v>
                </c:pt>
                <c:pt idx="24">
                  <c:v>10</c:v>
                </c:pt>
                <c:pt idx="25">
                  <c:v>5</c:v>
                </c:pt>
                <c:pt idx="26">
                  <c:v>10</c:v>
                </c:pt>
                <c:pt idx="27">
                  <c:v>9</c:v>
                </c:pt>
                <c:pt idx="28">
                  <c:v>4</c:v>
                </c:pt>
                <c:pt idx="29">
                  <c:v>9</c:v>
                </c:pt>
                <c:pt idx="30">
                  <c:v>6</c:v>
                </c:pt>
                <c:pt idx="31">
                  <c:v>5</c:v>
                </c:pt>
                <c:pt idx="32">
                  <c:v>1</c:v>
                </c:pt>
                <c:pt idx="33">
                  <c:v>6</c:v>
                </c:pt>
                <c:pt idx="34">
                  <c:v>1</c:v>
                </c:pt>
                <c:pt idx="35">
                  <c:v>10</c:v>
                </c:pt>
                <c:pt idx="36">
                  <c:v>7</c:v>
                </c:pt>
                <c:pt idx="37">
                  <c:v>6</c:v>
                </c:pt>
                <c:pt idx="38">
                  <c:v>12</c:v>
                </c:pt>
                <c:pt idx="39">
                  <c:v>8</c:v>
                </c:pt>
                <c:pt idx="40">
                  <c:v>2</c:v>
                </c:pt>
                <c:pt idx="41">
                  <c:v>0</c:v>
                </c:pt>
                <c:pt idx="42">
                  <c:v>7</c:v>
                </c:pt>
                <c:pt idx="43">
                  <c:v>3</c:v>
                </c:pt>
                <c:pt idx="44">
                  <c:v>7</c:v>
                </c:pt>
                <c:pt idx="45">
                  <c:v>2</c:v>
                </c:pt>
                <c:pt idx="46">
                  <c:v>10</c:v>
                </c:pt>
                <c:pt idx="47">
                  <c:v>3</c:v>
                </c:pt>
                <c:pt idx="48">
                  <c:v>2</c:v>
                </c:pt>
                <c:pt idx="49">
                  <c:v>6</c:v>
                </c:pt>
                <c:pt idx="50">
                  <c:v>0</c:v>
                </c:pt>
                <c:pt idx="51">
                  <c:v>10</c:v>
                </c:pt>
                <c:pt idx="52">
                  <c:v>1</c:v>
                </c:pt>
                <c:pt idx="53">
                  <c:v>4</c:v>
                </c:pt>
                <c:pt idx="54">
                  <c:v>6</c:v>
                </c:pt>
                <c:pt idx="55">
                  <c:v>15</c:v>
                </c:pt>
                <c:pt idx="56">
                  <c:v>7</c:v>
                </c:pt>
                <c:pt idx="57">
                  <c:v>3</c:v>
                </c:pt>
                <c:pt idx="58">
                  <c:v>5</c:v>
                </c:pt>
                <c:pt idx="59">
                  <c:v>0</c:v>
                </c:pt>
                <c:pt idx="60">
                  <c:v>10</c:v>
                </c:pt>
                <c:pt idx="61">
                  <c:v>1</c:v>
                </c:pt>
                <c:pt idx="62">
                  <c:v>10</c:v>
                </c:pt>
                <c:pt idx="63">
                  <c:v>2</c:v>
                </c:pt>
                <c:pt idx="64">
                  <c:v>5</c:v>
                </c:pt>
                <c:pt idx="65">
                  <c:v>4</c:v>
                </c:pt>
                <c:pt idx="66">
                  <c:v>10</c:v>
                </c:pt>
                <c:pt idx="67">
                  <c:v>3</c:v>
                </c:pt>
                <c:pt idx="68">
                  <c:v>0</c:v>
                </c:pt>
                <c:pt idx="69">
                  <c:v>0</c:v>
                </c:pt>
                <c:pt idx="70">
                  <c:v>8</c:v>
                </c:pt>
                <c:pt idx="71">
                  <c:v>0</c:v>
                </c:pt>
                <c:pt idx="72">
                  <c:v>10</c:v>
                </c:pt>
                <c:pt idx="73">
                  <c:v>1</c:v>
                </c:pt>
                <c:pt idx="74">
                  <c:v>5</c:v>
                </c:pt>
                <c:pt idx="75">
                  <c:v>4</c:v>
                </c:pt>
                <c:pt idx="76">
                  <c:v>0</c:v>
                </c:pt>
                <c:pt idx="77">
                  <c:v>7</c:v>
                </c:pt>
                <c:pt idx="78">
                  <c:v>5</c:v>
                </c:pt>
                <c:pt idx="79">
                  <c:v>2</c:v>
                </c:pt>
                <c:pt idx="80">
                  <c:v>2</c:v>
                </c:pt>
                <c:pt idx="81">
                  <c:v>0</c:v>
                </c:pt>
                <c:pt idx="82">
                  <c:v>3</c:v>
                </c:pt>
                <c:pt idx="83">
                  <c:v>10</c:v>
                </c:pt>
                <c:pt idx="84">
                  <c:v>5</c:v>
                </c:pt>
                <c:pt idx="85">
                  <c:v>1</c:v>
                </c:pt>
                <c:pt idx="86">
                  <c:v>3</c:v>
                </c:pt>
                <c:pt idx="87">
                  <c:v>2</c:v>
                </c:pt>
                <c:pt idx="88">
                  <c:v>1</c:v>
                </c:pt>
                <c:pt idx="89">
                  <c:v>3</c:v>
                </c:pt>
                <c:pt idx="90">
                  <c:v>0</c:v>
                </c:pt>
                <c:pt idx="91">
                  <c:v>2</c:v>
                </c:pt>
                <c:pt idx="92">
                  <c:v>0</c:v>
                </c:pt>
                <c:pt idx="93">
                  <c:v>2</c:v>
                </c:pt>
                <c:pt idx="94">
                  <c:v>5</c:v>
                </c:pt>
                <c:pt idx="95">
                  <c:v>2</c:v>
                </c:pt>
                <c:pt idx="96">
                  <c:v>10</c:v>
                </c:pt>
                <c:pt idx="97">
                  <c:v>5</c:v>
                </c:pt>
                <c:pt idx="98">
                  <c:v>3</c:v>
                </c:pt>
              </c:numCache>
            </c:numRef>
          </c:yVal>
          <c:smooth val="0"/>
          <c:extLst>
            <c:ext xmlns:c16="http://schemas.microsoft.com/office/drawing/2014/chart" uri="{C3380CC4-5D6E-409C-BE32-E72D297353CC}">
              <c16:uniqueId val="{00000001-D33B-DC46-BE57-3F35A199FBDF}"/>
            </c:ext>
          </c:extLst>
        </c:ser>
        <c:dLbls>
          <c:showLegendKey val="0"/>
          <c:showVal val="0"/>
          <c:showCatName val="0"/>
          <c:showSerName val="0"/>
          <c:showPercent val="0"/>
          <c:showBubbleSize val="0"/>
        </c:dLbls>
        <c:axId val="860027823"/>
        <c:axId val="860140511"/>
      </c:scatterChart>
      <c:valAx>
        <c:axId val="86002782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800" b="1" i="0" baseline="0">
                    <a:effectLst/>
                  </a:rPr>
                  <a:t>Commuting Time To Campus</a:t>
                </a:r>
                <a:endParaRPr lang="en-US">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0140511"/>
        <c:crosses val="autoZero"/>
        <c:crossBetween val="midCat"/>
      </c:valAx>
      <c:valAx>
        <c:axId val="8601405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800" b="1" i="0" baseline="0">
                    <a:effectLst/>
                  </a:rPr>
                  <a:t>Campus Avtivity Frequency</a:t>
                </a:r>
                <a:endParaRPr lang="en-US">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002782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2400" i="1" dirty="0"/>
              <a:t>Time  Residual Plot</a:t>
            </a:r>
          </a:p>
        </c:rich>
      </c:tx>
      <c:overlay val="0"/>
    </c:title>
    <c:autoTitleDeleted val="0"/>
    <c:plotArea>
      <c:layout>
        <c:manualLayout>
          <c:layoutTarget val="inner"/>
          <c:xMode val="edge"/>
          <c:yMode val="edge"/>
          <c:x val="9.4093637605113967E-2"/>
          <c:y val="0.12107412506955498"/>
          <c:w val="0.87532310178293293"/>
          <c:h val="0.79650548607959137"/>
        </c:manualLayout>
      </c:layout>
      <c:scatterChart>
        <c:scatterStyle val="lineMarker"/>
        <c:varyColors val="0"/>
        <c:ser>
          <c:idx val="0"/>
          <c:order val="0"/>
          <c:spPr>
            <a:ln w="19050">
              <a:noFill/>
            </a:ln>
          </c:spPr>
          <c:xVal>
            <c:numRef>
              <c:f>Charts!$A$2:$A$101</c:f>
              <c:numCache>
                <c:formatCode>General</c:formatCode>
                <c:ptCount val="100"/>
                <c:pt idx="0">
                  <c:v>12</c:v>
                </c:pt>
                <c:pt idx="1">
                  <c:v>2</c:v>
                </c:pt>
                <c:pt idx="2">
                  <c:v>3</c:v>
                </c:pt>
                <c:pt idx="3">
                  <c:v>3</c:v>
                </c:pt>
                <c:pt idx="4">
                  <c:v>1</c:v>
                </c:pt>
                <c:pt idx="5">
                  <c:v>8</c:v>
                </c:pt>
                <c:pt idx="6">
                  <c:v>24</c:v>
                </c:pt>
                <c:pt idx="7">
                  <c:v>6</c:v>
                </c:pt>
                <c:pt idx="8">
                  <c:v>0</c:v>
                </c:pt>
                <c:pt idx="9">
                  <c:v>6</c:v>
                </c:pt>
                <c:pt idx="10">
                  <c:v>10</c:v>
                </c:pt>
                <c:pt idx="11">
                  <c:v>6</c:v>
                </c:pt>
                <c:pt idx="12">
                  <c:v>12</c:v>
                </c:pt>
                <c:pt idx="13">
                  <c:v>2</c:v>
                </c:pt>
                <c:pt idx="14">
                  <c:v>6</c:v>
                </c:pt>
                <c:pt idx="15">
                  <c:v>3</c:v>
                </c:pt>
                <c:pt idx="16">
                  <c:v>16</c:v>
                </c:pt>
                <c:pt idx="17">
                  <c:v>0</c:v>
                </c:pt>
                <c:pt idx="18">
                  <c:v>6</c:v>
                </c:pt>
                <c:pt idx="19">
                  <c:v>12</c:v>
                </c:pt>
                <c:pt idx="20">
                  <c:v>4</c:v>
                </c:pt>
                <c:pt idx="21">
                  <c:v>3</c:v>
                </c:pt>
                <c:pt idx="22">
                  <c:v>0</c:v>
                </c:pt>
                <c:pt idx="23">
                  <c:v>20</c:v>
                </c:pt>
                <c:pt idx="24">
                  <c:v>2</c:v>
                </c:pt>
                <c:pt idx="25">
                  <c:v>3</c:v>
                </c:pt>
                <c:pt idx="26">
                  <c:v>0</c:v>
                </c:pt>
                <c:pt idx="27">
                  <c:v>1</c:v>
                </c:pt>
                <c:pt idx="28">
                  <c:v>3</c:v>
                </c:pt>
                <c:pt idx="29">
                  <c:v>0</c:v>
                </c:pt>
                <c:pt idx="30">
                  <c:v>20</c:v>
                </c:pt>
                <c:pt idx="31">
                  <c:v>17</c:v>
                </c:pt>
                <c:pt idx="32">
                  <c:v>40</c:v>
                </c:pt>
                <c:pt idx="33">
                  <c:v>6</c:v>
                </c:pt>
                <c:pt idx="34">
                  <c:v>13</c:v>
                </c:pt>
                <c:pt idx="35">
                  <c:v>2</c:v>
                </c:pt>
                <c:pt idx="36">
                  <c:v>5</c:v>
                </c:pt>
                <c:pt idx="37">
                  <c:v>3</c:v>
                </c:pt>
                <c:pt idx="38">
                  <c:v>0</c:v>
                </c:pt>
                <c:pt idx="39">
                  <c:v>3</c:v>
                </c:pt>
                <c:pt idx="40">
                  <c:v>13</c:v>
                </c:pt>
                <c:pt idx="41">
                  <c:v>35</c:v>
                </c:pt>
                <c:pt idx="42">
                  <c:v>3</c:v>
                </c:pt>
                <c:pt idx="43">
                  <c:v>3</c:v>
                </c:pt>
                <c:pt idx="44">
                  <c:v>0</c:v>
                </c:pt>
                <c:pt idx="45">
                  <c:v>10</c:v>
                </c:pt>
                <c:pt idx="46">
                  <c:v>30</c:v>
                </c:pt>
                <c:pt idx="47">
                  <c:v>8</c:v>
                </c:pt>
                <c:pt idx="48">
                  <c:v>6</c:v>
                </c:pt>
                <c:pt idx="49">
                  <c:v>7</c:v>
                </c:pt>
                <c:pt idx="50">
                  <c:v>18</c:v>
                </c:pt>
                <c:pt idx="51">
                  <c:v>4</c:v>
                </c:pt>
                <c:pt idx="52">
                  <c:v>0</c:v>
                </c:pt>
                <c:pt idx="53">
                  <c:v>3</c:v>
                </c:pt>
                <c:pt idx="54">
                  <c:v>30</c:v>
                </c:pt>
                <c:pt idx="55">
                  <c:v>0</c:v>
                </c:pt>
                <c:pt idx="56">
                  <c:v>2</c:v>
                </c:pt>
                <c:pt idx="57">
                  <c:v>17</c:v>
                </c:pt>
                <c:pt idx="58">
                  <c:v>40</c:v>
                </c:pt>
                <c:pt idx="59">
                  <c:v>5</c:v>
                </c:pt>
                <c:pt idx="60">
                  <c:v>13</c:v>
                </c:pt>
                <c:pt idx="61">
                  <c:v>0</c:v>
                </c:pt>
                <c:pt idx="62">
                  <c:v>19</c:v>
                </c:pt>
                <c:pt idx="63">
                  <c:v>5</c:v>
                </c:pt>
                <c:pt idx="64">
                  <c:v>60</c:v>
                </c:pt>
                <c:pt idx="65">
                  <c:v>13</c:v>
                </c:pt>
                <c:pt idx="66">
                  <c:v>2</c:v>
                </c:pt>
                <c:pt idx="67">
                  <c:v>6</c:v>
                </c:pt>
                <c:pt idx="68">
                  <c:v>22</c:v>
                </c:pt>
                <c:pt idx="69">
                  <c:v>0</c:v>
                </c:pt>
                <c:pt idx="70">
                  <c:v>16</c:v>
                </c:pt>
                <c:pt idx="71">
                  <c:v>5</c:v>
                </c:pt>
                <c:pt idx="72">
                  <c:v>12</c:v>
                </c:pt>
                <c:pt idx="73">
                  <c:v>0</c:v>
                </c:pt>
                <c:pt idx="74">
                  <c:v>40</c:v>
                </c:pt>
                <c:pt idx="75">
                  <c:v>30</c:v>
                </c:pt>
                <c:pt idx="76">
                  <c:v>13</c:v>
                </c:pt>
                <c:pt idx="77">
                  <c:v>0</c:v>
                </c:pt>
                <c:pt idx="78">
                  <c:v>18</c:v>
                </c:pt>
                <c:pt idx="79">
                  <c:v>15</c:v>
                </c:pt>
                <c:pt idx="80">
                  <c:v>10</c:v>
                </c:pt>
                <c:pt idx="81">
                  <c:v>7</c:v>
                </c:pt>
                <c:pt idx="82">
                  <c:v>10</c:v>
                </c:pt>
                <c:pt idx="83">
                  <c:v>25</c:v>
                </c:pt>
                <c:pt idx="84">
                  <c:v>40</c:v>
                </c:pt>
                <c:pt idx="85">
                  <c:v>40</c:v>
                </c:pt>
                <c:pt idx="86">
                  <c:v>5</c:v>
                </c:pt>
                <c:pt idx="87">
                  <c:v>40</c:v>
                </c:pt>
                <c:pt idx="88">
                  <c:v>25</c:v>
                </c:pt>
                <c:pt idx="89">
                  <c:v>10</c:v>
                </c:pt>
                <c:pt idx="90">
                  <c:v>25</c:v>
                </c:pt>
                <c:pt idx="91">
                  <c:v>45</c:v>
                </c:pt>
                <c:pt idx="92">
                  <c:v>0</c:v>
                </c:pt>
                <c:pt idx="93">
                  <c:v>0</c:v>
                </c:pt>
                <c:pt idx="94">
                  <c:v>0</c:v>
                </c:pt>
                <c:pt idx="95">
                  <c:v>0</c:v>
                </c:pt>
                <c:pt idx="96">
                  <c:v>5</c:v>
                </c:pt>
                <c:pt idx="97">
                  <c:v>5</c:v>
                </c:pt>
                <c:pt idx="98">
                  <c:v>10</c:v>
                </c:pt>
                <c:pt idx="99">
                  <c:v>23</c:v>
                </c:pt>
              </c:numCache>
            </c:numRef>
          </c:xVal>
          <c:yVal>
            <c:numRef>
              <c:f>Charts!$F$46:$F$145</c:f>
              <c:numCache>
                <c:formatCode>General</c:formatCode>
                <c:ptCount val="100"/>
                <c:pt idx="0">
                  <c:v>-4.6309899395385816</c:v>
                </c:pt>
                <c:pt idx="1">
                  <c:v>1.5137917929046205</c:v>
                </c:pt>
                <c:pt idx="2">
                  <c:v>0.59931361966030039</c:v>
                </c:pt>
                <c:pt idx="3">
                  <c:v>0.59931361966030039</c:v>
                </c:pt>
                <c:pt idx="4">
                  <c:v>2.4282699661489406</c:v>
                </c:pt>
                <c:pt idx="5">
                  <c:v>-1.9730772465613002</c:v>
                </c:pt>
                <c:pt idx="6">
                  <c:v>-1.6047280184704231</c:v>
                </c:pt>
                <c:pt idx="7">
                  <c:v>-2.14412090007266</c:v>
                </c:pt>
                <c:pt idx="8">
                  <c:v>1.3427481393932608</c:v>
                </c:pt>
                <c:pt idx="9">
                  <c:v>-2.14412090007266</c:v>
                </c:pt>
                <c:pt idx="10">
                  <c:v>-3.8020335930499414</c:v>
                </c:pt>
                <c:pt idx="11">
                  <c:v>-3.14412090007266</c:v>
                </c:pt>
                <c:pt idx="12">
                  <c:v>-3.6309899395385816</c:v>
                </c:pt>
                <c:pt idx="13">
                  <c:v>1.5137917929046205</c:v>
                </c:pt>
                <c:pt idx="14">
                  <c:v>-3.14412090007266</c:v>
                </c:pt>
                <c:pt idx="15">
                  <c:v>-0.40068638033969961</c:v>
                </c:pt>
                <c:pt idx="16">
                  <c:v>-3.2889026325158621</c:v>
                </c:pt>
                <c:pt idx="17">
                  <c:v>4.3427481393932608</c:v>
                </c:pt>
                <c:pt idx="18">
                  <c:v>-3.14412090007266</c:v>
                </c:pt>
                <c:pt idx="19">
                  <c:v>-2.6309899395385816</c:v>
                </c:pt>
                <c:pt idx="20">
                  <c:v>-2.3151645535840197</c:v>
                </c:pt>
                <c:pt idx="21">
                  <c:v>2.5993136196603004</c:v>
                </c:pt>
                <c:pt idx="22">
                  <c:v>1.3427481393932608</c:v>
                </c:pt>
                <c:pt idx="23">
                  <c:v>-1.9468153254931426</c:v>
                </c:pt>
                <c:pt idx="24">
                  <c:v>4.5137917929046205</c:v>
                </c:pt>
                <c:pt idx="25">
                  <c:v>-0.40068638033969961</c:v>
                </c:pt>
                <c:pt idx="26">
                  <c:v>4.3427481393932608</c:v>
                </c:pt>
                <c:pt idx="27">
                  <c:v>3.4282699661489406</c:v>
                </c:pt>
                <c:pt idx="28">
                  <c:v>-1.4006863803396996</c:v>
                </c:pt>
                <c:pt idx="29">
                  <c:v>3.3427481393932608</c:v>
                </c:pt>
                <c:pt idx="30">
                  <c:v>2.0531846745068574</c:v>
                </c:pt>
                <c:pt idx="31">
                  <c:v>0.79661919423981775</c:v>
                </c:pt>
                <c:pt idx="32">
                  <c:v>-1.236378790379546</c:v>
                </c:pt>
                <c:pt idx="33">
                  <c:v>0.85587909992734001</c:v>
                </c:pt>
                <c:pt idx="34">
                  <c:v>-3.5454681127829009</c:v>
                </c:pt>
                <c:pt idx="35">
                  <c:v>4.5137917929046205</c:v>
                </c:pt>
                <c:pt idx="36">
                  <c:v>1.7703572731716601</c:v>
                </c:pt>
                <c:pt idx="37">
                  <c:v>0.59931361966030039</c:v>
                </c:pt>
                <c:pt idx="38">
                  <c:v>6.3427481393932608</c:v>
                </c:pt>
                <c:pt idx="39">
                  <c:v>2.5993136196603004</c:v>
                </c:pt>
                <c:pt idx="40">
                  <c:v>-2.5454681127829009</c:v>
                </c:pt>
                <c:pt idx="41">
                  <c:v>-2.6639879241579449</c:v>
                </c:pt>
                <c:pt idx="42">
                  <c:v>1.5993136196603004</c:v>
                </c:pt>
                <c:pt idx="43">
                  <c:v>-2.4006863803396996</c:v>
                </c:pt>
                <c:pt idx="44">
                  <c:v>1.3427481393932608</c:v>
                </c:pt>
                <c:pt idx="45">
                  <c:v>-2.8020335930499414</c:v>
                </c:pt>
                <c:pt idx="46">
                  <c:v>6.9084029420636561</c:v>
                </c:pt>
                <c:pt idx="47">
                  <c:v>18.026922753438701</c:v>
                </c:pt>
                <c:pt idx="48">
                  <c:v>-2.14412090007266</c:v>
                </c:pt>
                <c:pt idx="49">
                  <c:v>-3.0585990733169801</c:v>
                </c:pt>
                <c:pt idx="50">
                  <c:v>1.8821410209954976</c:v>
                </c:pt>
                <c:pt idx="51">
                  <c:v>-5.3151645535840197</c:v>
                </c:pt>
                <c:pt idx="52">
                  <c:v>4.3427481393932608</c:v>
                </c:pt>
                <c:pt idx="53">
                  <c:v>-4.4006863803396996</c:v>
                </c:pt>
                <c:pt idx="54">
                  <c:v>0.90840294206365568</c:v>
                </c:pt>
                <c:pt idx="55">
                  <c:v>0.34274813939326076</c:v>
                </c:pt>
                <c:pt idx="56">
                  <c:v>9.5137917929046196</c:v>
                </c:pt>
                <c:pt idx="57">
                  <c:v>2.7966191942398178</c:v>
                </c:pt>
                <c:pt idx="58">
                  <c:v>0.76362120962045399</c:v>
                </c:pt>
                <c:pt idx="59">
                  <c:v>-0.22964272682833986</c:v>
                </c:pt>
                <c:pt idx="60">
                  <c:v>-4.5454681127829009</c:v>
                </c:pt>
                <c:pt idx="61">
                  <c:v>4.3427481393932608</c:v>
                </c:pt>
                <c:pt idx="62">
                  <c:v>-3.0323371522488225</c:v>
                </c:pt>
                <c:pt idx="63">
                  <c:v>4.7703572731716601</c:v>
                </c:pt>
                <c:pt idx="64">
                  <c:v>1.4740577447340506</c:v>
                </c:pt>
                <c:pt idx="65">
                  <c:v>0.45453188721709914</c:v>
                </c:pt>
                <c:pt idx="66">
                  <c:v>-1.4862082070953795</c:v>
                </c:pt>
                <c:pt idx="67">
                  <c:v>4.85587909992734</c:v>
                </c:pt>
                <c:pt idx="68">
                  <c:v>-0.77577167198178287</c:v>
                </c:pt>
                <c:pt idx="69">
                  <c:v>-5.6572518606067392</c:v>
                </c:pt>
                <c:pt idx="70">
                  <c:v>-4.2889026325158621</c:v>
                </c:pt>
                <c:pt idx="71">
                  <c:v>2.7703572731716601</c:v>
                </c:pt>
                <c:pt idx="72">
                  <c:v>-4.6309899395385816</c:v>
                </c:pt>
                <c:pt idx="73">
                  <c:v>4.3427481393932608</c:v>
                </c:pt>
                <c:pt idx="74">
                  <c:v>-1.236378790379546</c:v>
                </c:pt>
                <c:pt idx="75">
                  <c:v>1.9084029420636557</c:v>
                </c:pt>
                <c:pt idx="76">
                  <c:v>-0.54546811278290086</c:v>
                </c:pt>
                <c:pt idx="77">
                  <c:v>-5.6572518606067392</c:v>
                </c:pt>
                <c:pt idx="78">
                  <c:v>2.8821410209954976</c:v>
                </c:pt>
                <c:pt idx="79">
                  <c:v>0.625575540728458</c:v>
                </c:pt>
                <c:pt idx="80">
                  <c:v>-2.8020335930499414</c:v>
                </c:pt>
                <c:pt idx="81">
                  <c:v>-3.0585990733169801</c:v>
                </c:pt>
                <c:pt idx="82">
                  <c:v>-4.8020335930499414</c:v>
                </c:pt>
                <c:pt idx="83">
                  <c:v>-0.51920619171474325</c:v>
                </c:pt>
                <c:pt idx="84">
                  <c:v>7.763621209620454</c:v>
                </c:pt>
                <c:pt idx="85">
                  <c:v>2.763621209620454</c:v>
                </c:pt>
                <c:pt idx="86">
                  <c:v>-4.2296427268283399</c:v>
                </c:pt>
                <c:pt idx="87">
                  <c:v>0.76362120962045399</c:v>
                </c:pt>
                <c:pt idx="88">
                  <c:v>-1.5192061917147432</c:v>
                </c:pt>
                <c:pt idx="89">
                  <c:v>-3.8020335930499414</c:v>
                </c:pt>
                <c:pt idx="90">
                  <c:v>-0.51920619171474325</c:v>
                </c:pt>
                <c:pt idx="91">
                  <c:v>-1.8087696566011466</c:v>
                </c:pt>
                <c:pt idx="92">
                  <c:v>-3.6572518606067392</c:v>
                </c:pt>
                <c:pt idx="93">
                  <c:v>-5.6572518606067392</c:v>
                </c:pt>
                <c:pt idx="94">
                  <c:v>-3.6572518606067392</c:v>
                </c:pt>
                <c:pt idx="95">
                  <c:v>-0.65725186060673924</c:v>
                </c:pt>
                <c:pt idx="96">
                  <c:v>-3.2296427268283399</c:v>
                </c:pt>
                <c:pt idx="97">
                  <c:v>4.7703572731716601</c:v>
                </c:pt>
                <c:pt idx="98">
                  <c:v>0.19796640695005863</c:v>
                </c:pt>
                <c:pt idx="99">
                  <c:v>-0.690249845226103</c:v>
                </c:pt>
              </c:numCache>
            </c:numRef>
          </c:yVal>
          <c:smooth val="0"/>
          <c:extLst>
            <c:ext xmlns:c16="http://schemas.microsoft.com/office/drawing/2014/chart" uri="{C3380CC4-5D6E-409C-BE32-E72D297353CC}">
              <c16:uniqueId val="{00000000-0628-494A-BA86-F541AAC5163C}"/>
            </c:ext>
          </c:extLst>
        </c:ser>
        <c:dLbls>
          <c:showLegendKey val="0"/>
          <c:showVal val="0"/>
          <c:showCatName val="0"/>
          <c:showSerName val="0"/>
          <c:showPercent val="0"/>
          <c:showBubbleSize val="0"/>
        </c:dLbls>
        <c:axId val="1159862047"/>
        <c:axId val="1159863743"/>
      </c:scatterChart>
      <c:valAx>
        <c:axId val="1159862047"/>
        <c:scaling>
          <c:orientation val="minMax"/>
        </c:scaling>
        <c:delete val="0"/>
        <c:axPos val="b"/>
        <c:title>
          <c:tx>
            <c:rich>
              <a:bodyPr/>
              <a:lstStyle/>
              <a:p>
                <a:pPr>
                  <a:defRPr/>
                </a:pPr>
                <a:r>
                  <a:rPr lang="en-US" sz="1600" dirty="0"/>
                  <a:t>Time</a:t>
                </a:r>
              </a:p>
            </c:rich>
          </c:tx>
          <c:overlay val="0"/>
        </c:title>
        <c:numFmt formatCode="General" sourceLinked="1"/>
        <c:majorTickMark val="out"/>
        <c:minorTickMark val="none"/>
        <c:tickLblPos val="nextTo"/>
        <c:crossAx val="1159863743"/>
        <c:crosses val="autoZero"/>
        <c:crossBetween val="midCat"/>
      </c:valAx>
      <c:valAx>
        <c:axId val="1159863743"/>
        <c:scaling>
          <c:orientation val="minMax"/>
        </c:scaling>
        <c:delete val="0"/>
        <c:axPos val="l"/>
        <c:title>
          <c:tx>
            <c:rich>
              <a:bodyPr/>
              <a:lstStyle/>
              <a:p>
                <a:pPr>
                  <a:defRPr/>
                </a:pPr>
                <a:r>
                  <a:rPr lang="en-US" sz="1600" dirty="0"/>
                  <a:t>Residuals</a:t>
                </a:r>
              </a:p>
            </c:rich>
          </c:tx>
          <c:overlay val="0"/>
        </c:title>
        <c:numFmt formatCode="General" sourceLinked="1"/>
        <c:majorTickMark val="out"/>
        <c:minorTickMark val="none"/>
        <c:tickLblPos val="nextTo"/>
        <c:crossAx val="1159862047"/>
        <c:crosses val="autoZero"/>
        <c:crossBetween val="midCat"/>
      </c:valAx>
    </c:plotArea>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6BE4BA-322E-40A3-894C-67D4443D98EC}" type="datetimeFigureOut">
              <a:rPr lang="zh-CN" altLang="en-US" smtClean="0"/>
              <a:t>2018/5/6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D4E78A-1D74-4887-851C-022862205473}" type="slidenum">
              <a:rPr lang="zh-CN" altLang="en-US" smtClean="0"/>
              <a:t>‹#›</a:t>
            </a:fld>
            <a:endParaRPr lang="zh-CN" altLang="en-US"/>
          </a:p>
        </p:txBody>
      </p:sp>
    </p:spTree>
    <p:extLst>
      <p:ext uri="{BB962C8B-B14F-4D97-AF65-F5344CB8AC3E}">
        <p14:creationId xmlns:p14="http://schemas.microsoft.com/office/powerpoint/2010/main" val="2235086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pPr/>
              <a:t>2</a:t>
            </a:fld>
            <a:endParaRPr lang="en-US" sz="1200">
              <a:latin typeface="Arial" pitchFamily="34" charset="0"/>
              <a:ea typeface="宋体" pitchFamily="2" charset="-122"/>
            </a:endParaRPr>
          </a:p>
        </p:txBody>
      </p:sp>
    </p:spTree>
    <p:extLst>
      <p:ext uri="{BB962C8B-B14F-4D97-AF65-F5344CB8AC3E}">
        <p14:creationId xmlns:p14="http://schemas.microsoft.com/office/powerpoint/2010/main" val="1393663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a:t>My First Template</a:t>
            </a:r>
          </a:p>
        </p:txBody>
      </p:sp>
    </p:spTree>
    <p:extLst>
      <p:ext uri="{BB962C8B-B14F-4D97-AF65-F5344CB8AC3E}">
        <p14:creationId xmlns:p14="http://schemas.microsoft.com/office/powerpoint/2010/main" val="351130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a:t>My First Template</a:t>
            </a:r>
          </a:p>
        </p:txBody>
      </p:sp>
    </p:spTree>
    <p:extLst>
      <p:ext uri="{BB962C8B-B14F-4D97-AF65-F5344CB8AC3E}">
        <p14:creationId xmlns:p14="http://schemas.microsoft.com/office/powerpoint/2010/main" val="338754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a:t>My First Template</a:t>
            </a:r>
          </a:p>
        </p:txBody>
      </p:sp>
    </p:spTree>
    <p:extLst>
      <p:ext uri="{BB962C8B-B14F-4D97-AF65-F5344CB8AC3E}">
        <p14:creationId xmlns:p14="http://schemas.microsoft.com/office/powerpoint/2010/main" val="1341539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pPr/>
              <a:t>8</a:t>
            </a:fld>
            <a:endParaRPr lang="en-US" sz="1200">
              <a:latin typeface="Arial" pitchFamily="34" charset="0"/>
              <a:ea typeface="宋体" pitchFamily="2" charset="-122"/>
            </a:endParaRPr>
          </a:p>
        </p:txBody>
      </p:sp>
    </p:spTree>
    <p:extLst>
      <p:ext uri="{BB962C8B-B14F-4D97-AF65-F5344CB8AC3E}">
        <p14:creationId xmlns:p14="http://schemas.microsoft.com/office/powerpoint/2010/main" val="1441335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矩形 5"/>
          <p:cNvSpPr/>
          <p:nvPr userDrawn="1"/>
        </p:nvSpPr>
        <p:spPr>
          <a:xfrm>
            <a:off x="0" y="772119"/>
            <a:ext cx="12192000" cy="6085881"/>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1"/>
          <p:cNvSpPr>
            <a:spLocks noGrp="1"/>
          </p:cNvSpPr>
          <p:nvPr>
            <p:ph type="title"/>
          </p:nvPr>
        </p:nvSpPr>
        <p:spPr>
          <a:xfrm>
            <a:off x="457361" y="195942"/>
            <a:ext cx="10515600" cy="576177"/>
          </a:xfrm>
        </p:spPr>
        <p:txBody>
          <a:bodyPr>
            <a:normAutofit/>
          </a:bodyPr>
          <a:lstStyle>
            <a:lvl1pPr>
              <a:defRPr sz="3200" b="1">
                <a:solidFill>
                  <a:schemeClr val="bg1"/>
                </a:solidFill>
              </a:defRPr>
            </a:lvl1pPr>
          </a:lstStyle>
          <a:p>
            <a:r>
              <a:rPr lang="zh-CN" altLang="en-US"/>
              <a:t>单击此处编辑母版标题样式</a:t>
            </a:r>
          </a:p>
        </p:txBody>
      </p:sp>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457361" cy="800827"/>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23253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997B5FA-0921-464F-AAE1-844C04324D75}" type="datetimeFigureOut">
              <a:rPr lang="zh-CN" altLang="en-US" smtClean="0"/>
              <a:t>2018/5/6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09898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6466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1385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2018/5/6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8" r:id="rId3"/>
    <p:sldLayoutId id="2147483657" r:id="rId4"/>
    <p:sldLayoutId id="2147483659"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7"/>
          <p:cNvSpPr>
            <a:spLocks noChangeArrowheads="1"/>
          </p:cNvSpPr>
          <p:nvPr/>
        </p:nvSpPr>
        <p:spPr bwMode="auto">
          <a:xfrm>
            <a:off x="1602603" y="593649"/>
            <a:ext cx="5006744" cy="1064393"/>
          </a:xfrm>
          <a:custGeom>
            <a:avLst/>
            <a:gdLst>
              <a:gd name="connsiteX0" fmla="*/ 0 w 2821927"/>
              <a:gd name="connsiteY0" fmla="*/ 0 h 1064393"/>
              <a:gd name="connsiteX1" fmla="*/ 2821927 w 2821927"/>
              <a:gd name="connsiteY1" fmla="*/ 0 h 1064393"/>
              <a:gd name="connsiteX2" fmla="*/ 2821927 w 2821927"/>
              <a:gd name="connsiteY2" fmla="*/ 1064393 h 1064393"/>
              <a:gd name="connsiteX3" fmla="*/ 0 w 2821927"/>
              <a:gd name="connsiteY3" fmla="*/ 1064393 h 1064393"/>
              <a:gd name="connsiteX4" fmla="*/ 0 w 2821927"/>
              <a:gd name="connsiteY4" fmla="*/ 0 h 1064393"/>
              <a:gd name="connsiteX0" fmla="*/ 78377 w 2821927"/>
              <a:gd name="connsiteY0" fmla="*/ 39188 h 1064393"/>
              <a:gd name="connsiteX1" fmla="*/ 2821927 w 2821927"/>
              <a:gd name="connsiteY1" fmla="*/ 0 h 1064393"/>
              <a:gd name="connsiteX2" fmla="*/ 2821927 w 2821927"/>
              <a:gd name="connsiteY2" fmla="*/ 1064393 h 1064393"/>
              <a:gd name="connsiteX3" fmla="*/ 0 w 2821927"/>
              <a:gd name="connsiteY3" fmla="*/ 1064393 h 1064393"/>
              <a:gd name="connsiteX4" fmla="*/ 78377 w 2821927"/>
              <a:gd name="connsiteY4" fmla="*/ 39188 h 1064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1927" h="1064393">
                <a:moveTo>
                  <a:pt x="78377" y="39188"/>
                </a:moveTo>
                <a:lnTo>
                  <a:pt x="2821927" y="0"/>
                </a:lnTo>
                <a:lnTo>
                  <a:pt x="2821927" y="1064393"/>
                </a:lnTo>
                <a:lnTo>
                  <a:pt x="0" y="1064393"/>
                </a:lnTo>
                <a:lnTo>
                  <a:pt x="78377" y="39188"/>
                </a:lnTo>
                <a:close/>
              </a:path>
            </a:pathLst>
          </a:custGeom>
          <a:solidFill>
            <a:srgbClr val="2D2833"/>
          </a:solidFill>
          <a:ln>
            <a:noFill/>
          </a:ln>
          <a:extLst/>
        </p:spPr>
        <p:txBody>
          <a:bodyPr/>
          <a:lstStyle/>
          <a:p>
            <a:endParaRPr lang="zh-CN" altLang="en-US" sz="1799" b="1" dirty="0">
              <a:solidFill>
                <a:schemeClr val="tx2"/>
              </a:solidFill>
              <a:cs typeface="+mn-ea"/>
              <a:sym typeface="+mn-lt"/>
            </a:endParaRPr>
          </a:p>
        </p:txBody>
      </p:sp>
      <p:sp>
        <p:nvSpPr>
          <p:cNvPr id="5" name="TextBox 18"/>
          <p:cNvSpPr>
            <a:spLocks noChangeArrowheads="1"/>
          </p:cNvSpPr>
          <p:nvPr/>
        </p:nvSpPr>
        <p:spPr bwMode="auto">
          <a:xfrm>
            <a:off x="2001614" y="567270"/>
            <a:ext cx="460773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6000" b="1" dirty="0">
                <a:solidFill>
                  <a:schemeClr val="bg1"/>
                </a:solidFill>
                <a:latin typeface="Arial Narrow" panose="020B0606020202030204" pitchFamily="34" charset="0"/>
              </a:rPr>
              <a:t>Introduction</a:t>
            </a:r>
            <a:endParaRPr lang="zh-CN" altLang="en-US" sz="5997" b="1" dirty="0">
              <a:solidFill>
                <a:schemeClr val="bg1"/>
              </a:solidFill>
              <a:cs typeface="+mn-ea"/>
              <a:sym typeface="+mn-lt"/>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61954" y="3713676"/>
            <a:ext cx="2913016" cy="2913016"/>
          </a:xfrm>
          <a:prstGeom prst="rect">
            <a:avLst/>
          </a:prstGeom>
        </p:spPr>
      </p:pic>
      <p:sp>
        <p:nvSpPr>
          <p:cNvPr id="2" name="TextBox 1">
            <a:extLst>
              <a:ext uri="{FF2B5EF4-FFF2-40B4-BE49-F238E27FC236}">
                <a16:creationId xmlns:a16="http://schemas.microsoft.com/office/drawing/2014/main" id="{609FFCBD-1026-9748-960E-720D6A28AE22}"/>
              </a:ext>
            </a:extLst>
          </p:cNvPr>
          <p:cNvSpPr txBox="1"/>
          <p:nvPr/>
        </p:nvSpPr>
        <p:spPr>
          <a:xfrm>
            <a:off x="1602603" y="1754835"/>
            <a:ext cx="8751114" cy="2031325"/>
          </a:xfrm>
          <a:prstGeom prst="rect">
            <a:avLst/>
          </a:prstGeom>
          <a:noFill/>
        </p:spPr>
        <p:txBody>
          <a:bodyPr wrap="none" rtlCol="0">
            <a:spAutoFit/>
          </a:bodyPr>
          <a:lstStyle/>
          <a:p>
            <a:r>
              <a:rPr lang="en-US" b="1" dirty="0">
                <a:latin typeface="Arial "/>
              </a:rPr>
              <a:t>Motivation: </a:t>
            </a:r>
            <a:r>
              <a:rPr lang="en-US" dirty="0"/>
              <a:t>An Analysis of The Relationship Between Distance From </a:t>
            </a:r>
          </a:p>
          <a:p>
            <a:r>
              <a:rPr lang="en-US" dirty="0"/>
              <a:t>Campus And GPA Of Commuter Students. Since the academic performance </a:t>
            </a:r>
          </a:p>
          <a:p>
            <a:r>
              <a:rPr lang="en-US" dirty="0"/>
              <a:t>is related to the commuting distance, I am also assuming commuting </a:t>
            </a:r>
          </a:p>
          <a:p>
            <a:r>
              <a:rPr lang="en-US" dirty="0"/>
              <a:t>distance will affect relationships between students. And the frequency of </a:t>
            </a:r>
          </a:p>
          <a:p>
            <a:r>
              <a:rPr lang="en-US" dirty="0"/>
              <a:t>university-related activities is a good measurement. In my assumption, the students </a:t>
            </a:r>
          </a:p>
          <a:p>
            <a:r>
              <a:rPr lang="en-US" dirty="0"/>
              <a:t>with long commuting time are facing some degree of difficulty of coming to campus. </a:t>
            </a:r>
          </a:p>
          <a:p>
            <a:r>
              <a:rPr lang="en-US" dirty="0"/>
              <a:t>Under that situation, they tend to decrease the frequency of coming to campus.</a:t>
            </a:r>
          </a:p>
        </p:txBody>
      </p:sp>
      <p:sp>
        <p:nvSpPr>
          <p:cNvPr id="6" name="TextBox 5">
            <a:extLst>
              <a:ext uri="{FF2B5EF4-FFF2-40B4-BE49-F238E27FC236}">
                <a16:creationId xmlns:a16="http://schemas.microsoft.com/office/drawing/2014/main" id="{7DA5527E-94F6-984A-98B2-FE4C5546F1A5}"/>
              </a:ext>
            </a:extLst>
          </p:cNvPr>
          <p:cNvSpPr txBox="1"/>
          <p:nvPr/>
        </p:nvSpPr>
        <p:spPr>
          <a:xfrm>
            <a:off x="1602603" y="3713676"/>
            <a:ext cx="7959351" cy="646331"/>
          </a:xfrm>
          <a:prstGeom prst="rect">
            <a:avLst/>
          </a:prstGeom>
          <a:noFill/>
        </p:spPr>
        <p:txBody>
          <a:bodyPr wrap="square" rtlCol="0">
            <a:spAutoFit/>
          </a:bodyPr>
          <a:lstStyle/>
          <a:p>
            <a:r>
              <a:rPr lang="en-US" b="1" dirty="0">
                <a:latin typeface="Arial "/>
              </a:rPr>
              <a:t>Research Question: </a:t>
            </a:r>
            <a:r>
              <a:rPr lang="en-US" dirty="0"/>
              <a:t>Is there a relationship between commuting time to UT </a:t>
            </a:r>
          </a:p>
          <a:p>
            <a:r>
              <a:rPr lang="en-US" dirty="0"/>
              <a:t>and university-related activity participating frequency of students in UT </a:t>
            </a:r>
          </a:p>
        </p:txBody>
      </p:sp>
      <p:sp>
        <p:nvSpPr>
          <p:cNvPr id="7" name="TextBox 6">
            <a:extLst>
              <a:ext uri="{FF2B5EF4-FFF2-40B4-BE49-F238E27FC236}">
                <a16:creationId xmlns:a16="http://schemas.microsoft.com/office/drawing/2014/main" id="{54CE117E-2BB9-5346-ACA9-BF65CACB6DB3}"/>
              </a:ext>
            </a:extLst>
          </p:cNvPr>
          <p:cNvSpPr txBox="1"/>
          <p:nvPr/>
        </p:nvSpPr>
        <p:spPr>
          <a:xfrm>
            <a:off x="1602603" y="5329170"/>
            <a:ext cx="8311058" cy="2308324"/>
          </a:xfrm>
          <a:prstGeom prst="rect">
            <a:avLst/>
          </a:prstGeom>
          <a:noFill/>
        </p:spPr>
        <p:txBody>
          <a:bodyPr wrap="none" rtlCol="0">
            <a:spAutoFit/>
          </a:bodyPr>
          <a:lstStyle/>
          <a:p>
            <a:r>
              <a:rPr lang="en-US" b="1" dirty="0">
                <a:latin typeface="Arial "/>
              </a:rPr>
              <a:t>Data collection: </a:t>
            </a:r>
            <a:r>
              <a:rPr lang="en-US" dirty="0"/>
              <a:t>I will collected data in front of Student Activity Center, </a:t>
            </a:r>
          </a:p>
          <a:p>
            <a:r>
              <a:rPr lang="en-US" dirty="0"/>
              <a:t>Main Tower and Jester. I asked almost each person passing by whether he/she </a:t>
            </a:r>
          </a:p>
          <a:p>
            <a:r>
              <a:rPr lang="en-US" dirty="0"/>
              <a:t>had a minute to help complete a survey instead of choosing some certain </a:t>
            </a:r>
          </a:p>
          <a:p>
            <a:r>
              <a:rPr lang="en-US" dirty="0"/>
              <a:t>ones. This helps increase the possibility of random sampling. I removed one </a:t>
            </a:r>
          </a:p>
          <a:p>
            <a:r>
              <a:rPr lang="en-US" dirty="0"/>
              <a:t>outlier from data. There were 99 records.</a:t>
            </a:r>
          </a:p>
          <a:p>
            <a:endParaRPr lang="en-US" dirty="0"/>
          </a:p>
          <a:p>
            <a:endParaRPr lang="en-US" dirty="0"/>
          </a:p>
          <a:p>
            <a:endParaRPr lang="en-US" dirty="0"/>
          </a:p>
        </p:txBody>
      </p:sp>
      <p:sp>
        <p:nvSpPr>
          <p:cNvPr id="10" name="TextBox 9">
            <a:extLst>
              <a:ext uri="{FF2B5EF4-FFF2-40B4-BE49-F238E27FC236}">
                <a16:creationId xmlns:a16="http://schemas.microsoft.com/office/drawing/2014/main" id="{F10AE3AB-BB3F-2947-B755-15EC8246CBD0}"/>
              </a:ext>
            </a:extLst>
          </p:cNvPr>
          <p:cNvSpPr txBox="1"/>
          <p:nvPr/>
        </p:nvSpPr>
        <p:spPr>
          <a:xfrm>
            <a:off x="1602603" y="4313507"/>
            <a:ext cx="8584134" cy="1015663"/>
          </a:xfrm>
          <a:prstGeom prst="rect">
            <a:avLst/>
          </a:prstGeom>
          <a:noFill/>
        </p:spPr>
        <p:txBody>
          <a:bodyPr wrap="square" rtlCol="0">
            <a:spAutoFit/>
          </a:bodyPr>
          <a:lstStyle/>
          <a:p>
            <a:r>
              <a:rPr lang="en-US" b="1" dirty="0"/>
              <a:t>Questions Asked In Survey</a:t>
            </a:r>
            <a:r>
              <a:rPr lang="en-US" sz="1400" b="1" dirty="0"/>
              <a:t>: </a:t>
            </a:r>
          </a:p>
          <a:p>
            <a:r>
              <a:rPr lang="en-US" sz="1400" i="1" dirty="0"/>
              <a:t>What is your usual commuting time to UT Austin campus in minutes? </a:t>
            </a:r>
            <a:r>
              <a:rPr lang="en-US" sz="1400" dirty="0"/>
              <a:t>(input "0" if living on campus )</a:t>
            </a:r>
          </a:p>
          <a:p>
            <a:r>
              <a:rPr lang="en-US" sz="1400" i="1" dirty="0"/>
              <a:t>What is your usual UT-related activity participation frequency per week? </a:t>
            </a:r>
            <a:r>
              <a:rPr lang="en-US" sz="1400" dirty="0"/>
              <a:t>(Sports events, dinner with friends, Film /discussion, Public talk, etc. )</a:t>
            </a:r>
          </a:p>
        </p:txBody>
      </p:sp>
    </p:spTree>
    <p:extLst>
      <p:ext uri="{BB962C8B-B14F-4D97-AF65-F5344CB8AC3E}">
        <p14:creationId xmlns:p14="http://schemas.microsoft.com/office/powerpoint/2010/main" val="111634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140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AutoShape 5"/>
          <p:cNvSpPr>
            <a:spLocks/>
          </p:cNvSpPr>
          <p:nvPr/>
        </p:nvSpPr>
        <p:spPr bwMode="auto">
          <a:xfrm>
            <a:off x="1355551" y="1933416"/>
            <a:ext cx="9406301" cy="475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a:endParaRPr lang="zh-CN" altLang="en-US" sz="1200" dirty="0">
              <a:solidFill>
                <a:schemeClr val="tx1">
                  <a:lumMod val="50000"/>
                  <a:lumOff val="50000"/>
                </a:schemeClr>
              </a:solidFill>
              <a:cs typeface="+mn-ea"/>
              <a:sym typeface="+mn-lt"/>
            </a:endParaRPr>
          </a:p>
        </p:txBody>
      </p:sp>
      <p:sp>
        <p:nvSpPr>
          <p:cNvPr id="27673" name="AutoShape 25"/>
          <p:cNvSpPr>
            <a:spLocks/>
          </p:cNvSpPr>
          <p:nvPr/>
        </p:nvSpPr>
        <p:spPr bwMode="auto">
          <a:xfrm>
            <a:off x="1986500" y="4931410"/>
            <a:ext cx="1352375" cy="266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endParaRPr lang="es-ES" altLang="zh-CN" dirty="0">
              <a:solidFill>
                <a:schemeClr val="bg1"/>
              </a:solidFill>
              <a:cs typeface="+mn-ea"/>
              <a:sym typeface="+mn-lt"/>
            </a:endParaRPr>
          </a:p>
        </p:txBody>
      </p:sp>
      <p:sp>
        <p:nvSpPr>
          <p:cNvPr id="27684" name="AutoShape 36"/>
          <p:cNvSpPr>
            <a:spLocks/>
          </p:cNvSpPr>
          <p:nvPr/>
        </p:nvSpPr>
        <p:spPr bwMode="auto">
          <a:xfrm>
            <a:off x="1061107" y="3906770"/>
            <a:ext cx="9955504"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30000"/>
              </a:lnSpc>
              <a:spcAft>
                <a:spcPts val="800"/>
              </a:spcAft>
            </a:pPr>
            <a:endParaRPr lang="zh-CN" altLang="en-US" sz="900" dirty="0">
              <a:solidFill>
                <a:schemeClr val="tx1">
                  <a:lumMod val="50000"/>
                  <a:lumOff val="50000"/>
                </a:schemeClr>
              </a:solidFill>
              <a:cs typeface="+mn-ea"/>
              <a:sym typeface="+mn-lt"/>
            </a:endParaRPr>
          </a:p>
          <a:p>
            <a:pPr>
              <a:lnSpc>
                <a:spcPct val="130000"/>
              </a:lnSpc>
              <a:spcAft>
                <a:spcPts val="800"/>
              </a:spcAft>
            </a:pPr>
            <a:endParaRPr lang="zh-CN" altLang="en-US" sz="900" dirty="0">
              <a:solidFill>
                <a:schemeClr val="tx1">
                  <a:lumMod val="50000"/>
                  <a:lumOff val="50000"/>
                </a:schemeClr>
              </a:solidFill>
              <a:cs typeface="+mn-ea"/>
              <a:sym typeface="+mn-lt"/>
            </a:endParaRPr>
          </a:p>
        </p:txBody>
      </p:sp>
      <p:sp>
        <p:nvSpPr>
          <p:cNvPr id="27685" name="AutoShape 37"/>
          <p:cNvSpPr>
            <a:spLocks/>
          </p:cNvSpPr>
          <p:nvPr/>
        </p:nvSpPr>
        <p:spPr bwMode="auto">
          <a:xfrm>
            <a:off x="4622993" y="3632133"/>
            <a:ext cx="2812684" cy="190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770">
              <a:spcBef>
                <a:spcPts val="850"/>
              </a:spcBef>
            </a:pPr>
            <a:endParaRPr lang="es-ES" altLang="zh-CN" sz="1500" dirty="0">
              <a:solidFill>
                <a:schemeClr val="tx1">
                  <a:lumMod val="50000"/>
                  <a:lumOff val="50000"/>
                </a:schemeClr>
              </a:solidFill>
              <a:cs typeface="+mn-ea"/>
              <a:sym typeface="+mn-lt"/>
            </a:endParaRPr>
          </a:p>
        </p:txBody>
      </p:sp>
      <p:sp>
        <p:nvSpPr>
          <p:cNvPr id="6" name="标题 5"/>
          <p:cNvSpPr>
            <a:spLocks noGrp="1"/>
          </p:cNvSpPr>
          <p:nvPr>
            <p:ph type="title"/>
          </p:nvPr>
        </p:nvSpPr>
        <p:spPr>
          <a:xfrm>
            <a:off x="472438" y="147429"/>
            <a:ext cx="10515600" cy="576177"/>
          </a:xfrm>
        </p:spPr>
        <p:txBody>
          <a:bodyPr>
            <a:noAutofit/>
          </a:bodyPr>
          <a:lstStyle/>
          <a:p>
            <a:r>
              <a:rPr lang="en-US" sz="4800" dirty="0">
                <a:latin typeface="Arial Narrow" panose="020B0606020202030204" pitchFamily="34" charset="0"/>
              </a:rPr>
              <a:t>Method</a:t>
            </a:r>
            <a:endParaRPr lang="zh-CN" altLang="en-US" sz="4800" dirty="0">
              <a:latin typeface="+mn-lt"/>
              <a:ea typeface="+mn-ea"/>
              <a:cs typeface="+mn-ea"/>
              <a:sym typeface="+mn-lt"/>
            </a:endParaRPr>
          </a:p>
        </p:txBody>
      </p:sp>
      <p:sp>
        <p:nvSpPr>
          <p:cNvPr id="7" name="TextBox 6">
            <a:extLst>
              <a:ext uri="{FF2B5EF4-FFF2-40B4-BE49-F238E27FC236}">
                <a16:creationId xmlns:a16="http://schemas.microsoft.com/office/drawing/2014/main" id="{94D3C80F-AAEE-FB48-8691-AEC7CDE966F7}"/>
              </a:ext>
            </a:extLst>
          </p:cNvPr>
          <p:cNvSpPr txBox="1"/>
          <p:nvPr/>
        </p:nvSpPr>
        <p:spPr>
          <a:xfrm>
            <a:off x="183681" y="1214937"/>
            <a:ext cx="11687815" cy="1846659"/>
          </a:xfrm>
          <a:prstGeom prst="rect">
            <a:avLst/>
          </a:prstGeom>
          <a:noFill/>
        </p:spPr>
        <p:txBody>
          <a:bodyPr wrap="none" rtlCol="0">
            <a:spAutoFit/>
          </a:bodyPr>
          <a:lstStyle/>
          <a:p>
            <a:r>
              <a:rPr lang="en-US" sz="2400" b="1" dirty="0">
                <a:latin typeface="Arial "/>
              </a:rPr>
              <a:t>Method: </a:t>
            </a:r>
          </a:p>
          <a:p>
            <a:endParaRPr lang="en-US" b="1" dirty="0">
              <a:latin typeface="Arial "/>
            </a:endParaRPr>
          </a:p>
          <a:p>
            <a:r>
              <a:rPr lang="en-US" b="1" dirty="0">
                <a:latin typeface="Arial "/>
              </a:rPr>
              <a:t>First step</a:t>
            </a:r>
            <a:r>
              <a:rPr lang="en-US" dirty="0">
                <a:latin typeface="Arial "/>
              </a:rPr>
              <a:t>: </a:t>
            </a:r>
            <a:r>
              <a:rPr lang="en-US" dirty="0"/>
              <a:t>I create a histogram to check the value range of output variable “Frequency”, the distribution tends to </a:t>
            </a:r>
          </a:p>
          <a:p>
            <a:r>
              <a:rPr lang="en-US" dirty="0"/>
              <a:t>be right skewed. So the median, quartile 1, quartile 3 and IQR values are calculated.</a:t>
            </a:r>
          </a:p>
          <a:p>
            <a:r>
              <a:rPr lang="en-US" b="1" dirty="0"/>
              <a:t>Second step: </a:t>
            </a:r>
            <a:r>
              <a:rPr lang="en-US" dirty="0"/>
              <a:t>I create a scatterplot and get the regression function in Excel since I need to find the potential </a:t>
            </a:r>
          </a:p>
          <a:p>
            <a:r>
              <a:rPr lang="en-US" dirty="0"/>
              <a:t>linear relationship between the two variables. I removed one outlier (8, 23) from the data.</a:t>
            </a:r>
          </a:p>
        </p:txBody>
      </p:sp>
      <p:sp>
        <p:nvSpPr>
          <p:cNvPr id="8" name="TextBox 7">
            <a:extLst>
              <a:ext uri="{FF2B5EF4-FFF2-40B4-BE49-F238E27FC236}">
                <a16:creationId xmlns:a16="http://schemas.microsoft.com/office/drawing/2014/main" id="{1FAB4A64-9320-7845-B28D-CEF0B55C164C}"/>
              </a:ext>
            </a:extLst>
          </p:cNvPr>
          <p:cNvSpPr txBox="1"/>
          <p:nvPr/>
        </p:nvSpPr>
        <p:spPr>
          <a:xfrm>
            <a:off x="183681" y="3495370"/>
            <a:ext cx="10862974" cy="1569660"/>
          </a:xfrm>
          <a:prstGeom prst="rect">
            <a:avLst/>
          </a:prstGeom>
          <a:noFill/>
        </p:spPr>
        <p:txBody>
          <a:bodyPr wrap="none" rtlCol="0">
            <a:spAutoFit/>
          </a:bodyPr>
          <a:lstStyle/>
          <a:p>
            <a:r>
              <a:rPr lang="en-US" sz="2400" b="1" dirty="0">
                <a:latin typeface="Arial "/>
              </a:rPr>
              <a:t>Assumptions/Conditions</a:t>
            </a:r>
            <a:r>
              <a:rPr lang="en-US" b="1" dirty="0">
                <a:latin typeface="Arial "/>
              </a:rPr>
              <a:t>: </a:t>
            </a:r>
          </a:p>
          <a:p>
            <a:endParaRPr lang="en-US" b="1" dirty="0">
              <a:latin typeface="Arial "/>
            </a:endParaRPr>
          </a:p>
          <a:p>
            <a:r>
              <a:rPr lang="en-US" dirty="0">
                <a:latin typeface="Arial "/>
              </a:rPr>
              <a:t>To check whether the assumptions were violated, I generated a residual plots graph in </a:t>
            </a:r>
          </a:p>
          <a:p>
            <a:r>
              <a:rPr lang="en-US" dirty="0">
                <a:latin typeface="Arial "/>
              </a:rPr>
              <a:t>Excel. After checking the residual plots. There were no clear trend that violates the </a:t>
            </a:r>
            <a:r>
              <a:rPr lang="en-US" dirty="0"/>
              <a:t>linearity assumptions.</a:t>
            </a:r>
          </a:p>
          <a:p>
            <a:r>
              <a:rPr lang="en-US" dirty="0"/>
              <a:t>And were no obvious outliers violates then no outlier assumption. </a:t>
            </a:r>
          </a:p>
        </p:txBody>
      </p:sp>
    </p:spTree>
    <p:extLst>
      <p:ext uri="{BB962C8B-B14F-4D97-AF65-F5344CB8AC3E}">
        <p14:creationId xmlns:p14="http://schemas.microsoft.com/office/powerpoint/2010/main" val="59959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7653"/>
                                        </p:tgtEl>
                                        <p:attrNameLst>
                                          <p:attrName>style.visibility</p:attrName>
                                        </p:attrNameLst>
                                      </p:cBhvr>
                                      <p:to>
                                        <p:strVal val="visible"/>
                                      </p:to>
                                    </p:set>
                                    <p:animEffect transition="in" filter="wipe(left)">
                                      <p:cBhvr>
                                        <p:cTn id="7" dur="500"/>
                                        <p:tgtEl>
                                          <p:spTgt spid="27653"/>
                                        </p:tgtEl>
                                      </p:cBhvr>
                                    </p:animEffect>
                                  </p:childTnLst>
                                </p:cTn>
                              </p:par>
                            </p:childTnLst>
                          </p:cTn>
                        </p:par>
                        <p:par>
                          <p:cTn id="8" fill="hold" nodeType="afterGroup">
                            <p:stCondLst>
                              <p:cond delay="500"/>
                            </p:stCondLst>
                            <p:childTnLst>
                              <p:par>
                                <p:cTn id="9" presetID="22" presetClass="entr" presetSubtype="8" fill="hold" grpId="0" nodeType="afterEffect" nodePh="1">
                                  <p:stCondLst>
                                    <p:cond delay="0"/>
                                  </p:stCondLst>
                                  <p:endCondLst>
                                    <p:cond evt="begin" delay="0">
                                      <p:tn val="9"/>
                                    </p:cond>
                                  </p:endCondLst>
                                  <p:childTnLst>
                                    <p:set>
                                      <p:cBhvr>
                                        <p:cTn id="10" dur="1" fill="hold">
                                          <p:stCondLst>
                                            <p:cond delay="0"/>
                                          </p:stCondLst>
                                        </p:cTn>
                                        <p:tgtEl>
                                          <p:spTgt spid="27685"/>
                                        </p:tgtEl>
                                        <p:attrNameLst>
                                          <p:attrName>style.visibility</p:attrName>
                                        </p:attrNameLst>
                                      </p:cBhvr>
                                      <p:to>
                                        <p:strVal val="visible"/>
                                      </p:to>
                                    </p:set>
                                    <p:animEffect transition="in" filter="wipe(left)">
                                      <p:cBhvr>
                                        <p:cTn id="11" dur="500"/>
                                        <p:tgtEl>
                                          <p:spTgt spid="27685"/>
                                        </p:tgtEl>
                                      </p:cBhvr>
                                    </p:animEffect>
                                  </p:childTnLst>
                                </p:cTn>
                              </p:par>
                              <p:par>
                                <p:cTn id="12" presetID="22" presetClass="entr" presetSubtype="8" fill="hold" grpId="0" nodeType="withEffect" nodePh="1">
                                  <p:stCondLst>
                                    <p:cond delay="0"/>
                                  </p:stCondLst>
                                  <p:endCondLst>
                                    <p:cond evt="begin" delay="0">
                                      <p:tn val="12"/>
                                    </p:cond>
                                  </p:endCondLst>
                                  <p:childTnLst>
                                    <p:set>
                                      <p:cBhvr>
                                        <p:cTn id="13" dur="1" fill="hold">
                                          <p:stCondLst>
                                            <p:cond delay="0"/>
                                          </p:stCondLst>
                                        </p:cTn>
                                        <p:tgtEl>
                                          <p:spTgt spid="27684"/>
                                        </p:tgtEl>
                                        <p:attrNameLst>
                                          <p:attrName>style.visibility</p:attrName>
                                        </p:attrNameLst>
                                      </p:cBhvr>
                                      <p:to>
                                        <p:strVal val="visible"/>
                                      </p:to>
                                    </p:set>
                                    <p:animEffect transition="in" filter="wipe(left)">
                                      <p:cBhvr>
                                        <p:cTn id="14" dur="500"/>
                                        <p:tgtEl>
                                          <p:spTgt spid="27684"/>
                                        </p:tgtEl>
                                      </p:cBhvr>
                                    </p:animEffect>
                                  </p:childTnLst>
                                </p:cTn>
                              </p:par>
                              <p:par>
                                <p:cTn id="15" presetID="22" presetClass="entr" presetSubtype="8" fill="hold" grpId="0" nodeType="withEffect" nodePh="1">
                                  <p:stCondLst>
                                    <p:cond delay="0"/>
                                  </p:stCondLst>
                                  <p:endCondLst>
                                    <p:cond evt="begin" delay="0">
                                      <p:tn val="15"/>
                                    </p:cond>
                                  </p:endCondLst>
                                  <p:childTnLst>
                                    <p:set>
                                      <p:cBhvr>
                                        <p:cTn id="16" dur="1" fill="hold">
                                          <p:stCondLst>
                                            <p:cond delay="0"/>
                                          </p:stCondLst>
                                        </p:cTn>
                                        <p:tgtEl>
                                          <p:spTgt spid="27673"/>
                                        </p:tgtEl>
                                        <p:attrNameLst>
                                          <p:attrName>style.visibility</p:attrName>
                                        </p:attrNameLst>
                                      </p:cBhvr>
                                      <p:to>
                                        <p:strVal val="visible"/>
                                      </p:to>
                                    </p:set>
                                    <p:animEffect transition="in" filter="wipe(left)">
                                      <p:cBhvr>
                                        <p:cTn id="17" dur="500"/>
                                        <p:tgtEl>
                                          <p:spTgt spid="27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P spid="27673" grpId="0" autoUpdateAnimBg="0"/>
      <p:bldP spid="27684" grpId="0" autoUpdateAnimBg="0"/>
      <p:bldP spid="2768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3143776" y="1381586"/>
            <a:ext cx="3305150" cy="52938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defRPr sz="1000" b="1" i="0" u="none" strike="noStrike" kern="1200" baseline="0">
                <a:solidFill>
                  <a:srgbClr val="000000"/>
                </a:solidFill>
                <a:latin typeface="+mn-lt"/>
                <a:ea typeface="+mn-ea"/>
                <a:cs typeface="+mn-cs"/>
              </a:defRPr>
            </a:pPr>
            <a:r>
              <a:rPr lang="en-US" sz="1600" dirty="0">
                <a:solidFill>
                  <a:schemeClr val="bg1"/>
                </a:solidFill>
              </a:rPr>
              <a:t>Frequency of campus activity</a:t>
            </a:r>
          </a:p>
        </p:txBody>
      </p:sp>
      <p:sp>
        <p:nvSpPr>
          <p:cNvPr id="34" name="Rectangle 33"/>
          <p:cNvSpPr/>
          <p:nvPr/>
        </p:nvSpPr>
        <p:spPr>
          <a:xfrm>
            <a:off x="8350745" y="1891737"/>
            <a:ext cx="1843184" cy="4532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sz="2000" dirty="0">
                <a:solidFill>
                  <a:schemeClr val="bg1"/>
                </a:solidFill>
                <a:cs typeface="+mn-ea"/>
                <a:sym typeface="+mn-lt"/>
              </a:rPr>
              <a:t>Histogram</a:t>
            </a:r>
            <a:endParaRPr lang="en-US" sz="2000" dirty="0">
              <a:cs typeface="+mn-ea"/>
              <a:sym typeface="+mn-lt"/>
            </a:endParaRPr>
          </a:p>
        </p:txBody>
      </p:sp>
      <p:sp>
        <p:nvSpPr>
          <p:cNvPr id="61" name="TextBox 60"/>
          <p:cNvSpPr txBox="1"/>
          <p:nvPr/>
        </p:nvSpPr>
        <p:spPr>
          <a:xfrm>
            <a:off x="39447" y="1370418"/>
            <a:ext cx="3104329" cy="477042"/>
          </a:xfrm>
          <a:prstGeom prst="rect">
            <a:avLst/>
          </a:prstGeom>
          <a:noFill/>
        </p:spPr>
        <p:txBody>
          <a:bodyPr wrap="square" lIns="121908" tIns="60954" rIns="121908" bIns="60954" rtlCol="0">
            <a:spAutoFit/>
          </a:bodyPr>
          <a:lstStyle/>
          <a:p>
            <a:pPr algn="r"/>
            <a:r>
              <a:rPr lang="en-US" sz="2300" b="1" dirty="0">
                <a:solidFill>
                  <a:schemeClr val="tx2">
                    <a:lumMod val="75000"/>
                  </a:schemeClr>
                </a:solidFill>
                <a:latin typeface="Arial "/>
              </a:rPr>
              <a:t>Dependent Variable:</a:t>
            </a:r>
            <a:endParaRPr lang="en-US" sz="2300" dirty="0">
              <a:solidFill>
                <a:schemeClr val="tx2">
                  <a:lumMod val="75000"/>
                </a:schemeClr>
              </a:solidFill>
              <a:cs typeface="+mn-ea"/>
              <a:sym typeface="+mn-lt"/>
            </a:endParaRPr>
          </a:p>
        </p:txBody>
      </p:sp>
      <p:sp>
        <p:nvSpPr>
          <p:cNvPr id="2" name="标题 1"/>
          <p:cNvSpPr>
            <a:spLocks noGrp="1"/>
          </p:cNvSpPr>
          <p:nvPr>
            <p:ph type="title"/>
          </p:nvPr>
        </p:nvSpPr>
        <p:spPr/>
        <p:txBody>
          <a:bodyPr>
            <a:noAutofit/>
          </a:bodyPr>
          <a:lstStyle/>
          <a:p>
            <a:r>
              <a:rPr lang="en-US" sz="4800" dirty="0">
                <a:solidFill>
                  <a:srgbClr val="F8F8F8"/>
                </a:solidFill>
                <a:latin typeface="Arial Narrow" charset="0"/>
                <a:cs typeface="Arial Narrow" charset="0"/>
                <a:sym typeface="Arial Narrow" charset="0"/>
              </a:rPr>
              <a:t>Dependent Variable</a:t>
            </a:r>
            <a:endParaRPr lang="zh-CN" altLang="en-US" sz="4800" dirty="0">
              <a:latin typeface="+mn-lt"/>
              <a:ea typeface="+mn-ea"/>
              <a:cs typeface="+mn-ea"/>
              <a:sym typeface="+mn-lt"/>
            </a:endParaRPr>
          </a:p>
        </p:txBody>
      </p:sp>
      <p:sp>
        <p:nvSpPr>
          <p:cNvPr id="3" name="TextBox 2">
            <a:extLst>
              <a:ext uri="{FF2B5EF4-FFF2-40B4-BE49-F238E27FC236}">
                <a16:creationId xmlns:a16="http://schemas.microsoft.com/office/drawing/2014/main" id="{23AE2F7A-8E86-B545-BD03-3651CE250A52}"/>
              </a:ext>
            </a:extLst>
          </p:cNvPr>
          <p:cNvSpPr txBox="1"/>
          <p:nvPr/>
        </p:nvSpPr>
        <p:spPr>
          <a:xfrm>
            <a:off x="39447" y="2118373"/>
            <a:ext cx="5921814" cy="1323439"/>
          </a:xfrm>
          <a:prstGeom prst="rect">
            <a:avLst/>
          </a:prstGeom>
          <a:noFill/>
        </p:spPr>
        <p:txBody>
          <a:bodyPr wrap="none" rtlCol="0">
            <a:spAutoFit/>
          </a:bodyPr>
          <a:lstStyle/>
          <a:p>
            <a:r>
              <a:rPr lang="en-US" sz="2000" dirty="0"/>
              <a:t>Since the values to be right skewed</a:t>
            </a:r>
            <a:r>
              <a:rPr lang="en-US" sz="2000" b="1" dirty="0"/>
              <a:t> </a:t>
            </a:r>
            <a:r>
              <a:rPr lang="en-US" sz="2000" dirty="0"/>
              <a:t>and unimodal, </a:t>
            </a:r>
          </a:p>
          <a:p>
            <a:r>
              <a:rPr lang="en-US" sz="2000" dirty="0"/>
              <a:t>I calculated </a:t>
            </a:r>
            <a:r>
              <a:rPr lang="en-US" sz="2000" dirty="0">
                <a:latin typeface="Arial "/>
              </a:rPr>
              <a:t>descriptive statistics</a:t>
            </a:r>
            <a:r>
              <a:rPr lang="en-US" sz="2000" dirty="0"/>
              <a:t> below: </a:t>
            </a:r>
          </a:p>
          <a:p>
            <a:endParaRPr lang="en-US" sz="2000" dirty="0"/>
          </a:p>
          <a:p>
            <a:endParaRPr lang="en-US" sz="2000" dirty="0"/>
          </a:p>
        </p:txBody>
      </p:sp>
      <p:graphicFrame>
        <p:nvGraphicFramePr>
          <p:cNvPr id="6" name="Table 5">
            <a:extLst>
              <a:ext uri="{FF2B5EF4-FFF2-40B4-BE49-F238E27FC236}">
                <a16:creationId xmlns:a16="http://schemas.microsoft.com/office/drawing/2014/main" id="{909A5709-F9B0-A045-9444-0B4D68B775D5}"/>
              </a:ext>
            </a:extLst>
          </p:cNvPr>
          <p:cNvGraphicFramePr>
            <a:graphicFrameLocks noGrp="1"/>
          </p:cNvGraphicFramePr>
          <p:nvPr>
            <p:extLst>
              <p:ext uri="{D42A27DB-BD31-4B8C-83A1-F6EECF244321}">
                <p14:modId xmlns:p14="http://schemas.microsoft.com/office/powerpoint/2010/main" val="3093518155"/>
              </p:ext>
            </p:extLst>
          </p:nvPr>
        </p:nvGraphicFramePr>
        <p:xfrm>
          <a:off x="228599" y="3231147"/>
          <a:ext cx="4525599" cy="2752554"/>
        </p:xfrm>
        <a:graphic>
          <a:graphicData uri="http://schemas.openxmlformats.org/drawingml/2006/table">
            <a:tbl>
              <a:tblPr>
                <a:tableStyleId>{5C22544A-7EE6-4342-B048-85BDC9FD1C3A}</a:tableStyleId>
              </a:tblPr>
              <a:tblGrid>
                <a:gridCol w="2635709">
                  <a:extLst>
                    <a:ext uri="{9D8B030D-6E8A-4147-A177-3AD203B41FA5}">
                      <a16:colId xmlns:a16="http://schemas.microsoft.com/office/drawing/2014/main" val="1446291426"/>
                    </a:ext>
                  </a:extLst>
                </a:gridCol>
                <a:gridCol w="1889890">
                  <a:extLst>
                    <a:ext uri="{9D8B030D-6E8A-4147-A177-3AD203B41FA5}">
                      <a16:colId xmlns:a16="http://schemas.microsoft.com/office/drawing/2014/main" val="850257273"/>
                    </a:ext>
                  </a:extLst>
                </a:gridCol>
              </a:tblGrid>
              <a:tr h="393222">
                <a:tc>
                  <a:txBody>
                    <a:bodyPr/>
                    <a:lstStyle/>
                    <a:p>
                      <a:pPr algn="l" fontAlgn="b"/>
                      <a:r>
                        <a:rPr lang="en-US" sz="2000" b="1" u="none" strike="noStrike" dirty="0">
                          <a:effectLst/>
                        </a:rPr>
                        <a:t>Min Frequency</a:t>
                      </a:r>
                      <a:endParaRPr lang="en-US" sz="2000" b="1"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b"/>
                      <a:r>
                        <a:rPr lang="en-US" sz="2000" b="1" u="none" strike="noStrike">
                          <a:effectLst/>
                        </a:rPr>
                        <a:t>0</a:t>
                      </a:r>
                      <a:endParaRPr lang="en-US" sz="2000" b="1" i="0" u="none" strike="noStrike">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959026521"/>
                  </a:ext>
                </a:extLst>
              </a:tr>
              <a:tr h="393222">
                <a:tc>
                  <a:txBody>
                    <a:bodyPr/>
                    <a:lstStyle/>
                    <a:p>
                      <a:pPr algn="l" fontAlgn="b"/>
                      <a:r>
                        <a:rPr lang="en-US" sz="2000" b="1" u="none" strike="noStrike" dirty="0">
                          <a:effectLst/>
                        </a:rPr>
                        <a:t>Max Frequency</a:t>
                      </a:r>
                      <a:endParaRPr lang="en-US" sz="2000" b="1"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b"/>
                      <a:r>
                        <a:rPr lang="en-US" sz="2000" b="1" u="none" strike="noStrike">
                          <a:effectLst/>
                        </a:rPr>
                        <a:t>15</a:t>
                      </a:r>
                      <a:endParaRPr lang="en-US" sz="2000" b="1" i="0" u="none" strike="noStrike">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686753634"/>
                  </a:ext>
                </a:extLst>
              </a:tr>
              <a:tr h="393222">
                <a:tc>
                  <a:txBody>
                    <a:bodyPr/>
                    <a:lstStyle/>
                    <a:p>
                      <a:pPr algn="l" fontAlgn="b"/>
                      <a:r>
                        <a:rPr lang="en-US" sz="2000" b="1" u="none" strike="noStrike" dirty="0">
                          <a:effectLst/>
                        </a:rPr>
                        <a:t>Count</a:t>
                      </a:r>
                      <a:endParaRPr lang="en-US" sz="2000" b="1" i="0" u="none" strike="noStrike" dirty="0">
                        <a:solidFill>
                          <a:srgbClr val="000000"/>
                        </a:solidFill>
                        <a:effectLst/>
                        <a:latin typeface="Calibri" panose="020F0502020204030204" pitchFamily="34" charset="0"/>
                      </a:endParaRPr>
                    </a:p>
                  </a:txBody>
                  <a:tcPr marL="9525" marR="9525" marT="9525" marB="0" anchor="b">
                    <a:gradFill>
                      <a:gsLst>
                        <a:gs pos="17000">
                          <a:srgbClr val="B0A8BA"/>
                        </a:gs>
                        <a:gs pos="8000">
                          <a:srgbClr val="C7C1CE"/>
                        </a:gs>
                        <a:gs pos="7000">
                          <a:srgbClr val="D4D0DA"/>
                        </a:gs>
                        <a:gs pos="9000">
                          <a:srgbClr val="EEEDF1"/>
                        </a:gs>
                        <a:gs pos="0">
                          <a:schemeClr val="accent1">
                            <a:lumMod val="5000"/>
                            <a:lumOff val="95000"/>
                          </a:schemeClr>
                        </a:gs>
                        <a:gs pos="8000">
                          <a:schemeClr val="accent1">
                            <a:lumMod val="45000"/>
                            <a:lumOff val="55000"/>
                          </a:schemeClr>
                        </a:gs>
                        <a:gs pos="12000">
                          <a:schemeClr val="accent1">
                            <a:lumMod val="45000"/>
                            <a:lumOff val="55000"/>
                          </a:schemeClr>
                        </a:gs>
                        <a:gs pos="20000">
                          <a:schemeClr val="accent1">
                            <a:lumMod val="30000"/>
                            <a:lumOff val="70000"/>
                          </a:schemeClr>
                        </a:gs>
                      </a:gsLst>
                      <a:lin ang="5400000" scaled="1"/>
                    </a:gradFill>
                  </a:tcPr>
                </a:tc>
                <a:tc>
                  <a:txBody>
                    <a:bodyPr/>
                    <a:lstStyle/>
                    <a:p>
                      <a:pPr algn="r" fontAlgn="b"/>
                      <a:r>
                        <a:rPr lang="en-US" sz="2000" b="1" u="none" strike="noStrike" dirty="0">
                          <a:effectLst/>
                        </a:rPr>
                        <a:t>99</a:t>
                      </a:r>
                      <a:endParaRPr lang="en-US" sz="2000" b="1"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240941031"/>
                  </a:ext>
                </a:extLst>
              </a:tr>
              <a:tr h="393222">
                <a:tc>
                  <a:txBody>
                    <a:bodyPr/>
                    <a:lstStyle/>
                    <a:p>
                      <a:pPr algn="l" fontAlgn="b"/>
                      <a:r>
                        <a:rPr lang="en-US" sz="2000" b="1" u="none" strike="noStrike">
                          <a:effectLst/>
                        </a:rPr>
                        <a:t>Median</a:t>
                      </a:r>
                      <a:endParaRPr lang="en-US" sz="2000" b="1" i="0" u="none" strike="noStrike">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b"/>
                      <a:r>
                        <a:rPr lang="en-US" sz="2000" b="1" u="none" strike="noStrike" dirty="0">
                          <a:effectLst/>
                        </a:rPr>
                        <a:t>4</a:t>
                      </a:r>
                      <a:endParaRPr lang="en-US" sz="2000" b="1"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88975165"/>
                  </a:ext>
                </a:extLst>
              </a:tr>
              <a:tr h="393222">
                <a:tc>
                  <a:txBody>
                    <a:bodyPr/>
                    <a:lstStyle/>
                    <a:p>
                      <a:pPr algn="l" fontAlgn="b"/>
                      <a:r>
                        <a:rPr lang="en-US" sz="2000" b="1" u="none" strike="noStrike">
                          <a:effectLst/>
                        </a:rPr>
                        <a:t>Quartile 1</a:t>
                      </a:r>
                      <a:endParaRPr lang="en-US" sz="2000" b="1" i="0" u="none" strike="noStrike">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b"/>
                      <a:r>
                        <a:rPr lang="en-US" sz="2000" b="1" u="none" strike="noStrike" dirty="0">
                          <a:effectLst/>
                        </a:rPr>
                        <a:t>2</a:t>
                      </a:r>
                      <a:endParaRPr lang="en-US" sz="2000" b="1"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563712554"/>
                  </a:ext>
                </a:extLst>
              </a:tr>
              <a:tr h="393222">
                <a:tc>
                  <a:txBody>
                    <a:bodyPr/>
                    <a:lstStyle/>
                    <a:p>
                      <a:pPr algn="l" fontAlgn="b"/>
                      <a:r>
                        <a:rPr lang="en-US" sz="2000" b="1" u="none" strike="noStrike">
                          <a:effectLst/>
                        </a:rPr>
                        <a:t>Quartile 3</a:t>
                      </a:r>
                      <a:endParaRPr lang="en-US" sz="2000" b="1" i="0" u="none" strike="noStrike">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b"/>
                      <a:r>
                        <a:rPr lang="en-US" sz="2000" b="1" u="none" strike="noStrike" dirty="0">
                          <a:effectLst/>
                        </a:rPr>
                        <a:t>7</a:t>
                      </a:r>
                      <a:endParaRPr lang="en-US" sz="2000" b="1"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899448087"/>
                  </a:ext>
                </a:extLst>
              </a:tr>
              <a:tr h="393222">
                <a:tc>
                  <a:txBody>
                    <a:bodyPr/>
                    <a:lstStyle/>
                    <a:p>
                      <a:pPr algn="l" fontAlgn="b"/>
                      <a:r>
                        <a:rPr lang="en-US" sz="2000" b="1" u="none" strike="noStrike">
                          <a:effectLst/>
                        </a:rPr>
                        <a:t>IQR</a:t>
                      </a:r>
                      <a:endParaRPr lang="en-US" sz="2000" b="1" i="0" u="none" strike="noStrike">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b"/>
                      <a:r>
                        <a:rPr lang="en-US" sz="2000" b="1" u="none" strike="noStrike" dirty="0">
                          <a:effectLst/>
                        </a:rPr>
                        <a:t>5</a:t>
                      </a:r>
                      <a:endParaRPr lang="en-US" sz="2000" b="1"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047028983"/>
                  </a:ext>
                </a:extLst>
              </a:tr>
            </a:tbl>
          </a:graphicData>
        </a:graphic>
      </p:graphicFrame>
      <p:pic>
        <p:nvPicPr>
          <p:cNvPr id="8" name="Picture 7">
            <a:extLst>
              <a:ext uri="{FF2B5EF4-FFF2-40B4-BE49-F238E27FC236}">
                <a16:creationId xmlns:a16="http://schemas.microsoft.com/office/drawing/2014/main" id="{20314053-FE89-D843-9166-1816AEFA2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221" y="2924673"/>
            <a:ext cx="4980245" cy="3504979"/>
          </a:xfrm>
          <a:prstGeom prst="rect">
            <a:avLst/>
          </a:prstGeom>
        </p:spPr>
      </p:pic>
    </p:spTree>
    <p:extLst>
      <p:ext uri="{BB962C8B-B14F-4D97-AF65-F5344CB8AC3E}">
        <p14:creationId xmlns:p14="http://schemas.microsoft.com/office/powerpoint/2010/main" val="120619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accel="50000" decel="50000" fill="hold" nodeType="afterEffect">
                                  <p:stCondLst>
                                    <p:cond delay="0"/>
                                  </p:stCondLst>
                                  <p:childTnLst>
                                    <p:set>
                                      <p:cBhvr>
                                        <p:cTn id="11" dur="1" fill="hold">
                                          <p:stCondLst>
                                            <p:cond delay="0"/>
                                          </p:stCondLst>
                                        </p:cTn>
                                        <p:tgtEl>
                                          <p:spTgt spid="61"/>
                                        </p:tgtEl>
                                        <p:attrNameLst>
                                          <p:attrName>style.visibility</p:attrName>
                                        </p:attrNameLst>
                                      </p:cBhvr>
                                      <p:to>
                                        <p:strVal val="visible"/>
                                      </p:to>
                                    </p:set>
                                    <p:anim calcmode="lin" valueType="num">
                                      <p:cBhvr additive="base">
                                        <p:cTn id="12" dur="500" fill="hold"/>
                                        <p:tgtEl>
                                          <p:spTgt spid="61"/>
                                        </p:tgtEl>
                                        <p:attrNameLst>
                                          <p:attrName>ppt_x</p:attrName>
                                        </p:attrNameLst>
                                      </p:cBhvr>
                                      <p:tavLst>
                                        <p:tav tm="0">
                                          <p:val>
                                            <p:strVal val="0-#ppt_w/2"/>
                                          </p:val>
                                        </p:tav>
                                        <p:tav tm="100000">
                                          <p:val>
                                            <p:strVal val="#ppt_x"/>
                                          </p:val>
                                        </p:tav>
                                      </p:tavLst>
                                    </p:anim>
                                    <p:anim calcmode="lin" valueType="num">
                                      <p:cBhvr additive="base">
                                        <p:cTn id="13" dur="500" fill="hold"/>
                                        <p:tgtEl>
                                          <p:spTgt spid="6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accel="50000" decel="5000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1+#ppt_w/2"/>
                                          </p:val>
                                        </p:tav>
                                        <p:tav tm="100000">
                                          <p:val>
                                            <p:strVal val="#ppt_x"/>
                                          </p:val>
                                        </p:tav>
                                      </p:tavLst>
                                    </p:anim>
                                    <p:anim calcmode="lin" valueType="num">
                                      <p:cBhvr additive="base">
                                        <p:cTn id="1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矩形 4"/>
          <p:cNvSpPr txBox="1">
            <a:spLocks noChangeArrowheads="1"/>
          </p:cNvSpPr>
          <p:nvPr>
            <p:custDataLst>
              <p:tags r:id="rId1"/>
            </p:custDataLst>
          </p:nvPr>
        </p:nvSpPr>
        <p:spPr bwMode="auto">
          <a:xfrm>
            <a:off x="2069432" y="1363579"/>
            <a:ext cx="8495945" cy="812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9078" fontAlgn="base">
              <a:spcBef>
                <a:spcPct val="0"/>
              </a:spcBef>
              <a:spcAft>
                <a:spcPct val="0"/>
              </a:spcAft>
              <a:defRPr/>
            </a:pPr>
            <a:r>
              <a:rPr lang="en-US" altLang="zh-CN" sz="4000" i="1" kern="0" dirty="0">
                <a:solidFill>
                  <a:srgbClr val="2D2833"/>
                </a:solidFill>
                <a:latin typeface="+mn-lt"/>
                <a:ea typeface="+mn-ea"/>
                <a:cs typeface="+mn-ea"/>
                <a:sym typeface="+mn-lt"/>
              </a:rPr>
              <a:t>SDS302 Final Poster Project</a:t>
            </a:r>
            <a:endParaRPr lang="zh-CN" altLang="en-US" sz="4000" i="1" kern="0" dirty="0">
              <a:solidFill>
                <a:srgbClr val="2D2833"/>
              </a:solidFill>
              <a:latin typeface="+mn-lt"/>
              <a:ea typeface="+mn-ea"/>
              <a:cs typeface="+mn-ea"/>
              <a:sym typeface="+mn-lt"/>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831" y="2978331"/>
            <a:ext cx="2215722" cy="3879669"/>
          </a:xfrm>
          <a:prstGeom prst="rect">
            <a:avLst/>
          </a:prstGeom>
        </p:spPr>
      </p:pic>
      <p:sp>
        <p:nvSpPr>
          <p:cNvPr id="4" name="矩形 3"/>
          <p:cNvSpPr/>
          <p:nvPr/>
        </p:nvSpPr>
        <p:spPr>
          <a:xfrm>
            <a:off x="2887579" y="4497957"/>
            <a:ext cx="8249648" cy="2031325"/>
          </a:xfrm>
          <a:prstGeom prst="rect">
            <a:avLst/>
          </a:prstGeom>
        </p:spPr>
        <p:txBody>
          <a:bodyPr wrap="square">
            <a:spAutoFit/>
          </a:bodyPr>
          <a:lstStyle/>
          <a:p>
            <a:r>
              <a:rPr lang="en-US" sz="3200" b="1" dirty="0">
                <a:latin typeface="Arial "/>
              </a:rPr>
              <a:t>Date of Presentation</a:t>
            </a:r>
            <a:r>
              <a:rPr lang="en-US" altLang="zh-CN" sz="3000" b="1" dirty="0">
                <a:cs typeface="+mn-ea"/>
                <a:sym typeface="+mn-lt"/>
              </a:rPr>
              <a:t>: </a:t>
            </a:r>
            <a:r>
              <a:rPr lang="en-US" altLang="zh-CN" sz="3000" dirty="0">
                <a:cs typeface="+mn-ea"/>
                <a:sym typeface="+mn-lt"/>
              </a:rPr>
              <a:t>5/8/2018   </a:t>
            </a:r>
          </a:p>
          <a:p>
            <a:r>
              <a:rPr lang="en-US" sz="3200" b="1" dirty="0">
                <a:latin typeface="Arial "/>
              </a:rPr>
              <a:t>Student Name</a:t>
            </a:r>
            <a:r>
              <a:rPr lang="en-US" sz="3000" b="1" dirty="0">
                <a:latin typeface="Arial "/>
                <a:cs typeface="+mn-ea"/>
                <a:sym typeface="+mn-lt"/>
              </a:rPr>
              <a:t>:</a:t>
            </a:r>
            <a:r>
              <a:rPr lang="zh-Hans" altLang="en-US" sz="3000" b="1" dirty="0">
                <a:latin typeface="Arial "/>
                <a:cs typeface="+mn-ea"/>
                <a:sym typeface="+mn-lt"/>
              </a:rPr>
              <a:t> </a:t>
            </a:r>
            <a:r>
              <a:rPr lang="en-US" sz="3200"/>
              <a:t>Bulbasaur</a:t>
            </a:r>
            <a:endParaRPr lang="en-US" altLang="zh-CN" sz="3000" dirty="0">
              <a:cs typeface="+mn-ea"/>
              <a:sym typeface="+mn-lt"/>
            </a:endParaRPr>
          </a:p>
          <a:p>
            <a:r>
              <a:rPr lang="en-US" sz="3200" b="1" dirty="0">
                <a:latin typeface="Arial "/>
              </a:rPr>
              <a:t>Lab meeting time: </a:t>
            </a:r>
            <a:r>
              <a:rPr lang="en-US" sz="3200" dirty="0">
                <a:latin typeface="Arial "/>
              </a:rPr>
              <a:t>Thursday 5pm</a:t>
            </a:r>
          </a:p>
          <a:p>
            <a:endParaRPr lang="zh-CN" altLang="en-US" sz="3000" dirty="0">
              <a:cs typeface="+mn-ea"/>
              <a:sym typeface="+mn-lt"/>
            </a:endParaRPr>
          </a:p>
        </p:txBody>
      </p:sp>
    </p:spTree>
    <p:extLst>
      <p:ext uri="{BB962C8B-B14F-4D97-AF65-F5344CB8AC3E}">
        <p14:creationId xmlns:p14="http://schemas.microsoft.com/office/powerpoint/2010/main" val="312201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400" fill="hold"/>
                                            <p:tgtEl>
                                              <p:spTgt spid="5"/>
                                            </p:tgtEl>
                                            <p:attrNameLst>
                                              <p:attrName>ppt_x</p:attrName>
                                            </p:attrNameLst>
                                          </p:cBhvr>
                                          <p:tavLst>
                                            <p:tav tm="0">
                                              <p:val>
                                                <p:strVal val="0-#ppt_w/2"/>
                                              </p:val>
                                            </p:tav>
                                            <p:tav tm="100000">
                                              <p:val>
                                                <p:strVal val="#ppt_x"/>
                                              </p:val>
                                            </p:tav>
                                          </p:tavLst>
                                        </p:anim>
                                        <p:anim calcmode="lin" valueType="num">
                                          <p:cBhvr additive="base">
                                            <p:cTn id="13" dur="4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750" fill="hold"/>
                                            <p:tgtEl>
                                              <p:spTgt spid="7"/>
                                            </p:tgtEl>
                                            <p:attrNameLst>
                                              <p:attrName>ppt_x</p:attrName>
                                            </p:attrNameLst>
                                          </p:cBhvr>
                                          <p:tavLst>
                                            <p:tav tm="0">
                                              <p:val>
                                                <p:strVal val="0-#ppt_w/2"/>
                                              </p:val>
                                            </p:tav>
                                            <p:tav tm="100000">
                                              <p:val>
                                                <p:strVal val="#ppt_x"/>
                                              </p:val>
                                            </p:tav>
                                          </p:tavLst>
                                        </p:anim>
                                        <p:anim calcmode="lin" valueType="num">
                                          <p:cBhvr additive="base">
                                            <p:cTn id="14" dur="75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750"/>
                                </p:stCondLst>
                                <p:childTnLst>
                                  <p:par>
                                    <p:cTn id="16" presetID="42"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anim calcmode="lin" valueType="num">
                                          <p:cBhvr>
                                            <p:cTn id="19" dur="500" fill="hold"/>
                                            <p:tgtEl>
                                              <p:spTgt spid="6"/>
                                            </p:tgtEl>
                                            <p:attrNameLst>
                                              <p:attrName>ppt_x</p:attrName>
                                            </p:attrNameLst>
                                          </p:cBhvr>
                                          <p:tavLst>
                                            <p:tav tm="0">
                                              <p:val>
                                                <p:strVal val="#ppt_x"/>
                                              </p:val>
                                            </p:tav>
                                            <p:tav tm="100000">
                                              <p:val>
                                                <p:strVal val="#ppt_x"/>
                                              </p:val>
                                            </p:tav>
                                          </p:tavLst>
                                        </p:anim>
                                        <p:anim calcmode="lin" valueType="num">
                                          <p:cBhvr>
                                            <p:cTn id="20" dur="500" fill="hold"/>
                                            <p:tgtEl>
                                              <p:spTgt spid="6"/>
                                            </p:tgtEl>
                                            <p:attrNameLst>
                                              <p:attrName>ppt_y</p:attrName>
                                            </p:attrNameLst>
                                          </p:cBhvr>
                                          <p:tavLst>
                                            <p:tav tm="0">
                                              <p:val>
                                                <p:strVal val="#ppt_y+.1"/>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400" fill="hold"/>
                                            <p:tgtEl>
                                              <p:spTgt spid="5"/>
                                            </p:tgtEl>
                                            <p:attrNameLst>
                                              <p:attrName>ppt_x</p:attrName>
                                            </p:attrNameLst>
                                          </p:cBhvr>
                                          <p:tavLst>
                                            <p:tav tm="0">
                                              <p:val>
                                                <p:strVal val="0-#ppt_w/2"/>
                                              </p:val>
                                            </p:tav>
                                            <p:tav tm="100000">
                                              <p:val>
                                                <p:strVal val="#ppt_x"/>
                                              </p:val>
                                            </p:tav>
                                          </p:tavLst>
                                        </p:anim>
                                        <p:anim calcmode="lin" valueType="num">
                                          <p:cBhvr additive="base">
                                            <p:cTn id="24" dur="4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2250"/>
                                </p:stCondLst>
                                <p:childTnLst>
                                  <p:par>
                                    <p:cTn id="26" presetID="22" presetClass="entr" presetSubtype="8"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流程图: 库存数据 5"/>
          <p:cNvSpPr/>
          <p:nvPr/>
        </p:nvSpPr>
        <p:spPr>
          <a:xfrm flipH="1">
            <a:off x="1260672" y="21322"/>
            <a:ext cx="5833823" cy="973289"/>
          </a:xfrm>
          <a:prstGeom prst="flowChartOnlineStorage">
            <a:avLst/>
          </a:prstGeom>
          <a:solidFill>
            <a:srgbClr val="2D2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TextBox 11"/>
          <p:cNvSpPr txBox="1"/>
          <p:nvPr/>
        </p:nvSpPr>
        <p:spPr>
          <a:xfrm>
            <a:off x="2616672" y="47473"/>
            <a:ext cx="2688632" cy="924164"/>
          </a:xfrm>
          <a:prstGeom prst="rect">
            <a:avLst/>
          </a:prstGeom>
          <a:noFill/>
        </p:spPr>
        <p:txBody>
          <a:bodyPr wrap="square" rtlCol="0">
            <a:spAutoFit/>
          </a:bodyPr>
          <a:lstStyle/>
          <a:p>
            <a:pPr algn="just">
              <a:lnSpc>
                <a:spcPct val="125000"/>
              </a:lnSpc>
            </a:pPr>
            <a:r>
              <a:rPr lang="en-US" sz="4800" b="1" dirty="0">
                <a:solidFill>
                  <a:schemeClr val="bg1"/>
                </a:solidFill>
                <a:latin typeface="Arial Narrow" panose="020B0606020202030204" pitchFamily="34" charset="0"/>
              </a:rPr>
              <a:t>Results</a:t>
            </a:r>
            <a:endParaRPr lang="zh-CN" altLang="en-US" sz="4800" b="1" dirty="0">
              <a:solidFill>
                <a:schemeClr val="bg1"/>
              </a:solidFill>
              <a:cs typeface="+mn-ea"/>
              <a:sym typeface="+mn-lt"/>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6694" y="1981599"/>
            <a:ext cx="2215722" cy="3879669"/>
          </a:xfrm>
          <a:prstGeom prst="rect">
            <a:avLst/>
          </a:prstGeom>
          <a:effectLst>
            <a:reflection blurRad="6350" stA="52000" endA="300" endPos="35000" dir="5400000" sy="-100000" algn="bl" rotWithShape="0"/>
          </a:effectLst>
        </p:spPr>
      </p:pic>
      <p:sp>
        <p:nvSpPr>
          <p:cNvPr id="12" name="Freeform 130">
            <a:extLst>
              <a:ext uri="{FF2B5EF4-FFF2-40B4-BE49-F238E27FC236}">
                <a16:creationId xmlns:a16="http://schemas.microsoft.com/office/drawing/2014/main" id="{E36D5482-359B-534B-B109-2A1F1570CA1C}"/>
              </a:ext>
            </a:extLst>
          </p:cNvPr>
          <p:cNvSpPr>
            <a:spLocks noEditPoints="1"/>
          </p:cNvSpPr>
          <p:nvPr/>
        </p:nvSpPr>
        <p:spPr bwMode="auto">
          <a:xfrm>
            <a:off x="8926282" y="47473"/>
            <a:ext cx="2096974" cy="2019043"/>
          </a:xfrm>
          <a:custGeom>
            <a:avLst/>
            <a:gdLst/>
            <a:ahLst/>
            <a:cxnLst>
              <a:cxn ang="0">
                <a:pos x="275" y="12"/>
              </a:cxn>
              <a:cxn ang="0">
                <a:pos x="297" y="7"/>
              </a:cxn>
              <a:cxn ang="0">
                <a:pos x="237" y="26"/>
              </a:cxn>
              <a:cxn ang="0">
                <a:pos x="731" y="474"/>
              </a:cxn>
              <a:cxn ang="0">
                <a:pos x="724" y="482"/>
              </a:cxn>
              <a:cxn ang="0">
                <a:pos x="470" y="13"/>
              </a:cxn>
              <a:cxn ang="0">
                <a:pos x="454" y="10"/>
              </a:cxn>
              <a:cxn ang="0">
                <a:pos x="470" y="32"/>
              </a:cxn>
              <a:cxn ang="0">
                <a:pos x="475" y="26"/>
              </a:cxn>
              <a:cxn ang="0">
                <a:pos x="432" y="9"/>
              </a:cxn>
              <a:cxn ang="0">
                <a:pos x="423" y="8"/>
              </a:cxn>
              <a:cxn ang="0">
                <a:pos x="397" y="9"/>
              </a:cxn>
              <a:cxn ang="0">
                <a:pos x="386" y="10"/>
              </a:cxn>
              <a:cxn ang="0">
                <a:pos x="390" y="18"/>
              </a:cxn>
              <a:cxn ang="0">
                <a:pos x="538" y="408"/>
              </a:cxn>
              <a:cxn ang="0">
                <a:pos x="730" y="264"/>
              </a:cxn>
              <a:cxn ang="0">
                <a:pos x="478" y="71"/>
              </a:cxn>
              <a:cxn ang="0">
                <a:pos x="418" y="50"/>
              </a:cxn>
              <a:cxn ang="0">
                <a:pos x="363" y="88"/>
              </a:cxn>
              <a:cxn ang="0">
                <a:pos x="418" y="83"/>
              </a:cxn>
              <a:cxn ang="0">
                <a:pos x="389" y="134"/>
              </a:cxn>
              <a:cxn ang="0">
                <a:pos x="366" y="141"/>
              </a:cxn>
              <a:cxn ang="0">
                <a:pos x="283" y="212"/>
              </a:cxn>
              <a:cxn ang="0">
                <a:pos x="375" y="215"/>
              </a:cxn>
              <a:cxn ang="0">
                <a:pos x="451" y="261"/>
              </a:cxn>
              <a:cxn ang="0">
                <a:pos x="492" y="285"/>
              </a:cxn>
              <a:cxn ang="0">
                <a:pos x="500" y="23"/>
              </a:cxn>
              <a:cxn ang="0">
                <a:pos x="512" y="40"/>
              </a:cxn>
              <a:cxn ang="0">
                <a:pos x="514" y="62"/>
              </a:cxn>
              <a:cxn ang="0">
                <a:pos x="671" y="360"/>
              </a:cxn>
              <a:cxn ang="0">
                <a:pos x="733" y="432"/>
              </a:cxn>
              <a:cxn ang="0">
                <a:pos x="314" y="123"/>
              </a:cxn>
              <a:cxn ang="0">
                <a:pos x="291" y="165"/>
              </a:cxn>
              <a:cxn ang="0">
                <a:pos x="288" y="153"/>
              </a:cxn>
              <a:cxn ang="0">
                <a:pos x="460" y="297"/>
              </a:cxn>
              <a:cxn ang="0">
                <a:pos x="364" y="533"/>
              </a:cxn>
              <a:cxn ang="0">
                <a:pos x="48" y="434"/>
              </a:cxn>
              <a:cxn ang="0">
                <a:pos x="126" y="647"/>
              </a:cxn>
              <a:cxn ang="0">
                <a:pos x="166" y="674"/>
              </a:cxn>
              <a:cxn ang="0">
                <a:pos x="11" y="348"/>
              </a:cxn>
              <a:cxn ang="0">
                <a:pos x="290" y="70"/>
              </a:cxn>
              <a:cxn ang="0">
                <a:pos x="88" y="161"/>
              </a:cxn>
              <a:cxn ang="0">
                <a:pos x="351" y="3"/>
              </a:cxn>
              <a:cxn ang="0">
                <a:pos x="352" y="1"/>
              </a:cxn>
              <a:cxn ang="0">
                <a:pos x="347" y="1"/>
              </a:cxn>
              <a:cxn ang="0">
                <a:pos x="341" y="2"/>
              </a:cxn>
              <a:cxn ang="0">
                <a:pos x="322" y="4"/>
              </a:cxn>
              <a:cxn ang="0">
                <a:pos x="281" y="13"/>
              </a:cxn>
              <a:cxn ang="0">
                <a:pos x="270" y="17"/>
              </a:cxn>
              <a:cxn ang="0">
                <a:pos x="242" y="33"/>
              </a:cxn>
              <a:cxn ang="0">
                <a:pos x="175" y="96"/>
              </a:cxn>
              <a:cxn ang="0">
                <a:pos x="299" y="35"/>
              </a:cxn>
              <a:cxn ang="0">
                <a:pos x="351" y="0"/>
              </a:cxn>
              <a:cxn ang="0">
                <a:pos x="330" y="2"/>
              </a:cxn>
              <a:cxn ang="0">
                <a:pos x="271" y="14"/>
              </a:cxn>
              <a:cxn ang="0">
                <a:pos x="319" y="3"/>
              </a:cxn>
              <a:cxn ang="0">
                <a:pos x="186" y="52"/>
              </a:cxn>
              <a:cxn ang="0">
                <a:pos x="208" y="42"/>
              </a:cxn>
              <a:cxn ang="0">
                <a:pos x="179" y="53"/>
              </a:cxn>
              <a:cxn ang="0">
                <a:pos x="193" y="48"/>
              </a:cxn>
              <a:cxn ang="0">
                <a:pos x="108" y="138"/>
              </a:cxn>
              <a:cxn ang="0">
                <a:pos x="86" y="134"/>
              </a:cxn>
              <a:cxn ang="0">
                <a:pos x="66" y="186"/>
              </a:cxn>
            </a:cxnLst>
            <a:rect l="0" t="0" r="r" b="b"/>
            <a:pathLst>
              <a:path w="746" h="719">
                <a:moveTo>
                  <a:pt x="713" y="218"/>
                </a:moveTo>
                <a:cubicBezTo>
                  <a:pt x="709" y="210"/>
                  <a:pt x="709" y="210"/>
                  <a:pt x="709" y="210"/>
                </a:cubicBezTo>
                <a:cubicBezTo>
                  <a:pt x="711" y="213"/>
                  <a:pt x="712" y="216"/>
                  <a:pt x="713" y="218"/>
                </a:cubicBezTo>
                <a:cubicBezTo>
                  <a:pt x="713" y="218"/>
                  <a:pt x="713" y="218"/>
                  <a:pt x="713" y="218"/>
                </a:cubicBezTo>
                <a:moveTo>
                  <a:pt x="709" y="210"/>
                </a:moveTo>
                <a:cubicBezTo>
                  <a:pt x="706" y="203"/>
                  <a:pt x="701" y="194"/>
                  <a:pt x="697" y="187"/>
                </a:cubicBezTo>
                <a:cubicBezTo>
                  <a:pt x="697" y="186"/>
                  <a:pt x="697" y="186"/>
                  <a:pt x="697" y="186"/>
                </a:cubicBezTo>
                <a:cubicBezTo>
                  <a:pt x="702" y="195"/>
                  <a:pt x="704" y="199"/>
                  <a:pt x="709" y="210"/>
                </a:cubicBezTo>
                <a:cubicBezTo>
                  <a:pt x="709" y="210"/>
                  <a:pt x="709" y="210"/>
                  <a:pt x="709" y="210"/>
                </a:cubicBezTo>
                <a:moveTo>
                  <a:pt x="696" y="186"/>
                </a:moveTo>
                <a:cubicBezTo>
                  <a:pt x="697" y="186"/>
                  <a:pt x="697" y="186"/>
                  <a:pt x="697" y="186"/>
                </a:cubicBezTo>
                <a:cubicBezTo>
                  <a:pt x="697" y="187"/>
                  <a:pt x="697" y="187"/>
                  <a:pt x="697" y="187"/>
                </a:cubicBezTo>
                <a:cubicBezTo>
                  <a:pt x="697" y="186"/>
                  <a:pt x="697" y="186"/>
                  <a:pt x="696" y="186"/>
                </a:cubicBezTo>
                <a:moveTo>
                  <a:pt x="746" y="352"/>
                </a:moveTo>
                <a:cubicBezTo>
                  <a:pt x="745" y="351"/>
                  <a:pt x="745" y="350"/>
                  <a:pt x="745" y="348"/>
                </a:cubicBezTo>
                <a:cubicBezTo>
                  <a:pt x="745" y="350"/>
                  <a:pt x="745" y="351"/>
                  <a:pt x="746" y="352"/>
                </a:cubicBezTo>
                <a:cubicBezTo>
                  <a:pt x="746" y="352"/>
                  <a:pt x="746" y="352"/>
                  <a:pt x="746" y="352"/>
                </a:cubicBezTo>
                <a:moveTo>
                  <a:pt x="745" y="347"/>
                </a:moveTo>
                <a:cubicBezTo>
                  <a:pt x="745" y="346"/>
                  <a:pt x="745" y="344"/>
                  <a:pt x="745" y="343"/>
                </a:cubicBezTo>
                <a:cubicBezTo>
                  <a:pt x="745" y="345"/>
                  <a:pt x="745" y="347"/>
                  <a:pt x="745" y="348"/>
                </a:cubicBezTo>
                <a:cubicBezTo>
                  <a:pt x="745" y="348"/>
                  <a:pt x="745" y="348"/>
                  <a:pt x="745" y="347"/>
                </a:cubicBezTo>
                <a:moveTo>
                  <a:pt x="743" y="327"/>
                </a:moveTo>
                <a:cubicBezTo>
                  <a:pt x="743" y="321"/>
                  <a:pt x="743" y="321"/>
                  <a:pt x="743" y="321"/>
                </a:cubicBezTo>
                <a:cubicBezTo>
                  <a:pt x="743" y="324"/>
                  <a:pt x="743" y="326"/>
                  <a:pt x="743" y="329"/>
                </a:cubicBezTo>
                <a:cubicBezTo>
                  <a:pt x="743" y="328"/>
                  <a:pt x="743" y="327"/>
                  <a:pt x="743" y="327"/>
                </a:cubicBezTo>
                <a:moveTo>
                  <a:pt x="309" y="4"/>
                </a:moveTo>
                <a:cubicBezTo>
                  <a:pt x="309" y="5"/>
                  <a:pt x="309" y="5"/>
                  <a:pt x="309" y="5"/>
                </a:cubicBezTo>
                <a:cubicBezTo>
                  <a:pt x="313" y="4"/>
                  <a:pt x="313" y="4"/>
                  <a:pt x="313" y="4"/>
                </a:cubicBezTo>
                <a:cubicBezTo>
                  <a:pt x="313" y="4"/>
                  <a:pt x="313" y="4"/>
                  <a:pt x="313" y="4"/>
                </a:cubicBezTo>
                <a:cubicBezTo>
                  <a:pt x="312" y="4"/>
                  <a:pt x="311" y="4"/>
                  <a:pt x="309" y="4"/>
                </a:cubicBezTo>
                <a:moveTo>
                  <a:pt x="307" y="5"/>
                </a:moveTo>
                <a:cubicBezTo>
                  <a:pt x="304" y="5"/>
                  <a:pt x="304" y="5"/>
                  <a:pt x="304" y="5"/>
                </a:cubicBezTo>
                <a:cubicBezTo>
                  <a:pt x="305" y="5"/>
                  <a:pt x="305" y="5"/>
                  <a:pt x="305" y="5"/>
                </a:cubicBezTo>
                <a:cubicBezTo>
                  <a:pt x="306" y="5"/>
                  <a:pt x="306" y="5"/>
                  <a:pt x="307" y="5"/>
                </a:cubicBezTo>
                <a:moveTo>
                  <a:pt x="259" y="17"/>
                </a:moveTo>
                <a:cubicBezTo>
                  <a:pt x="259" y="17"/>
                  <a:pt x="258" y="17"/>
                  <a:pt x="258" y="17"/>
                </a:cubicBezTo>
                <a:cubicBezTo>
                  <a:pt x="258" y="17"/>
                  <a:pt x="259" y="17"/>
                  <a:pt x="259" y="17"/>
                </a:cubicBezTo>
                <a:moveTo>
                  <a:pt x="266" y="15"/>
                </a:moveTo>
                <a:cubicBezTo>
                  <a:pt x="267" y="14"/>
                  <a:pt x="267" y="14"/>
                  <a:pt x="268" y="14"/>
                </a:cubicBezTo>
                <a:cubicBezTo>
                  <a:pt x="268" y="14"/>
                  <a:pt x="268" y="14"/>
                  <a:pt x="268" y="14"/>
                </a:cubicBezTo>
                <a:cubicBezTo>
                  <a:pt x="267" y="14"/>
                  <a:pt x="267" y="14"/>
                  <a:pt x="267" y="14"/>
                </a:cubicBezTo>
                <a:cubicBezTo>
                  <a:pt x="267" y="14"/>
                  <a:pt x="267" y="14"/>
                  <a:pt x="267" y="14"/>
                </a:cubicBezTo>
                <a:cubicBezTo>
                  <a:pt x="266" y="15"/>
                  <a:pt x="266" y="15"/>
                  <a:pt x="266" y="15"/>
                </a:cubicBezTo>
                <a:cubicBezTo>
                  <a:pt x="266" y="15"/>
                  <a:pt x="266" y="15"/>
                  <a:pt x="266" y="15"/>
                </a:cubicBezTo>
                <a:moveTo>
                  <a:pt x="269" y="14"/>
                </a:moveTo>
                <a:cubicBezTo>
                  <a:pt x="269" y="14"/>
                  <a:pt x="269" y="14"/>
                  <a:pt x="269" y="14"/>
                </a:cubicBezTo>
                <a:cubicBezTo>
                  <a:pt x="269" y="14"/>
                  <a:pt x="269" y="14"/>
                  <a:pt x="268" y="14"/>
                </a:cubicBezTo>
                <a:cubicBezTo>
                  <a:pt x="267" y="14"/>
                  <a:pt x="267" y="14"/>
                  <a:pt x="266" y="15"/>
                </a:cubicBezTo>
                <a:cubicBezTo>
                  <a:pt x="269" y="14"/>
                  <a:pt x="269" y="14"/>
                  <a:pt x="269" y="14"/>
                </a:cubicBezTo>
                <a:moveTo>
                  <a:pt x="267" y="14"/>
                </a:moveTo>
                <a:cubicBezTo>
                  <a:pt x="268" y="14"/>
                  <a:pt x="268" y="14"/>
                  <a:pt x="268" y="14"/>
                </a:cubicBezTo>
                <a:cubicBezTo>
                  <a:pt x="269" y="14"/>
                  <a:pt x="269" y="14"/>
                  <a:pt x="270" y="13"/>
                </a:cubicBezTo>
                <a:cubicBezTo>
                  <a:pt x="269" y="14"/>
                  <a:pt x="268" y="14"/>
                  <a:pt x="268" y="14"/>
                </a:cubicBezTo>
                <a:cubicBezTo>
                  <a:pt x="267" y="14"/>
                  <a:pt x="267" y="14"/>
                  <a:pt x="267" y="14"/>
                </a:cubicBezTo>
                <a:cubicBezTo>
                  <a:pt x="267" y="14"/>
                  <a:pt x="267" y="14"/>
                  <a:pt x="267" y="14"/>
                </a:cubicBezTo>
                <a:moveTo>
                  <a:pt x="270" y="13"/>
                </a:moveTo>
                <a:cubicBezTo>
                  <a:pt x="274" y="12"/>
                  <a:pt x="274" y="12"/>
                  <a:pt x="274" y="12"/>
                </a:cubicBezTo>
                <a:cubicBezTo>
                  <a:pt x="274" y="12"/>
                  <a:pt x="274" y="12"/>
                  <a:pt x="274" y="12"/>
                </a:cubicBezTo>
                <a:cubicBezTo>
                  <a:pt x="275" y="12"/>
                  <a:pt x="275" y="12"/>
                  <a:pt x="275" y="12"/>
                </a:cubicBezTo>
                <a:cubicBezTo>
                  <a:pt x="275" y="12"/>
                  <a:pt x="275" y="12"/>
                  <a:pt x="275" y="12"/>
                </a:cubicBezTo>
                <a:cubicBezTo>
                  <a:pt x="273" y="13"/>
                  <a:pt x="272" y="13"/>
                  <a:pt x="270" y="13"/>
                </a:cubicBezTo>
                <a:cubicBezTo>
                  <a:pt x="269" y="14"/>
                  <a:pt x="269" y="14"/>
                  <a:pt x="268" y="14"/>
                </a:cubicBezTo>
                <a:cubicBezTo>
                  <a:pt x="270" y="13"/>
                  <a:pt x="270" y="13"/>
                  <a:pt x="270" y="13"/>
                </a:cubicBezTo>
                <a:moveTo>
                  <a:pt x="279" y="11"/>
                </a:moveTo>
                <a:cubicBezTo>
                  <a:pt x="279" y="11"/>
                  <a:pt x="279" y="11"/>
                  <a:pt x="279" y="11"/>
                </a:cubicBezTo>
                <a:cubicBezTo>
                  <a:pt x="280" y="11"/>
                  <a:pt x="281" y="11"/>
                  <a:pt x="281" y="10"/>
                </a:cubicBezTo>
                <a:cubicBezTo>
                  <a:pt x="284" y="10"/>
                  <a:pt x="284" y="10"/>
                  <a:pt x="284" y="10"/>
                </a:cubicBezTo>
                <a:cubicBezTo>
                  <a:pt x="284" y="10"/>
                  <a:pt x="284" y="10"/>
                  <a:pt x="284" y="10"/>
                </a:cubicBezTo>
                <a:cubicBezTo>
                  <a:pt x="283" y="10"/>
                  <a:pt x="283" y="10"/>
                  <a:pt x="283" y="10"/>
                </a:cubicBezTo>
                <a:cubicBezTo>
                  <a:pt x="282" y="10"/>
                  <a:pt x="281" y="10"/>
                  <a:pt x="280" y="11"/>
                </a:cubicBezTo>
                <a:cubicBezTo>
                  <a:pt x="280" y="11"/>
                  <a:pt x="280" y="11"/>
                  <a:pt x="280" y="11"/>
                </a:cubicBezTo>
                <a:cubicBezTo>
                  <a:pt x="279" y="11"/>
                  <a:pt x="279" y="11"/>
                  <a:pt x="279" y="11"/>
                </a:cubicBezTo>
                <a:moveTo>
                  <a:pt x="286" y="9"/>
                </a:moveTo>
                <a:cubicBezTo>
                  <a:pt x="287" y="9"/>
                  <a:pt x="287" y="9"/>
                  <a:pt x="287" y="9"/>
                </a:cubicBezTo>
                <a:cubicBezTo>
                  <a:pt x="289" y="9"/>
                  <a:pt x="289" y="9"/>
                  <a:pt x="289" y="9"/>
                </a:cubicBezTo>
                <a:cubicBezTo>
                  <a:pt x="290" y="8"/>
                  <a:pt x="290" y="8"/>
                  <a:pt x="290" y="8"/>
                </a:cubicBezTo>
                <a:cubicBezTo>
                  <a:pt x="288" y="9"/>
                  <a:pt x="288" y="9"/>
                  <a:pt x="288" y="9"/>
                </a:cubicBezTo>
                <a:cubicBezTo>
                  <a:pt x="287" y="9"/>
                  <a:pt x="287" y="9"/>
                  <a:pt x="287" y="9"/>
                </a:cubicBezTo>
                <a:cubicBezTo>
                  <a:pt x="286" y="9"/>
                  <a:pt x="286" y="9"/>
                  <a:pt x="286" y="9"/>
                </a:cubicBezTo>
                <a:cubicBezTo>
                  <a:pt x="286" y="9"/>
                  <a:pt x="286" y="9"/>
                  <a:pt x="286" y="9"/>
                </a:cubicBezTo>
                <a:moveTo>
                  <a:pt x="293" y="8"/>
                </a:moveTo>
                <a:cubicBezTo>
                  <a:pt x="294" y="7"/>
                  <a:pt x="294" y="7"/>
                  <a:pt x="294" y="7"/>
                </a:cubicBezTo>
                <a:cubicBezTo>
                  <a:pt x="298" y="7"/>
                  <a:pt x="298" y="7"/>
                  <a:pt x="298" y="7"/>
                </a:cubicBezTo>
                <a:cubicBezTo>
                  <a:pt x="298" y="7"/>
                  <a:pt x="298" y="7"/>
                  <a:pt x="298" y="7"/>
                </a:cubicBezTo>
                <a:cubicBezTo>
                  <a:pt x="296" y="7"/>
                  <a:pt x="296" y="7"/>
                  <a:pt x="296" y="7"/>
                </a:cubicBezTo>
                <a:cubicBezTo>
                  <a:pt x="293" y="8"/>
                  <a:pt x="293" y="8"/>
                  <a:pt x="293" y="8"/>
                </a:cubicBezTo>
                <a:cubicBezTo>
                  <a:pt x="292" y="8"/>
                  <a:pt x="292" y="8"/>
                  <a:pt x="292" y="8"/>
                </a:cubicBezTo>
                <a:cubicBezTo>
                  <a:pt x="292" y="8"/>
                  <a:pt x="291" y="8"/>
                  <a:pt x="291" y="8"/>
                </a:cubicBezTo>
                <a:cubicBezTo>
                  <a:pt x="293" y="8"/>
                  <a:pt x="293" y="8"/>
                  <a:pt x="293" y="8"/>
                </a:cubicBezTo>
                <a:moveTo>
                  <a:pt x="298" y="7"/>
                </a:moveTo>
                <a:cubicBezTo>
                  <a:pt x="298" y="7"/>
                  <a:pt x="298" y="7"/>
                  <a:pt x="298" y="7"/>
                </a:cubicBezTo>
                <a:cubicBezTo>
                  <a:pt x="298" y="7"/>
                  <a:pt x="298" y="7"/>
                  <a:pt x="298" y="7"/>
                </a:cubicBezTo>
                <a:cubicBezTo>
                  <a:pt x="298" y="7"/>
                  <a:pt x="298" y="7"/>
                  <a:pt x="298" y="7"/>
                </a:cubicBezTo>
                <a:moveTo>
                  <a:pt x="309" y="5"/>
                </a:moveTo>
                <a:cubicBezTo>
                  <a:pt x="314" y="4"/>
                  <a:pt x="314" y="4"/>
                  <a:pt x="314" y="4"/>
                </a:cubicBezTo>
                <a:cubicBezTo>
                  <a:pt x="315" y="4"/>
                  <a:pt x="315" y="4"/>
                  <a:pt x="315" y="4"/>
                </a:cubicBezTo>
                <a:cubicBezTo>
                  <a:pt x="314" y="4"/>
                  <a:pt x="313" y="4"/>
                  <a:pt x="312" y="4"/>
                </a:cubicBezTo>
                <a:cubicBezTo>
                  <a:pt x="311" y="4"/>
                  <a:pt x="311" y="4"/>
                  <a:pt x="311" y="4"/>
                </a:cubicBezTo>
                <a:cubicBezTo>
                  <a:pt x="308" y="5"/>
                  <a:pt x="308" y="5"/>
                  <a:pt x="308" y="5"/>
                </a:cubicBezTo>
                <a:cubicBezTo>
                  <a:pt x="309" y="5"/>
                  <a:pt x="309" y="5"/>
                  <a:pt x="309" y="5"/>
                </a:cubicBezTo>
                <a:moveTo>
                  <a:pt x="315" y="4"/>
                </a:moveTo>
                <a:cubicBezTo>
                  <a:pt x="315" y="4"/>
                  <a:pt x="315" y="4"/>
                  <a:pt x="315" y="4"/>
                </a:cubicBezTo>
                <a:cubicBezTo>
                  <a:pt x="315" y="4"/>
                  <a:pt x="315" y="4"/>
                  <a:pt x="315" y="4"/>
                </a:cubicBezTo>
                <a:cubicBezTo>
                  <a:pt x="315" y="4"/>
                  <a:pt x="315" y="4"/>
                  <a:pt x="315" y="4"/>
                </a:cubicBezTo>
                <a:moveTo>
                  <a:pt x="295" y="7"/>
                </a:moveTo>
                <a:cubicBezTo>
                  <a:pt x="295" y="7"/>
                  <a:pt x="295" y="7"/>
                  <a:pt x="295" y="7"/>
                </a:cubicBezTo>
                <a:cubicBezTo>
                  <a:pt x="295" y="7"/>
                  <a:pt x="295" y="7"/>
                  <a:pt x="294" y="8"/>
                </a:cubicBezTo>
                <a:cubicBezTo>
                  <a:pt x="295" y="7"/>
                  <a:pt x="295" y="7"/>
                  <a:pt x="295" y="7"/>
                </a:cubicBezTo>
                <a:moveTo>
                  <a:pt x="295" y="7"/>
                </a:moveTo>
                <a:cubicBezTo>
                  <a:pt x="296" y="7"/>
                  <a:pt x="296" y="7"/>
                  <a:pt x="296" y="7"/>
                </a:cubicBezTo>
                <a:cubicBezTo>
                  <a:pt x="298" y="7"/>
                  <a:pt x="298" y="7"/>
                  <a:pt x="298" y="7"/>
                </a:cubicBezTo>
                <a:cubicBezTo>
                  <a:pt x="301" y="6"/>
                  <a:pt x="301" y="6"/>
                  <a:pt x="301" y="6"/>
                </a:cubicBezTo>
                <a:cubicBezTo>
                  <a:pt x="300" y="6"/>
                  <a:pt x="300" y="6"/>
                  <a:pt x="300" y="6"/>
                </a:cubicBezTo>
                <a:cubicBezTo>
                  <a:pt x="303" y="6"/>
                  <a:pt x="303" y="6"/>
                  <a:pt x="303" y="6"/>
                </a:cubicBezTo>
                <a:cubicBezTo>
                  <a:pt x="305" y="5"/>
                  <a:pt x="305" y="5"/>
                  <a:pt x="305" y="5"/>
                </a:cubicBezTo>
                <a:cubicBezTo>
                  <a:pt x="305" y="5"/>
                  <a:pt x="305" y="5"/>
                  <a:pt x="305" y="5"/>
                </a:cubicBezTo>
                <a:cubicBezTo>
                  <a:pt x="305" y="5"/>
                  <a:pt x="305" y="5"/>
                  <a:pt x="305" y="5"/>
                </a:cubicBezTo>
                <a:cubicBezTo>
                  <a:pt x="302" y="6"/>
                  <a:pt x="300" y="6"/>
                  <a:pt x="297" y="7"/>
                </a:cubicBezTo>
                <a:cubicBezTo>
                  <a:pt x="296" y="7"/>
                  <a:pt x="296" y="7"/>
                  <a:pt x="295" y="7"/>
                </a:cubicBezTo>
                <a:cubicBezTo>
                  <a:pt x="295" y="7"/>
                  <a:pt x="295" y="7"/>
                  <a:pt x="295" y="7"/>
                </a:cubicBezTo>
                <a:moveTo>
                  <a:pt x="2" y="405"/>
                </a:moveTo>
                <a:cubicBezTo>
                  <a:pt x="2" y="405"/>
                  <a:pt x="2" y="405"/>
                  <a:pt x="2" y="405"/>
                </a:cubicBezTo>
                <a:cubicBezTo>
                  <a:pt x="2" y="406"/>
                  <a:pt x="2" y="406"/>
                  <a:pt x="2" y="406"/>
                </a:cubicBezTo>
                <a:cubicBezTo>
                  <a:pt x="2" y="405"/>
                  <a:pt x="2" y="405"/>
                  <a:pt x="2" y="405"/>
                </a:cubicBezTo>
                <a:moveTo>
                  <a:pt x="2" y="404"/>
                </a:moveTo>
                <a:cubicBezTo>
                  <a:pt x="2" y="403"/>
                  <a:pt x="2" y="402"/>
                  <a:pt x="1" y="401"/>
                </a:cubicBezTo>
                <a:cubicBezTo>
                  <a:pt x="2" y="401"/>
                  <a:pt x="2" y="401"/>
                  <a:pt x="2" y="402"/>
                </a:cubicBezTo>
                <a:cubicBezTo>
                  <a:pt x="2" y="405"/>
                  <a:pt x="2" y="405"/>
                  <a:pt x="2" y="405"/>
                </a:cubicBezTo>
                <a:cubicBezTo>
                  <a:pt x="2" y="404"/>
                  <a:pt x="2" y="404"/>
                  <a:pt x="2" y="404"/>
                </a:cubicBezTo>
                <a:moveTo>
                  <a:pt x="1" y="383"/>
                </a:moveTo>
                <a:cubicBezTo>
                  <a:pt x="1" y="385"/>
                  <a:pt x="1" y="386"/>
                  <a:pt x="1" y="388"/>
                </a:cubicBezTo>
                <a:cubicBezTo>
                  <a:pt x="1" y="392"/>
                  <a:pt x="1" y="395"/>
                  <a:pt x="1" y="398"/>
                </a:cubicBezTo>
                <a:cubicBezTo>
                  <a:pt x="1" y="399"/>
                  <a:pt x="1" y="399"/>
                  <a:pt x="1" y="399"/>
                </a:cubicBezTo>
                <a:cubicBezTo>
                  <a:pt x="1" y="394"/>
                  <a:pt x="1" y="388"/>
                  <a:pt x="1" y="383"/>
                </a:cubicBezTo>
                <a:moveTo>
                  <a:pt x="23" y="243"/>
                </a:moveTo>
                <a:cubicBezTo>
                  <a:pt x="24" y="240"/>
                  <a:pt x="26" y="236"/>
                  <a:pt x="27" y="232"/>
                </a:cubicBezTo>
                <a:cubicBezTo>
                  <a:pt x="26" y="235"/>
                  <a:pt x="25" y="237"/>
                  <a:pt x="25" y="239"/>
                </a:cubicBezTo>
                <a:cubicBezTo>
                  <a:pt x="23" y="243"/>
                  <a:pt x="23" y="243"/>
                  <a:pt x="23" y="243"/>
                </a:cubicBezTo>
                <a:cubicBezTo>
                  <a:pt x="23" y="243"/>
                  <a:pt x="23" y="243"/>
                  <a:pt x="23" y="243"/>
                </a:cubicBezTo>
                <a:moveTo>
                  <a:pt x="33" y="217"/>
                </a:moveTo>
                <a:cubicBezTo>
                  <a:pt x="33" y="218"/>
                  <a:pt x="33" y="218"/>
                  <a:pt x="33" y="219"/>
                </a:cubicBezTo>
                <a:cubicBezTo>
                  <a:pt x="31" y="224"/>
                  <a:pt x="29" y="228"/>
                  <a:pt x="27" y="232"/>
                </a:cubicBezTo>
                <a:cubicBezTo>
                  <a:pt x="26" y="236"/>
                  <a:pt x="24" y="240"/>
                  <a:pt x="23" y="243"/>
                </a:cubicBezTo>
                <a:cubicBezTo>
                  <a:pt x="27" y="232"/>
                  <a:pt x="29" y="227"/>
                  <a:pt x="33" y="217"/>
                </a:cubicBezTo>
                <a:moveTo>
                  <a:pt x="33" y="217"/>
                </a:moveTo>
                <a:cubicBezTo>
                  <a:pt x="33" y="217"/>
                  <a:pt x="33" y="217"/>
                  <a:pt x="33" y="217"/>
                </a:cubicBezTo>
                <a:cubicBezTo>
                  <a:pt x="33" y="218"/>
                  <a:pt x="33" y="218"/>
                  <a:pt x="33" y="218"/>
                </a:cubicBezTo>
                <a:cubicBezTo>
                  <a:pt x="33" y="219"/>
                  <a:pt x="33" y="219"/>
                  <a:pt x="33" y="219"/>
                </a:cubicBezTo>
                <a:cubicBezTo>
                  <a:pt x="33" y="218"/>
                  <a:pt x="33" y="218"/>
                  <a:pt x="33" y="217"/>
                </a:cubicBezTo>
                <a:moveTo>
                  <a:pt x="47" y="190"/>
                </a:moveTo>
                <a:cubicBezTo>
                  <a:pt x="47" y="190"/>
                  <a:pt x="48" y="189"/>
                  <a:pt x="48" y="188"/>
                </a:cubicBezTo>
                <a:cubicBezTo>
                  <a:pt x="48" y="189"/>
                  <a:pt x="48" y="189"/>
                  <a:pt x="47" y="190"/>
                </a:cubicBezTo>
                <a:cubicBezTo>
                  <a:pt x="47" y="190"/>
                  <a:pt x="47" y="190"/>
                  <a:pt x="47" y="190"/>
                </a:cubicBezTo>
                <a:cubicBezTo>
                  <a:pt x="47" y="190"/>
                  <a:pt x="47" y="190"/>
                  <a:pt x="47" y="190"/>
                </a:cubicBezTo>
                <a:moveTo>
                  <a:pt x="47" y="190"/>
                </a:moveTo>
                <a:cubicBezTo>
                  <a:pt x="47" y="190"/>
                  <a:pt x="48" y="189"/>
                  <a:pt x="48" y="188"/>
                </a:cubicBezTo>
                <a:cubicBezTo>
                  <a:pt x="48" y="189"/>
                  <a:pt x="47" y="190"/>
                  <a:pt x="47" y="190"/>
                </a:cubicBezTo>
                <a:cubicBezTo>
                  <a:pt x="52" y="181"/>
                  <a:pt x="55" y="177"/>
                  <a:pt x="59" y="170"/>
                </a:cubicBezTo>
                <a:cubicBezTo>
                  <a:pt x="55" y="176"/>
                  <a:pt x="52" y="182"/>
                  <a:pt x="48" y="188"/>
                </a:cubicBezTo>
                <a:cubicBezTo>
                  <a:pt x="48" y="189"/>
                  <a:pt x="47" y="190"/>
                  <a:pt x="47" y="190"/>
                </a:cubicBezTo>
                <a:cubicBezTo>
                  <a:pt x="47" y="190"/>
                  <a:pt x="47" y="190"/>
                  <a:pt x="47" y="190"/>
                </a:cubicBezTo>
                <a:moveTo>
                  <a:pt x="135" y="87"/>
                </a:moveTo>
                <a:cubicBezTo>
                  <a:pt x="136" y="86"/>
                  <a:pt x="136" y="85"/>
                  <a:pt x="137" y="85"/>
                </a:cubicBezTo>
                <a:cubicBezTo>
                  <a:pt x="138" y="84"/>
                  <a:pt x="139" y="83"/>
                  <a:pt x="140" y="82"/>
                </a:cubicBezTo>
                <a:cubicBezTo>
                  <a:pt x="140" y="82"/>
                  <a:pt x="140" y="82"/>
                  <a:pt x="140" y="82"/>
                </a:cubicBezTo>
                <a:cubicBezTo>
                  <a:pt x="138" y="83"/>
                  <a:pt x="138" y="83"/>
                  <a:pt x="138" y="83"/>
                </a:cubicBezTo>
                <a:cubicBezTo>
                  <a:pt x="134" y="87"/>
                  <a:pt x="134" y="87"/>
                  <a:pt x="134" y="87"/>
                </a:cubicBezTo>
                <a:cubicBezTo>
                  <a:pt x="134" y="87"/>
                  <a:pt x="134" y="87"/>
                  <a:pt x="134" y="87"/>
                </a:cubicBezTo>
                <a:cubicBezTo>
                  <a:pt x="135" y="87"/>
                  <a:pt x="135" y="87"/>
                  <a:pt x="135" y="87"/>
                </a:cubicBezTo>
                <a:moveTo>
                  <a:pt x="140" y="81"/>
                </a:moveTo>
                <a:cubicBezTo>
                  <a:pt x="141" y="81"/>
                  <a:pt x="141" y="81"/>
                  <a:pt x="141" y="81"/>
                </a:cubicBezTo>
                <a:cubicBezTo>
                  <a:pt x="143" y="79"/>
                  <a:pt x="143" y="79"/>
                  <a:pt x="143" y="79"/>
                </a:cubicBezTo>
                <a:cubicBezTo>
                  <a:pt x="140" y="81"/>
                  <a:pt x="137" y="83"/>
                  <a:pt x="137" y="84"/>
                </a:cubicBezTo>
                <a:cubicBezTo>
                  <a:pt x="137" y="84"/>
                  <a:pt x="139" y="82"/>
                  <a:pt x="140" y="81"/>
                </a:cubicBezTo>
                <a:moveTo>
                  <a:pt x="231" y="28"/>
                </a:moveTo>
                <a:cubicBezTo>
                  <a:pt x="233" y="28"/>
                  <a:pt x="233" y="28"/>
                  <a:pt x="233" y="28"/>
                </a:cubicBezTo>
                <a:cubicBezTo>
                  <a:pt x="237" y="26"/>
                  <a:pt x="237" y="26"/>
                  <a:pt x="237" y="26"/>
                </a:cubicBezTo>
                <a:cubicBezTo>
                  <a:pt x="237" y="26"/>
                  <a:pt x="237" y="26"/>
                  <a:pt x="237" y="26"/>
                </a:cubicBezTo>
                <a:cubicBezTo>
                  <a:pt x="236" y="25"/>
                  <a:pt x="236" y="25"/>
                  <a:pt x="236" y="25"/>
                </a:cubicBezTo>
                <a:cubicBezTo>
                  <a:pt x="231" y="28"/>
                  <a:pt x="231" y="28"/>
                  <a:pt x="231" y="28"/>
                </a:cubicBezTo>
                <a:cubicBezTo>
                  <a:pt x="228" y="29"/>
                  <a:pt x="228" y="29"/>
                  <a:pt x="228" y="29"/>
                </a:cubicBezTo>
                <a:cubicBezTo>
                  <a:pt x="228" y="30"/>
                  <a:pt x="228" y="30"/>
                  <a:pt x="228" y="30"/>
                </a:cubicBezTo>
                <a:cubicBezTo>
                  <a:pt x="231" y="28"/>
                  <a:pt x="231" y="28"/>
                  <a:pt x="231" y="28"/>
                </a:cubicBezTo>
                <a:moveTo>
                  <a:pt x="695" y="448"/>
                </a:moveTo>
                <a:cubicBezTo>
                  <a:pt x="695" y="447"/>
                  <a:pt x="695" y="446"/>
                  <a:pt x="695" y="445"/>
                </a:cubicBezTo>
                <a:cubicBezTo>
                  <a:pt x="695" y="445"/>
                  <a:pt x="695" y="444"/>
                  <a:pt x="695" y="444"/>
                </a:cubicBezTo>
                <a:cubicBezTo>
                  <a:pt x="695" y="443"/>
                  <a:pt x="696" y="443"/>
                  <a:pt x="696" y="443"/>
                </a:cubicBezTo>
                <a:cubicBezTo>
                  <a:pt x="696" y="443"/>
                  <a:pt x="696" y="440"/>
                  <a:pt x="694" y="436"/>
                </a:cubicBezTo>
                <a:cubicBezTo>
                  <a:pt x="694" y="436"/>
                  <a:pt x="694" y="436"/>
                  <a:pt x="694" y="433"/>
                </a:cubicBezTo>
                <a:cubicBezTo>
                  <a:pt x="694" y="432"/>
                  <a:pt x="694" y="432"/>
                  <a:pt x="694" y="432"/>
                </a:cubicBezTo>
                <a:cubicBezTo>
                  <a:pt x="693" y="433"/>
                  <a:pt x="693" y="433"/>
                  <a:pt x="693" y="433"/>
                </a:cubicBezTo>
                <a:cubicBezTo>
                  <a:pt x="692" y="435"/>
                  <a:pt x="692" y="435"/>
                  <a:pt x="692" y="435"/>
                </a:cubicBezTo>
                <a:cubicBezTo>
                  <a:pt x="692" y="435"/>
                  <a:pt x="692" y="437"/>
                  <a:pt x="692" y="438"/>
                </a:cubicBezTo>
                <a:cubicBezTo>
                  <a:pt x="692" y="438"/>
                  <a:pt x="692" y="438"/>
                  <a:pt x="692" y="439"/>
                </a:cubicBezTo>
                <a:cubicBezTo>
                  <a:pt x="692" y="439"/>
                  <a:pt x="692" y="439"/>
                  <a:pt x="692" y="439"/>
                </a:cubicBezTo>
                <a:cubicBezTo>
                  <a:pt x="692" y="440"/>
                  <a:pt x="692" y="441"/>
                  <a:pt x="692" y="441"/>
                </a:cubicBezTo>
                <a:cubicBezTo>
                  <a:pt x="691" y="444"/>
                  <a:pt x="691" y="444"/>
                  <a:pt x="691" y="444"/>
                </a:cubicBezTo>
                <a:cubicBezTo>
                  <a:pt x="690" y="447"/>
                  <a:pt x="690" y="449"/>
                  <a:pt x="690" y="450"/>
                </a:cubicBezTo>
                <a:cubicBezTo>
                  <a:pt x="690" y="451"/>
                  <a:pt x="691" y="453"/>
                  <a:pt x="691" y="453"/>
                </a:cubicBezTo>
                <a:cubicBezTo>
                  <a:pt x="692" y="453"/>
                  <a:pt x="692" y="453"/>
                  <a:pt x="694" y="453"/>
                </a:cubicBezTo>
                <a:cubicBezTo>
                  <a:pt x="694" y="451"/>
                  <a:pt x="695" y="449"/>
                  <a:pt x="695" y="448"/>
                </a:cubicBezTo>
                <a:moveTo>
                  <a:pt x="711" y="529"/>
                </a:moveTo>
                <a:cubicBezTo>
                  <a:pt x="714" y="522"/>
                  <a:pt x="714" y="522"/>
                  <a:pt x="714" y="522"/>
                </a:cubicBezTo>
                <a:cubicBezTo>
                  <a:pt x="714" y="522"/>
                  <a:pt x="715" y="520"/>
                  <a:pt x="715" y="520"/>
                </a:cubicBezTo>
                <a:cubicBezTo>
                  <a:pt x="714" y="521"/>
                  <a:pt x="713" y="521"/>
                  <a:pt x="712" y="522"/>
                </a:cubicBezTo>
                <a:cubicBezTo>
                  <a:pt x="712" y="522"/>
                  <a:pt x="712" y="522"/>
                  <a:pt x="711" y="523"/>
                </a:cubicBezTo>
                <a:cubicBezTo>
                  <a:pt x="712" y="523"/>
                  <a:pt x="712" y="523"/>
                  <a:pt x="712" y="523"/>
                </a:cubicBezTo>
                <a:cubicBezTo>
                  <a:pt x="711" y="524"/>
                  <a:pt x="711" y="525"/>
                  <a:pt x="711" y="525"/>
                </a:cubicBezTo>
                <a:cubicBezTo>
                  <a:pt x="711" y="525"/>
                  <a:pt x="711" y="525"/>
                  <a:pt x="711" y="525"/>
                </a:cubicBezTo>
                <a:cubicBezTo>
                  <a:pt x="711" y="526"/>
                  <a:pt x="711" y="526"/>
                  <a:pt x="710" y="527"/>
                </a:cubicBezTo>
                <a:cubicBezTo>
                  <a:pt x="710" y="528"/>
                  <a:pt x="710" y="528"/>
                  <a:pt x="710" y="528"/>
                </a:cubicBezTo>
                <a:cubicBezTo>
                  <a:pt x="710" y="528"/>
                  <a:pt x="710" y="528"/>
                  <a:pt x="710" y="528"/>
                </a:cubicBezTo>
                <a:cubicBezTo>
                  <a:pt x="710" y="528"/>
                  <a:pt x="711" y="527"/>
                  <a:pt x="711" y="527"/>
                </a:cubicBezTo>
                <a:cubicBezTo>
                  <a:pt x="711" y="527"/>
                  <a:pt x="711" y="526"/>
                  <a:pt x="712" y="527"/>
                </a:cubicBezTo>
                <a:cubicBezTo>
                  <a:pt x="711" y="527"/>
                  <a:pt x="711" y="528"/>
                  <a:pt x="711" y="529"/>
                </a:cubicBezTo>
                <a:cubicBezTo>
                  <a:pt x="711" y="528"/>
                  <a:pt x="711" y="528"/>
                  <a:pt x="711" y="528"/>
                </a:cubicBezTo>
                <a:cubicBezTo>
                  <a:pt x="711" y="528"/>
                  <a:pt x="711" y="528"/>
                  <a:pt x="711" y="528"/>
                </a:cubicBezTo>
                <a:cubicBezTo>
                  <a:pt x="711" y="529"/>
                  <a:pt x="710" y="530"/>
                  <a:pt x="710" y="531"/>
                </a:cubicBezTo>
                <a:cubicBezTo>
                  <a:pt x="710" y="531"/>
                  <a:pt x="710" y="531"/>
                  <a:pt x="710" y="531"/>
                </a:cubicBezTo>
                <a:cubicBezTo>
                  <a:pt x="710" y="531"/>
                  <a:pt x="710" y="531"/>
                  <a:pt x="710" y="531"/>
                </a:cubicBezTo>
                <a:cubicBezTo>
                  <a:pt x="710" y="530"/>
                  <a:pt x="710" y="530"/>
                  <a:pt x="711" y="529"/>
                </a:cubicBezTo>
                <a:moveTo>
                  <a:pt x="712" y="517"/>
                </a:moveTo>
                <a:cubicBezTo>
                  <a:pt x="712" y="517"/>
                  <a:pt x="712" y="516"/>
                  <a:pt x="712" y="516"/>
                </a:cubicBezTo>
                <a:cubicBezTo>
                  <a:pt x="712" y="515"/>
                  <a:pt x="712" y="515"/>
                  <a:pt x="712" y="515"/>
                </a:cubicBezTo>
                <a:cubicBezTo>
                  <a:pt x="713" y="515"/>
                  <a:pt x="713" y="514"/>
                  <a:pt x="713" y="514"/>
                </a:cubicBezTo>
                <a:cubicBezTo>
                  <a:pt x="713" y="514"/>
                  <a:pt x="713" y="515"/>
                  <a:pt x="712" y="515"/>
                </a:cubicBezTo>
                <a:cubicBezTo>
                  <a:pt x="712" y="515"/>
                  <a:pt x="712" y="516"/>
                  <a:pt x="712" y="516"/>
                </a:cubicBezTo>
                <a:cubicBezTo>
                  <a:pt x="712" y="517"/>
                  <a:pt x="712" y="517"/>
                  <a:pt x="712" y="517"/>
                </a:cubicBezTo>
                <a:moveTo>
                  <a:pt x="728" y="487"/>
                </a:moveTo>
                <a:cubicBezTo>
                  <a:pt x="734" y="465"/>
                  <a:pt x="734" y="465"/>
                  <a:pt x="734" y="465"/>
                </a:cubicBezTo>
                <a:cubicBezTo>
                  <a:pt x="733" y="469"/>
                  <a:pt x="733" y="469"/>
                  <a:pt x="733" y="469"/>
                </a:cubicBezTo>
                <a:cubicBezTo>
                  <a:pt x="732" y="471"/>
                  <a:pt x="732" y="473"/>
                  <a:pt x="731" y="475"/>
                </a:cubicBezTo>
                <a:cubicBezTo>
                  <a:pt x="731" y="476"/>
                  <a:pt x="731" y="476"/>
                  <a:pt x="731" y="476"/>
                </a:cubicBezTo>
                <a:cubicBezTo>
                  <a:pt x="731" y="475"/>
                  <a:pt x="731" y="475"/>
                  <a:pt x="731" y="474"/>
                </a:cubicBezTo>
                <a:cubicBezTo>
                  <a:pt x="731" y="473"/>
                  <a:pt x="731" y="473"/>
                  <a:pt x="731" y="473"/>
                </a:cubicBezTo>
                <a:cubicBezTo>
                  <a:pt x="731" y="474"/>
                  <a:pt x="731" y="474"/>
                  <a:pt x="731" y="474"/>
                </a:cubicBezTo>
                <a:cubicBezTo>
                  <a:pt x="728" y="480"/>
                  <a:pt x="727" y="486"/>
                  <a:pt x="725" y="493"/>
                </a:cubicBezTo>
                <a:cubicBezTo>
                  <a:pt x="725" y="493"/>
                  <a:pt x="725" y="493"/>
                  <a:pt x="725" y="493"/>
                </a:cubicBezTo>
                <a:cubicBezTo>
                  <a:pt x="725" y="494"/>
                  <a:pt x="725" y="494"/>
                  <a:pt x="725" y="494"/>
                </a:cubicBezTo>
                <a:cubicBezTo>
                  <a:pt x="723" y="498"/>
                  <a:pt x="723" y="498"/>
                  <a:pt x="722" y="501"/>
                </a:cubicBezTo>
                <a:cubicBezTo>
                  <a:pt x="722" y="504"/>
                  <a:pt x="721" y="504"/>
                  <a:pt x="721" y="504"/>
                </a:cubicBezTo>
                <a:cubicBezTo>
                  <a:pt x="722" y="504"/>
                  <a:pt x="722" y="504"/>
                  <a:pt x="722" y="504"/>
                </a:cubicBezTo>
                <a:cubicBezTo>
                  <a:pt x="728" y="487"/>
                  <a:pt x="728" y="487"/>
                  <a:pt x="728" y="487"/>
                </a:cubicBezTo>
                <a:moveTo>
                  <a:pt x="714" y="506"/>
                </a:moveTo>
                <a:cubicBezTo>
                  <a:pt x="715" y="505"/>
                  <a:pt x="715" y="503"/>
                  <a:pt x="716" y="502"/>
                </a:cubicBezTo>
                <a:cubicBezTo>
                  <a:pt x="716" y="501"/>
                  <a:pt x="716" y="501"/>
                  <a:pt x="716" y="501"/>
                </a:cubicBezTo>
                <a:cubicBezTo>
                  <a:pt x="716" y="500"/>
                  <a:pt x="716" y="500"/>
                  <a:pt x="716" y="500"/>
                </a:cubicBezTo>
                <a:cubicBezTo>
                  <a:pt x="716" y="500"/>
                  <a:pt x="716" y="500"/>
                  <a:pt x="716" y="500"/>
                </a:cubicBezTo>
                <a:cubicBezTo>
                  <a:pt x="716" y="500"/>
                  <a:pt x="716" y="499"/>
                  <a:pt x="716" y="496"/>
                </a:cubicBezTo>
                <a:cubicBezTo>
                  <a:pt x="718" y="491"/>
                  <a:pt x="718" y="491"/>
                  <a:pt x="718" y="491"/>
                </a:cubicBezTo>
                <a:cubicBezTo>
                  <a:pt x="715" y="496"/>
                  <a:pt x="715" y="502"/>
                  <a:pt x="715" y="503"/>
                </a:cubicBezTo>
                <a:cubicBezTo>
                  <a:pt x="715" y="503"/>
                  <a:pt x="715" y="503"/>
                  <a:pt x="715" y="504"/>
                </a:cubicBezTo>
                <a:cubicBezTo>
                  <a:pt x="714" y="505"/>
                  <a:pt x="714" y="506"/>
                  <a:pt x="714" y="506"/>
                </a:cubicBezTo>
                <a:cubicBezTo>
                  <a:pt x="714" y="506"/>
                  <a:pt x="714" y="506"/>
                  <a:pt x="714" y="506"/>
                </a:cubicBezTo>
                <a:moveTo>
                  <a:pt x="719" y="481"/>
                </a:moveTo>
                <a:cubicBezTo>
                  <a:pt x="719" y="480"/>
                  <a:pt x="719" y="480"/>
                  <a:pt x="719" y="480"/>
                </a:cubicBezTo>
                <a:cubicBezTo>
                  <a:pt x="719" y="480"/>
                  <a:pt x="719" y="480"/>
                  <a:pt x="719" y="481"/>
                </a:cubicBezTo>
                <a:cubicBezTo>
                  <a:pt x="719" y="481"/>
                  <a:pt x="719" y="481"/>
                  <a:pt x="719" y="481"/>
                </a:cubicBezTo>
                <a:moveTo>
                  <a:pt x="719" y="485"/>
                </a:moveTo>
                <a:cubicBezTo>
                  <a:pt x="719" y="484"/>
                  <a:pt x="719" y="484"/>
                  <a:pt x="719" y="484"/>
                </a:cubicBezTo>
                <a:cubicBezTo>
                  <a:pt x="719" y="483"/>
                  <a:pt x="719" y="482"/>
                  <a:pt x="719" y="482"/>
                </a:cubicBezTo>
                <a:cubicBezTo>
                  <a:pt x="720" y="479"/>
                  <a:pt x="720" y="479"/>
                  <a:pt x="720" y="479"/>
                </a:cubicBezTo>
                <a:cubicBezTo>
                  <a:pt x="719" y="478"/>
                  <a:pt x="719" y="478"/>
                  <a:pt x="719" y="478"/>
                </a:cubicBezTo>
                <a:cubicBezTo>
                  <a:pt x="719" y="479"/>
                  <a:pt x="719" y="479"/>
                  <a:pt x="719" y="479"/>
                </a:cubicBezTo>
                <a:cubicBezTo>
                  <a:pt x="719" y="480"/>
                  <a:pt x="719" y="480"/>
                  <a:pt x="719" y="482"/>
                </a:cubicBezTo>
                <a:cubicBezTo>
                  <a:pt x="719" y="485"/>
                  <a:pt x="719" y="485"/>
                  <a:pt x="718" y="486"/>
                </a:cubicBezTo>
                <a:cubicBezTo>
                  <a:pt x="719" y="485"/>
                  <a:pt x="719" y="485"/>
                  <a:pt x="719" y="485"/>
                </a:cubicBezTo>
                <a:moveTo>
                  <a:pt x="720" y="475"/>
                </a:moveTo>
                <a:cubicBezTo>
                  <a:pt x="720" y="475"/>
                  <a:pt x="720" y="474"/>
                  <a:pt x="720" y="474"/>
                </a:cubicBezTo>
                <a:cubicBezTo>
                  <a:pt x="720" y="473"/>
                  <a:pt x="720" y="473"/>
                  <a:pt x="720" y="473"/>
                </a:cubicBezTo>
                <a:cubicBezTo>
                  <a:pt x="720" y="472"/>
                  <a:pt x="720" y="471"/>
                  <a:pt x="720" y="471"/>
                </a:cubicBezTo>
                <a:cubicBezTo>
                  <a:pt x="720" y="470"/>
                  <a:pt x="720" y="470"/>
                  <a:pt x="720" y="470"/>
                </a:cubicBezTo>
                <a:cubicBezTo>
                  <a:pt x="720" y="470"/>
                  <a:pt x="720" y="471"/>
                  <a:pt x="720" y="471"/>
                </a:cubicBezTo>
                <a:cubicBezTo>
                  <a:pt x="720" y="472"/>
                  <a:pt x="720" y="472"/>
                  <a:pt x="719" y="473"/>
                </a:cubicBezTo>
                <a:cubicBezTo>
                  <a:pt x="719" y="474"/>
                  <a:pt x="719" y="474"/>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20" y="475"/>
                  <a:pt x="720" y="475"/>
                  <a:pt x="720" y="475"/>
                </a:cubicBezTo>
                <a:moveTo>
                  <a:pt x="721" y="502"/>
                </a:moveTo>
                <a:cubicBezTo>
                  <a:pt x="721" y="502"/>
                  <a:pt x="723" y="495"/>
                  <a:pt x="723" y="494"/>
                </a:cubicBezTo>
                <a:cubicBezTo>
                  <a:pt x="722" y="495"/>
                  <a:pt x="722" y="495"/>
                  <a:pt x="721" y="497"/>
                </a:cubicBezTo>
                <a:cubicBezTo>
                  <a:pt x="721" y="497"/>
                  <a:pt x="721" y="497"/>
                  <a:pt x="721" y="497"/>
                </a:cubicBezTo>
                <a:cubicBezTo>
                  <a:pt x="723" y="492"/>
                  <a:pt x="723" y="492"/>
                  <a:pt x="723" y="492"/>
                </a:cubicBezTo>
                <a:cubicBezTo>
                  <a:pt x="723" y="492"/>
                  <a:pt x="723" y="492"/>
                  <a:pt x="723" y="492"/>
                </a:cubicBezTo>
                <a:cubicBezTo>
                  <a:pt x="722" y="491"/>
                  <a:pt x="722" y="491"/>
                  <a:pt x="722" y="491"/>
                </a:cubicBezTo>
                <a:cubicBezTo>
                  <a:pt x="723" y="490"/>
                  <a:pt x="723" y="489"/>
                  <a:pt x="723" y="488"/>
                </a:cubicBezTo>
                <a:cubicBezTo>
                  <a:pt x="724" y="486"/>
                  <a:pt x="724" y="484"/>
                  <a:pt x="725" y="482"/>
                </a:cubicBezTo>
                <a:cubicBezTo>
                  <a:pt x="724" y="482"/>
                  <a:pt x="724" y="482"/>
                  <a:pt x="724" y="482"/>
                </a:cubicBezTo>
                <a:cubicBezTo>
                  <a:pt x="724" y="482"/>
                  <a:pt x="724" y="482"/>
                  <a:pt x="724" y="482"/>
                </a:cubicBezTo>
                <a:cubicBezTo>
                  <a:pt x="724" y="480"/>
                  <a:pt x="725" y="477"/>
                  <a:pt x="726" y="474"/>
                </a:cubicBezTo>
                <a:cubicBezTo>
                  <a:pt x="725" y="475"/>
                  <a:pt x="725" y="475"/>
                  <a:pt x="725" y="475"/>
                </a:cubicBezTo>
                <a:cubicBezTo>
                  <a:pt x="725" y="475"/>
                  <a:pt x="725" y="475"/>
                  <a:pt x="725" y="475"/>
                </a:cubicBezTo>
                <a:cubicBezTo>
                  <a:pt x="725" y="475"/>
                  <a:pt x="724" y="474"/>
                  <a:pt x="725" y="473"/>
                </a:cubicBezTo>
                <a:cubicBezTo>
                  <a:pt x="725" y="472"/>
                  <a:pt x="725" y="472"/>
                  <a:pt x="725" y="472"/>
                </a:cubicBezTo>
                <a:cubicBezTo>
                  <a:pt x="725" y="471"/>
                  <a:pt x="725" y="464"/>
                  <a:pt x="725" y="461"/>
                </a:cubicBezTo>
                <a:cubicBezTo>
                  <a:pt x="725" y="461"/>
                  <a:pt x="725" y="461"/>
                  <a:pt x="725" y="457"/>
                </a:cubicBezTo>
                <a:cubicBezTo>
                  <a:pt x="725" y="457"/>
                  <a:pt x="724" y="458"/>
                  <a:pt x="724" y="458"/>
                </a:cubicBezTo>
                <a:cubicBezTo>
                  <a:pt x="724" y="458"/>
                  <a:pt x="723" y="456"/>
                  <a:pt x="723" y="455"/>
                </a:cubicBezTo>
                <a:cubicBezTo>
                  <a:pt x="722" y="455"/>
                  <a:pt x="722" y="456"/>
                  <a:pt x="722" y="458"/>
                </a:cubicBezTo>
                <a:cubicBezTo>
                  <a:pt x="722" y="461"/>
                  <a:pt x="722" y="461"/>
                  <a:pt x="722" y="465"/>
                </a:cubicBezTo>
                <a:cubicBezTo>
                  <a:pt x="723" y="468"/>
                  <a:pt x="721" y="470"/>
                  <a:pt x="721" y="473"/>
                </a:cubicBezTo>
                <a:cubicBezTo>
                  <a:pt x="721" y="473"/>
                  <a:pt x="721" y="473"/>
                  <a:pt x="721" y="473"/>
                </a:cubicBezTo>
                <a:cubicBezTo>
                  <a:pt x="722" y="474"/>
                  <a:pt x="722" y="474"/>
                  <a:pt x="722" y="474"/>
                </a:cubicBezTo>
                <a:cubicBezTo>
                  <a:pt x="722" y="475"/>
                  <a:pt x="721" y="478"/>
                  <a:pt x="721" y="481"/>
                </a:cubicBezTo>
                <a:cubicBezTo>
                  <a:pt x="721" y="481"/>
                  <a:pt x="720" y="481"/>
                  <a:pt x="720" y="482"/>
                </a:cubicBezTo>
                <a:cubicBezTo>
                  <a:pt x="720" y="485"/>
                  <a:pt x="720" y="488"/>
                  <a:pt x="719" y="491"/>
                </a:cubicBezTo>
                <a:cubicBezTo>
                  <a:pt x="719" y="494"/>
                  <a:pt x="718" y="497"/>
                  <a:pt x="717" y="500"/>
                </a:cubicBezTo>
                <a:cubicBezTo>
                  <a:pt x="716" y="506"/>
                  <a:pt x="715" y="512"/>
                  <a:pt x="713" y="517"/>
                </a:cubicBezTo>
                <a:cubicBezTo>
                  <a:pt x="714" y="516"/>
                  <a:pt x="715" y="515"/>
                  <a:pt x="715" y="514"/>
                </a:cubicBezTo>
                <a:cubicBezTo>
                  <a:pt x="715" y="514"/>
                  <a:pt x="716" y="513"/>
                  <a:pt x="716" y="513"/>
                </a:cubicBezTo>
                <a:cubicBezTo>
                  <a:pt x="716" y="513"/>
                  <a:pt x="718" y="508"/>
                  <a:pt x="719" y="506"/>
                </a:cubicBezTo>
                <a:cubicBezTo>
                  <a:pt x="719" y="506"/>
                  <a:pt x="719" y="506"/>
                  <a:pt x="719" y="505"/>
                </a:cubicBezTo>
                <a:cubicBezTo>
                  <a:pt x="720" y="503"/>
                  <a:pt x="720" y="503"/>
                  <a:pt x="720" y="503"/>
                </a:cubicBezTo>
                <a:cubicBezTo>
                  <a:pt x="720" y="504"/>
                  <a:pt x="720" y="504"/>
                  <a:pt x="720" y="504"/>
                </a:cubicBezTo>
                <a:cubicBezTo>
                  <a:pt x="720" y="503"/>
                  <a:pt x="720" y="503"/>
                  <a:pt x="721" y="502"/>
                </a:cubicBezTo>
                <a:moveTo>
                  <a:pt x="482" y="16"/>
                </a:moveTo>
                <a:cubicBezTo>
                  <a:pt x="480" y="15"/>
                  <a:pt x="479" y="15"/>
                  <a:pt x="479" y="15"/>
                </a:cubicBezTo>
                <a:cubicBezTo>
                  <a:pt x="479" y="15"/>
                  <a:pt x="479" y="15"/>
                  <a:pt x="479" y="15"/>
                </a:cubicBezTo>
                <a:cubicBezTo>
                  <a:pt x="478" y="15"/>
                  <a:pt x="478" y="15"/>
                  <a:pt x="478" y="15"/>
                </a:cubicBezTo>
                <a:cubicBezTo>
                  <a:pt x="478" y="15"/>
                  <a:pt x="478" y="15"/>
                  <a:pt x="478" y="15"/>
                </a:cubicBezTo>
                <a:cubicBezTo>
                  <a:pt x="478" y="15"/>
                  <a:pt x="478" y="15"/>
                  <a:pt x="478" y="15"/>
                </a:cubicBezTo>
                <a:cubicBezTo>
                  <a:pt x="479" y="15"/>
                  <a:pt x="479" y="15"/>
                  <a:pt x="479" y="15"/>
                </a:cubicBezTo>
                <a:cubicBezTo>
                  <a:pt x="480" y="15"/>
                  <a:pt x="480" y="15"/>
                  <a:pt x="481" y="15"/>
                </a:cubicBezTo>
                <a:cubicBezTo>
                  <a:pt x="481" y="15"/>
                  <a:pt x="481" y="15"/>
                  <a:pt x="481" y="15"/>
                </a:cubicBezTo>
                <a:cubicBezTo>
                  <a:pt x="481" y="16"/>
                  <a:pt x="482" y="16"/>
                  <a:pt x="482" y="16"/>
                </a:cubicBezTo>
                <a:cubicBezTo>
                  <a:pt x="483" y="16"/>
                  <a:pt x="483" y="16"/>
                  <a:pt x="483" y="16"/>
                </a:cubicBezTo>
                <a:cubicBezTo>
                  <a:pt x="483" y="16"/>
                  <a:pt x="483" y="16"/>
                  <a:pt x="483" y="16"/>
                </a:cubicBezTo>
                <a:cubicBezTo>
                  <a:pt x="483" y="16"/>
                  <a:pt x="482" y="16"/>
                  <a:pt x="482" y="16"/>
                </a:cubicBezTo>
                <a:moveTo>
                  <a:pt x="492" y="21"/>
                </a:moveTo>
                <a:cubicBezTo>
                  <a:pt x="492" y="20"/>
                  <a:pt x="488" y="19"/>
                  <a:pt x="488" y="19"/>
                </a:cubicBezTo>
                <a:cubicBezTo>
                  <a:pt x="488" y="19"/>
                  <a:pt x="488" y="19"/>
                  <a:pt x="488" y="19"/>
                </a:cubicBezTo>
                <a:cubicBezTo>
                  <a:pt x="489" y="20"/>
                  <a:pt x="490" y="20"/>
                  <a:pt x="490" y="20"/>
                </a:cubicBezTo>
                <a:cubicBezTo>
                  <a:pt x="491" y="20"/>
                  <a:pt x="491" y="20"/>
                  <a:pt x="491" y="21"/>
                </a:cubicBezTo>
                <a:cubicBezTo>
                  <a:pt x="491" y="20"/>
                  <a:pt x="491" y="20"/>
                  <a:pt x="491" y="20"/>
                </a:cubicBezTo>
                <a:cubicBezTo>
                  <a:pt x="491" y="20"/>
                  <a:pt x="492" y="21"/>
                  <a:pt x="492" y="21"/>
                </a:cubicBezTo>
                <a:cubicBezTo>
                  <a:pt x="492" y="21"/>
                  <a:pt x="492" y="21"/>
                  <a:pt x="492" y="21"/>
                </a:cubicBezTo>
                <a:moveTo>
                  <a:pt x="476" y="14"/>
                </a:moveTo>
                <a:cubicBezTo>
                  <a:pt x="475" y="14"/>
                  <a:pt x="475" y="14"/>
                  <a:pt x="474" y="14"/>
                </a:cubicBezTo>
                <a:cubicBezTo>
                  <a:pt x="474" y="13"/>
                  <a:pt x="473" y="13"/>
                  <a:pt x="473" y="13"/>
                </a:cubicBezTo>
                <a:cubicBezTo>
                  <a:pt x="473" y="13"/>
                  <a:pt x="473" y="13"/>
                  <a:pt x="473" y="13"/>
                </a:cubicBezTo>
                <a:cubicBezTo>
                  <a:pt x="469" y="12"/>
                  <a:pt x="468" y="12"/>
                  <a:pt x="467" y="12"/>
                </a:cubicBezTo>
                <a:cubicBezTo>
                  <a:pt x="468" y="12"/>
                  <a:pt x="469" y="12"/>
                  <a:pt x="469" y="12"/>
                </a:cubicBezTo>
                <a:cubicBezTo>
                  <a:pt x="469" y="12"/>
                  <a:pt x="469" y="12"/>
                  <a:pt x="469" y="12"/>
                </a:cubicBezTo>
                <a:cubicBezTo>
                  <a:pt x="467" y="12"/>
                  <a:pt x="465" y="11"/>
                  <a:pt x="463" y="11"/>
                </a:cubicBezTo>
                <a:cubicBezTo>
                  <a:pt x="463" y="11"/>
                  <a:pt x="463" y="11"/>
                  <a:pt x="463" y="11"/>
                </a:cubicBezTo>
                <a:cubicBezTo>
                  <a:pt x="465" y="12"/>
                  <a:pt x="468" y="12"/>
                  <a:pt x="470" y="13"/>
                </a:cubicBezTo>
                <a:cubicBezTo>
                  <a:pt x="470" y="13"/>
                  <a:pt x="470" y="13"/>
                  <a:pt x="470" y="13"/>
                </a:cubicBezTo>
                <a:cubicBezTo>
                  <a:pt x="482" y="17"/>
                  <a:pt x="482" y="17"/>
                  <a:pt x="483" y="17"/>
                </a:cubicBezTo>
                <a:cubicBezTo>
                  <a:pt x="482" y="16"/>
                  <a:pt x="480" y="16"/>
                  <a:pt x="479" y="15"/>
                </a:cubicBezTo>
                <a:cubicBezTo>
                  <a:pt x="480" y="16"/>
                  <a:pt x="480" y="16"/>
                  <a:pt x="480" y="16"/>
                </a:cubicBezTo>
                <a:cubicBezTo>
                  <a:pt x="480" y="16"/>
                  <a:pt x="480" y="16"/>
                  <a:pt x="480" y="16"/>
                </a:cubicBezTo>
                <a:cubicBezTo>
                  <a:pt x="479" y="15"/>
                  <a:pt x="479" y="15"/>
                  <a:pt x="478" y="15"/>
                </a:cubicBezTo>
                <a:cubicBezTo>
                  <a:pt x="479" y="15"/>
                  <a:pt x="479" y="15"/>
                  <a:pt x="479" y="15"/>
                </a:cubicBezTo>
                <a:cubicBezTo>
                  <a:pt x="478" y="15"/>
                  <a:pt x="478" y="15"/>
                  <a:pt x="478" y="15"/>
                </a:cubicBezTo>
                <a:cubicBezTo>
                  <a:pt x="478" y="15"/>
                  <a:pt x="478" y="15"/>
                  <a:pt x="478" y="15"/>
                </a:cubicBezTo>
                <a:cubicBezTo>
                  <a:pt x="478" y="15"/>
                  <a:pt x="477" y="14"/>
                  <a:pt x="476" y="14"/>
                </a:cubicBezTo>
                <a:moveTo>
                  <a:pt x="460" y="10"/>
                </a:moveTo>
                <a:cubicBezTo>
                  <a:pt x="455" y="9"/>
                  <a:pt x="455" y="9"/>
                  <a:pt x="455" y="9"/>
                </a:cubicBezTo>
                <a:cubicBezTo>
                  <a:pt x="455" y="9"/>
                  <a:pt x="456" y="9"/>
                  <a:pt x="457" y="10"/>
                </a:cubicBezTo>
                <a:cubicBezTo>
                  <a:pt x="457" y="10"/>
                  <a:pt x="457" y="10"/>
                  <a:pt x="455" y="9"/>
                </a:cubicBezTo>
                <a:cubicBezTo>
                  <a:pt x="454" y="9"/>
                  <a:pt x="454" y="9"/>
                  <a:pt x="453" y="9"/>
                </a:cubicBezTo>
                <a:cubicBezTo>
                  <a:pt x="453" y="9"/>
                  <a:pt x="453" y="9"/>
                  <a:pt x="453" y="9"/>
                </a:cubicBezTo>
                <a:cubicBezTo>
                  <a:pt x="454" y="9"/>
                  <a:pt x="455" y="9"/>
                  <a:pt x="456" y="10"/>
                </a:cubicBezTo>
                <a:cubicBezTo>
                  <a:pt x="455" y="10"/>
                  <a:pt x="455" y="10"/>
                  <a:pt x="455" y="10"/>
                </a:cubicBezTo>
                <a:cubicBezTo>
                  <a:pt x="456" y="10"/>
                  <a:pt x="457" y="10"/>
                  <a:pt x="458" y="10"/>
                </a:cubicBezTo>
                <a:cubicBezTo>
                  <a:pt x="457" y="10"/>
                  <a:pt x="457" y="10"/>
                  <a:pt x="457" y="10"/>
                </a:cubicBezTo>
                <a:cubicBezTo>
                  <a:pt x="458" y="11"/>
                  <a:pt x="459" y="11"/>
                  <a:pt x="460" y="11"/>
                </a:cubicBezTo>
                <a:cubicBezTo>
                  <a:pt x="461" y="11"/>
                  <a:pt x="461" y="11"/>
                  <a:pt x="461" y="11"/>
                </a:cubicBezTo>
                <a:cubicBezTo>
                  <a:pt x="462" y="11"/>
                  <a:pt x="462" y="11"/>
                  <a:pt x="466" y="13"/>
                </a:cubicBezTo>
                <a:cubicBezTo>
                  <a:pt x="467" y="13"/>
                  <a:pt x="467" y="13"/>
                  <a:pt x="467" y="13"/>
                </a:cubicBezTo>
                <a:cubicBezTo>
                  <a:pt x="468" y="13"/>
                  <a:pt x="469" y="13"/>
                  <a:pt x="470" y="13"/>
                </a:cubicBezTo>
                <a:cubicBezTo>
                  <a:pt x="470" y="13"/>
                  <a:pt x="470" y="13"/>
                  <a:pt x="470" y="13"/>
                </a:cubicBezTo>
                <a:cubicBezTo>
                  <a:pt x="471" y="13"/>
                  <a:pt x="471" y="13"/>
                  <a:pt x="471" y="13"/>
                </a:cubicBezTo>
                <a:cubicBezTo>
                  <a:pt x="471" y="13"/>
                  <a:pt x="471" y="13"/>
                  <a:pt x="471" y="13"/>
                </a:cubicBezTo>
                <a:cubicBezTo>
                  <a:pt x="470" y="13"/>
                  <a:pt x="470" y="13"/>
                  <a:pt x="469" y="13"/>
                </a:cubicBezTo>
                <a:cubicBezTo>
                  <a:pt x="468" y="12"/>
                  <a:pt x="467" y="12"/>
                  <a:pt x="466" y="12"/>
                </a:cubicBezTo>
                <a:cubicBezTo>
                  <a:pt x="464" y="12"/>
                  <a:pt x="462" y="11"/>
                  <a:pt x="460" y="10"/>
                </a:cubicBezTo>
                <a:moveTo>
                  <a:pt x="445" y="7"/>
                </a:moveTo>
                <a:cubicBezTo>
                  <a:pt x="444" y="7"/>
                  <a:pt x="444" y="7"/>
                  <a:pt x="444" y="7"/>
                </a:cubicBezTo>
                <a:cubicBezTo>
                  <a:pt x="444" y="7"/>
                  <a:pt x="444" y="7"/>
                  <a:pt x="444" y="7"/>
                </a:cubicBezTo>
                <a:cubicBezTo>
                  <a:pt x="443" y="7"/>
                  <a:pt x="443" y="7"/>
                  <a:pt x="443" y="7"/>
                </a:cubicBezTo>
                <a:cubicBezTo>
                  <a:pt x="440" y="6"/>
                  <a:pt x="439" y="6"/>
                  <a:pt x="438" y="6"/>
                </a:cubicBezTo>
                <a:cubicBezTo>
                  <a:pt x="440" y="6"/>
                  <a:pt x="441" y="6"/>
                  <a:pt x="442" y="7"/>
                </a:cubicBezTo>
                <a:cubicBezTo>
                  <a:pt x="442" y="7"/>
                  <a:pt x="442" y="7"/>
                  <a:pt x="442" y="7"/>
                </a:cubicBezTo>
                <a:cubicBezTo>
                  <a:pt x="444" y="7"/>
                  <a:pt x="445" y="7"/>
                  <a:pt x="447" y="8"/>
                </a:cubicBezTo>
                <a:cubicBezTo>
                  <a:pt x="447" y="8"/>
                  <a:pt x="447" y="8"/>
                  <a:pt x="447" y="8"/>
                </a:cubicBezTo>
                <a:cubicBezTo>
                  <a:pt x="450" y="9"/>
                  <a:pt x="450" y="9"/>
                  <a:pt x="450" y="9"/>
                </a:cubicBezTo>
                <a:cubicBezTo>
                  <a:pt x="450" y="9"/>
                  <a:pt x="450" y="9"/>
                  <a:pt x="450" y="9"/>
                </a:cubicBezTo>
                <a:cubicBezTo>
                  <a:pt x="450" y="9"/>
                  <a:pt x="450" y="9"/>
                  <a:pt x="450" y="9"/>
                </a:cubicBezTo>
                <a:cubicBezTo>
                  <a:pt x="451" y="9"/>
                  <a:pt x="452" y="9"/>
                  <a:pt x="452" y="9"/>
                </a:cubicBezTo>
                <a:cubicBezTo>
                  <a:pt x="454" y="9"/>
                  <a:pt x="454" y="9"/>
                  <a:pt x="454" y="9"/>
                </a:cubicBezTo>
                <a:cubicBezTo>
                  <a:pt x="454" y="9"/>
                  <a:pt x="453" y="9"/>
                  <a:pt x="452" y="9"/>
                </a:cubicBezTo>
                <a:cubicBezTo>
                  <a:pt x="453" y="9"/>
                  <a:pt x="453" y="9"/>
                  <a:pt x="453" y="9"/>
                </a:cubicBezTo>
                <a:cubicBezTo>
                  <a:pt x="452" y="9"/>
                  <a:pt x="452" y="9"/>
                  <a:pt x="451" y="9"/>
                </a:cubicBezTo>
                <a:cubicBezTo>
                  <a:pt x="451" y="8"/>
                  <a:pt x="451" y="8"/>
                  <a:pt x="451" y="8"/>
                </a:cubicBezTo>
                <a:cubicBezTo>
                  <a:pt x="451" y="8"/>
                  <a:pt x="451" y="8"/>
                  <a:pt x="449" y="8"/>
                </a:cubicBezTo>
                <a:cubicBezTo>
                  <a:pt x="448" y="8"/>
                  <a:pt x="447" y="7"/>
                  <a:pt x="446" y="7"/>
                </a:cubicBezTo>
                <a:cubicBezTo>
                  <a:pt x="446" y="7"/>
                  <a:pt x="446" y="7"/>
                  <a:pt x="446" y="7"/>
                </a:cubicBezTo>
                <a:cubicBezTo>
                  <a:pt x="446" y="7"/>
                  <a:pt x="445" y="7"/>
                  <a:pt x="445" y="7"/>
                </a:cubicBezTo>
                <a:moveTo>
                  <a:pt x="459" y="11"/>
                </a:moveTo>
                <a:cubicBezTo>
                  <a:pt x="458" y="10"/>
                  <a:pt x="458" y="10"/>
                  <a:pt x="458" y="10"/>
                </a:cubicBezTo>
                <a:cubicBezTo>
                  <a:pt x="457" y="10"/>
                  <a:pt x="457" y="10"/>
                  <a:pt x="457" y="10"/>
                </a:cubicBezTo>
                <a:cubicBezTo>
                  <a:pt x="456" y="10"/>
                  <a:pt x="456" y="10"/>
                  <a:pt x="456" y="10"/>
                </a:cubicBezTo>
                <a:cubicBezTo>
                  <a:pt x="456" y="10"/>
                  <a:pt x="456" y="10"/>
                  <a:pt x="456" y="10"/>
                </a:cubicBezTo>
                <a:cubicBezTo>
                  <a:pt x="455" y="10"/>
                  <a:pt x="454" y="10"/>
                  <a:pt x="454" y="10"/>
                </a:cubicBezTo>
                <a:cubicBezTo>
                  <a:pt x="454" y="10"/>
                  <a:pt x="454" y="10"/>
                  <a:pt x="454" y="10"/>
                </a:cubicBezTo>
                <a:cubicBezTo>
                  <a:pt x="453" y="9"/>
                  <a:pt x="453" y="9"/>
                  <a:pt x="453" y="9"/>
                </a:cubicBezTo>
                <a:cubicBezTo>
                  <a:pt x="454" y="10"/>
                  <a:pt x="454" y="10"/>
                  <a:pt x="454" y="10"/>
                </a:cubicBezTo>
                <a:cubicBezTo>
                  <a:pt x="454" y="10"/>
                  <a:pt x="454" y="10"/>
                  <a:pt x="454" y="10"/>
                </a:cubicBezTo>
                <a:cubicBezTo>
                  <a:pt x="454" y="10"/>
                  <a:pt x="454" y="10"/>
                  <a:pt x="454" y="10"/>
                </a:cubicBezTo>
                <a:cubicBezTo>
                  <a:pt x="457" y="10"/>
                  <a:pt x="457" y="10"/>
                  <a:pt x="458" y="11"/>
                </a:cubicBezTo>
                <a:cubicBezTo>
                  <a:pt x="458" y="11"/>
                  <a:pt x="458" y="11"/>
                  <a:pt x="458" y="11"/>
                </a:cubicBezTo>
                <a:cubicBezTo>
                  <a:pt x="458" y="11"/>
                  <a:pt x="459" y="11"/>
                  <a:pt x="460" y="11"/>
                </a:cubicBezTo>
                <a:cubicBezTo>
                  <a:pt x="460" y="11"/>
                  <a:pt x="460" y="11"/>
                  <a:pt x="460" y="11"/>
                </a:cubicBezTo>
                <a:cubicBezTo>
                  <a:pt x="460" y="11"/>
                  <a:pt x="459" y="11"/>
                  <a:pt x="459" y="11"/>
                </a:cubicBezTo>
                <a:moveTo>
                  <a:pt x="440" y="6"/>
                </a:moveTo>
                <a:cubicBezTo>
                  <a:pt x="440" y="6"/>
                  <a:pt x="437" y="6"/>
                  <a:pt x="436" y="6"/>
                </a:cubicBezTo>
                <a:cubicBezTo>
                  <a:pt x="437" y="6"/>
                  <a:pt x="437" y="6"/>
                  <a:pt x="437" y="6"/>
                </a:cubicBezTo>
                <a:cubicBezTo>
                  <a:pt x="437" y="6"/>
                  <a:pt x="436" y="6"/>
                  <a:pt x="436" y="6"/>
                </a:cubicBezTo>
                <a:cubicBezTo>
                  <a:pt x="437" y="6"/>
                  <a:pt x="437" y="6"/>
                  <a:pt x="437" y="6"/>
                </a:cubicBezTo>
                <a:cubicBezTo>
                  <a:pt x="438" y="6"/>
                  <a:pt x="439" y="6"/>
                  <a:pt x="440" y="6"/>
                </a:cubicBezTo>
                <a:cubicBezTo>
                  <a:pt x="440" y="7"/>
                  <a:pt x="441" y="7"/>
                  <a:pt x="442" y="7"/>
                </a:cubicBezTo>
                <a:cubicBezTo>
                  <a:pt x="442" y="7"/>
                  <a:pt x="442" y="7"/>
                  <a:pt x="442" y="7"/>
                </a:cubicBezTo>
                <a:cubicBezTo>
                  <a:pt x="441" y="7"/>
                  <a:pt x="441" y="7"/>
                  <a:pt x="440" y="6"/>
                </a:cubicBezTo>
                <a:moveTo>
                  <a:pt x="487" y="60"/>
                </a:moveTo>
                <a:cubicBezTo>
                  <a:pt x="487" y="59"/>
                  <a:pt x="487" y="59"/>
                  <a:pt x="486" y="59"/>
                </a:cubicBezTo>
                <a:cubicBezTo>
                  <a:pt x="485" y="59"/>
                  <a:pt x="485" y="59"/>
                  <a:pt x="485" y="59"/>
                </a:cubicBezTo>
                <a:cubicBezTo>
                  <a:pt x="484" y="58"/>
                  <a:pt x="484" y="58"/>
                  <a:pt x="484" y="58"/>
                </a:cubicBezTo>
                <a:cubicBezTo>
                  <a:pt x="483" y="58"/>
                  <a:pt x="482" y="58"/>
                  <a:pt x="480" y="58"/>
                </a:cubicBezTo>
                <a:cubicBezTo>
                  <a:pt x="481" y="58"/>
                  <a:pt x="481" y="58"/>
                  <a:pt x="481" y="58"/>
                </a:cubicBezTo>
                <a:cubicBezTo>
                  <a:pt x="482" y="59"/>
                  <a:pt x="482" y="59"/>
                  <a:pt x="482" y="59"/>
                </a:cubicBezTo>
                <a:cubicBezTo>
                  <a:pt x="483" y="60"/>
                  <a:pt x="483" y="61"/>
                  <a:pt x="484" y="62"/>
                </a:cubicBezTo>
                <a:cubicBezTo>
                  <a:pt x="485" y="62"/>
                  <a:pt x="485" y="62"/>
                  <a:pt x="486" y="62"/>
                </a:cubicBezTo>
                <a:cubicBezTo>
                  <a:pt x="487" y="62"/>
                  <a:pt x="486" y="62"/>
                  <a:pt x="486" y="61"/>
                </a:cubicBezTo>
                <a:cubicBezTo>
                  <a:pt x="486" y="61"/>
                  <a:pt x="486" y="61"/>
                  <a:pt x="486" y="61"/>
                </a:cubicBezTo>
                <a:cubicBezTo>
                  <a:pt x="486" y="61"/>
                  <a:pt x="486" y="61"/>
                  <a:pt x="486" y="61"/>
                </a:cubicBezTo>
                <a:cubicBezTo>
                  <a:pt x="487" y="61"/>
                  <a:pt x="487" y="61"/>
                  <a:pt x="487" y="61"/>
                </a:cubicBezTo>
                <a:cubicBezTo>
                  <a:pt x="487" y="61"/>
                  <a:pt x="487" y="61"/>
                  <a:pt x="487" y="61"/>
                </a:cubicBezTo>
                <a:cubicBezTo>
                  <a:pt x="487" y="60"/>
                  <a:pt x="487" y="60"/>
                  <a:pt x="487" y="60"/>
                </a:cubicBezTo>
                <a:moveTo>
                  <a:pt x="473" y="23"/>
                </a:moveTo>
                <a:cubicBezTo>
                  <a:pt x="471" y="22"/>
                  <a:pt x="471" y="22"/>
                  <a:pt x="468" y="21"/>
                </a:cubicBezTo>
                <a:cubicBezTo>
                  <a:pt x="468" y="21"/>
                  <a:pt x="468" y="21"/>
                  <a:pt x="468" y="21"/>
                </a:cubicBezTo>
                <a:cubicBezTo>
                  <a:pt x="468" y="21"/>
                  <a:pt x="468" y="21"/>
                  <a:pt x="468" y="21"/>
                </a:cubicBezTo>
                <a:cubicBezTo>
                  <a:pt x="468" y="21"/>
                  <a:pt x="468" y="21"/>
                  <a:pt x="467" y="21"/>
                </a:cubicBezTo>
                <a:cubicBezTo>
                  <a:pt x="468" y="22"/>
                  <a:pt x="469" y="22"/>
                  <a:pt x="470" y="23"/>
                </a:cubicBezTo>
                <a:cubicBezTo>
                  <a:pt x="470" y="23"/>
                  <a:pt x="470" y="23"/>
                  <a:pt x="470" y="23"/>
                </a:cubicBezTo>
                <a:cubicBezTo>
                  <a:pt x="469" y="23"/>
                  <a:pt x="469" y="23"/>
                  <a:pt x="469" y="23"/>
                </a:cubicBezTo>
                <a:cubicBezTo>
                  <a:pt x="469" y="23"/>
                  <a:pt x="470" y="23"/>
                  <a:pt x="470" y="23"/>
                </a:cubicBezTo>
                <a:cubicBezTo>
                  <a:pt x="469" y="23"/>
                  <a:pt x="469" y="23"/>
                  <a:pt x="469" y="23"/>
                </a:cubicBezTo>
                <a:cubicBezTo>
                  <a:pt x="469" y="24"/>
                  <a:pt x="469" y="24"/>
                  <a:pt x="469" y="24"/>
                </a:cubicBezTo>
                <a:cubicBezTo>
                  <a:pt x="469" y="24"/>
                  <a:pt x="469" y="24"/>
                  <a:pt x="469" y="24"/>
                </a:cubicBezTo>
                <a:cubicBezTo>
                  <a:pt x="469" y="24"/>
                  <a:pt x="469" y="24"/>
                  <a:pt x="469" y="24"/>
                </a:cubicBezTo>
                <a:cubicBezTo>
                  <a:pt x="468" y="24"/>
                  <a:pt x="468" y="24"/>
                  <a:pt x="467" y="24"/>
                </a:cubicBezTo>
                <a:cubicBezTo>
                  <a:pt x="467" y="24"/>
                  <a:pt x="467" y="24"/>
                  <a:pt x="467" y="24"/>
                </a:cubicBezTo>
                <a:cubicBezTo>
                  <a:pt x="467" y="24"/>
                  <a:pt x="467" y="24"/>
                  <a:pt x="467" y="24"/>
                </a:cubicBezTo>
                <a:cubicBezTo>
                  <a:pt x="466" y="24"/>
                  <a:pt x="466" y="24"/>
                  <a:pt x="466" y="24"/>
                </a:cubicBezTo>
                <a:cubicBezTo>
                  <a:pt x="466" y="24"/>
                  <a:pt x="466" y="24"/>
                  <a:pt x="466" y="24"/>
                </a:cubicBezTo>
                <a:cubicBezTo>
                  <a:pt x="466" y="25"/>
                  <a:pt x="466" y="25"/>
                  <a:pt x="468" y="26"/>
                </a:cubicBezTo>
                <a:cubicBezTo>
                  <a:pt x="467" y="26"/>
                  <a:pt x="466" y="26"/>
                  <a:pt x="466" y="26"/>
                </a:cubicBezTo>
                <a:cubicBezTo>
                  <a:pt x="466" y="26"/>
                  <a:pt x="466" y="26"/>
                  <a:pt x="467" y="27"/>
                </a:cubicBezTo>
                <a:cubicBezTo>
                  <a:pt x="467" y="27"/>
                  <a:pt x="467" y="27"/>
                  <a:pt x="467" y="27"/>
                </a:cubicBezTo>
                <a:cubicBezTo>
                  <a:pt x="467" y="27"/>
                  <a:pt x="467" y="27"/>
                  <a:pt x="466" y="28"/>
                </a:cubicBezTo>
                <a:cubicBezTo>
                  <a:pt x="466" y="28"/>
                  <a:pt x="466" y="28"/>
                  <a:pt x="469" y="30"/>
                </a:cubicBezTo>
                <a:cubicBezTo>
                  <a:pt x="468" y="30"/>
                  <a:pt x="467" y="29"/>
                  <a:pt x="467" y="30"/>
                </a:cubicBezTo>
                <a:cubicBezTo>
                  <a:pt x="468" y="30"/>
                  <a:pt x="469" y="31"/>
                  <a:pt x="470" y="32"/>
                </a:cubicBezTo>
                <a:cubicBezTo>
                  <a:pt x="470" y="33"/>
                  <a:pt x="470" y="33"/>
                  <a:pt x="470" y="33"/>
                </a:cubicBezTo>
                <a:cubicBezTo>
                  <a:pt x="471" y="33"/>
                  <a:pt x="471" y="33"/>
                  <a:pt x="472" y="34"/>
                </a:cubicBezTo>
                <a:cubicBezTo>
                  <a:pt x="471" y="34"/>
                  <a:pt x="471" y="33"/>
                  <a:pt x="470" y="34"/>
                </a:cubicBezTo>
                <a:cubicBezTo>
                  <a:pt x="470" y="34"/>
                  <a:pt x="470" y="34"/>
                  <a:pt x="470" y="35"/>
                </a:cubicBezTo>
                <a:cubicBezTo>
                  <a:pt x="470" y="35"/>
                  <a:pt x="472" y="37"/>
                  <a:pt x="472" y="36"/>
                </a:cubicBezTo>
                <a:cubicBezTo>
                  <a:pt x="472" y="36"/>
                  <a:pt x="472" y="36"/>
                  <a:pt x="474" y="37"/>
                </a:cubicBezTo>
                <a:cubicBezTo>
                  <a:pt x="474" y="37"/>
                  <a:pt x="474" y="37"/>
                  <a:pt x="474" y="37"/>
                </a:cubicBezTo>
                <a:cubicBezTo>
                  <a:pt x="475" y="37"/>
                  <a:pt x="475" y="37"/>
                  <a:pt x="475" y="37"/>
                </a:cubicBezTo>
                <a:cubicBezTo>
                  <a:pt x="474" y="38"/>
                  <a:pt x="473" y="37"/>
                  <a:pt x="473" y="38"/>
                </a:cubicBezTo>
                <a:cubicBezTo>
                  <a:pt x="473" y="38"/>
                  <a:pt x="474" y="39"/>
                  <a:pt x="475" y="39"/>
                </a:cubicBezTo>
                <a:cubicBezTo>
                  <a:pt x="474" y="39"/>
                  <a:pt x="473" y="39"/>
                  <a:pt x="473" y="40"/>
                </a:cubicBezTo>
                <a:cubicBezTo>
                  <a:pt x="474" y="41"/>
                  <a:pt x="475" y="41"/>
                  <a:pt x="475" y="42"/>
                </a:cubicBezTo>
                <a:cubicBezTo>
                  <a:pt x="475" y="42"/>
                  <a:pt x="475" y="42"/>
                  <a:pt x="476" y="43"/>
                </a:cubicBezTo>
                <a:cubicBezTo>
                  <a:pt x="475" y="43"/>
                  <a:pt x="475" y="43"/>
                  <a:pt x="475" y="43"/>
                </a:cubicBezTo>
                <a:cubicBezTo>
                  <a:pt x="475" y="43"/>
                  <a:pt x="475" y="43"/>
                  <a:pt x="476" y="44"/>
                </a:cubicBezTo>
                <a:cubicBezTo>
                  <a:pt x="476" y="44"/>
                  <a:pt x="476" y="44"/>
                  <a:pt x="476" y="44"/>
                </a:cubicBezTo>
                <a:cubicBezTo>
                  <a:pt x="477" y="46"/>
                  <a:pt x="478" y="46"/>
                  <a:pt x="479" y="47"/>
                </a:cubicBezTo>
                <a:cubicBezTo>
                  <a:pt x="479" y="47"/>
                  <a:pt x="480" y="47"/>
                  <a:pt x="480" y="47"/>
                </a:cubicBezTo>
                <a:cubicBezTo>
                  <a:pt x="480" y="47"/>
                  <a:pt x="480" y="47"/>
                  <a:pt x="480" y="47"/>
                </a:cubicBezTo>
                <a:cubicBezTo>
                  <a:pt x="480" y="47"/>
                  <a:pt x="480" y="47"/>
                  <a:pt x="480" y="47"/>
                </a:cubicBezTo>
                <a:cubicBezTo>
                  <a:pt x="481" y="47"/>
                  <a:pt x="481" y="47"/>
                  <a:pt x="482" y="48"/>
                </a:cubicBezTo>
                <a:cubicBezTo>
                  <a:pt x="482" y="47"/>
                  <a:pt x="482" y="47"/>
                  <a:pt x="481" y="47"/>
                </a:cubicBezTo>
                <a:cubicBezTo>
                  <a:pt x="484" y="48"/>
                  <a:pt x="485" y="48"/>
                  <a:pt x="486" y="49"/>
                </a:cubicBezTo>
                <a:cubicBezTo>
                  <a:pt x="486" y="50"/>
                  <a:pt x="486" y="50"/>
                  <a:pt x="486" y="50"/>
                </a:cubicBezTo>
                <a:cubicBezTo>
                  <a:pt x="487" y="51"/>
                  <a:pt x="487" y="51"/>
                  <a:pt x="487" y="51"/>
                </a:cubicBezTo>
                <a:cubicBezTo>
                  <a:pt x="488" y="51"/>
                  <a:pt x="488" y="51"/>
                  <a:pt x="488" y="51"/>
                </a:cubicBezTo>
                <a:cubicBezTo>
                  <a:pt x="488" y="51"/>
                  <a:pt x="489" y="51"/>
                  <a:pt x="490" y="51"/>
                </a:cubicBezTo>
                <a:cubicBezTo>
                  <a:pt x="492" y="51"/>
                  <a:pt x="494" y="52"/>
                  <a:pt x="495" y="52"/>
                </a:cubicBezTo>
                <a:cubicBezTo>
                  <a:pt x="495" y="52"/>
                  <a:pt x="496" y="52"/>
                  <a:pt x="496" y="52"/>
                </a:cubicBezTo>
                <a:cubicBezTo>
                  <a:pt x="496" y="52"/>
                  <a:pt x="496" y="52"/>
                  <a:pt x="497" y="52"/>
                </a:cubicBezTo>
                <a:cubicBezTo>
                  <a:pt x="496" y="52"/>
                  <a:pt x="496" y="51"/>
                  <a:pt x="495" y="51"/>
                </a:cubicBezTo>
                <a:cubicBezTo>
                  <a:pt x="495" y="51"/>
                  <a:pt x="495" y="51"/>
                  <a:pt x="487" y="46"/>
                </a:cubicBezTo>
                <a:cubicBezTo>
                  <a:pt x="486" y="45"/>
                  <a:pt x="484" y="44"/>
                  <a:pt x="483" y="43"/>
                </a:cubicBezTo>
                <a:cubicBezTo>
                  <a:pt x="483" y="43"/>
                  <a:pt x="483" y="43"/>
                  <a:pt x="483" y="43"/>
                </a:cubicBezTo>
                <a:cubicBezTo>
                  <a:pt x="483" y="42"/>
                  <a:pt x="483" y="42"/>
                  <a:pt x="481" y="41"/>
                </a:cubicBezTo>
                <a:cubicBezTo>
                  <a:pt x="480" y="40"/>
                  <a:pt x="480" y="40"/>
                  <a:pt x="480" y="40"/>
                </a:cubicBezTo>
                <a:cubicBezTo>
                  <a:pt x="480" y="40"/>
                  <a:pt x="480" y="40"/>
                  <a:pt x="480" y="40"/>
                </a:cubicBezTo>
                <a:cubicBezTo>
                  <a:pt x="480" y="39"/>
                  <a:pt x="480" y="39"/>
                  <a:pt x="479" y="39"/>
                </a:cubicBezTo>
                <a:cubicBezTo>
                  <a:pt x="479" y="38"/>
                  <a:pt x="479" y="38"/>
                  <a:pt x="479" y="38"/>
                </a:cubicBezTo>
                <a:cubicBezTo>
                  <a:pt x="479" y="38"/>
                  <a:pt x="479" y="38"/>
                  <a:pt x="479" y="38"/>
                </a:cubicBezTo>
                <a:cubicBezTo>
                  <a:pt x="479" y="38"/>
                  <a:pt x="479" y="38"/>
                  <a:pt x="479" y="38"/>
                </a:cubicBezTo>
                <a:cubicBezTo>
                  <a:pt x="479" y="37"/>
                  <a:pt x="479" y="37"/>
                  <a:pt x="479" y="37"/>
                </a:cubicBezTo>
                <a:cubicBezTo>
                  <a:pt x="479" y="37"/>
                  <a:pt x="479" y="37"/>
                  <a:pt x="479" y="37"/>
                </a:cubicBezTo>
                <a:cubicBezTo>
                  <a:pt x="479" y="37"/>
                  <a:pt x="479" y="37"/>
                  <a:pt x="478" y="36"/>
                </a:cubicBezTo>
                <a:cubicBezTo>
                  <a:pt x="478" y="35"/>
                  <a:pt x="477" y="35"/>
                  <a:pt x="477" y="35"/>
                </a:cubicBezTo>
                <a:cubicBezTo>
                  <a:pt x="477" y="35"/>
                  <a:pt x="477" y="35"/>
                  <a:pt x="477" y="35"/>
                </a:cubicBezTo>
                <a:cubicBezTo>
                  <a:pt x="477" y="34"/>
                  <a:pt x="475" y="33"/>
                  <a:pt x="474" y="32"/>
                </a:cubicBezTo>
                <a:cubicBezTo>
                  <a:pt x="475" y="32"/>
                  <a:pt x="475" y="32"/>
                  <a:pt x="476" y="32"/>
                </a:cubicBezTo>
                <a:cubicBezTo>
                  <a:pt x="475" y="31"/>
                  <a:pt x="475" y="31"/>
                  <a:pt x="475" y="31"/>
                </a:cubicBezTo>
                <a:cubicBezTo>
                  <a:pt x="476" y="31"/>
                  <a:pt x="476" y="31"/>
                  <a:pt x="476" y="31"/>
                </a:cubicBezTo>
                <a:cubicBezTo>
                  <a:pt x="475" y="31"/>
                  <a:pt x="475" y="31"/>
                  <a:pt x="475" y="31"/>
                </a:cubicBezTo>
                <a:cubicBezTo>
                  <a:pt x="475" y="30"/>
                  <a:pt x="475" y="30"/>
                  <a:pt x="475" y="30"/>
                </a:cubicBezTo>
                <a:cubicBezTo>
                  <a:pt x="475" y="30"/>
                  <a:pt x="475" y="30"/>
                  <a:pt x="475" y="30"/>
                </a:cubicBezTo>
                <a:cubicBezTo>
                  <a:pt x="475" y="29"/>
                  <a:pt x="473" y="29"/>
                  <a:pt x="472" y="28"/>
                </a:cubicBezTo>
                <a:cubicBezTo>
                  <a:pt x="473" y="27"/>
                  <a:pt x="473" y="28"/>
                  <a:pt x="474" y="28"/>
                </a:cubicBezTo>
                <a:cubicBezTo>
                  <a:pt x="474" y="27"/>
                  <a:pt x="473" y="27"/>
                  <a:pt x="473" y="27"/>
                </a:cubicBezTo>
                <a:cubicBezTo>
                  <a:pt x="473" y="27"/>
                  <a:pt x="473" y="27"/>
                  <a:pt x="473" y="27"/>
                </a:cubicBezTo>
                <a:cubicBezTo>
                  <a:pt x="473" y="26"/>
                  <a:pt x="473" y="26"/>
                  <a:pt x="473" y="26"/>
                </a:cubicBezTo>
                <a:cubicBezTo>
                  <a:pt x="474" y="26"/>
                  <a:pt x="474" y="26"/>
                  <a:pt x="475" y="26"/>
                </a:cubicBezTo>
                <a:cubicBezTo>
                  <a:pt x="475" y="26"/>
                  <a:pt x="474" y="26"/>
                  <a:pt x="474" y="26"/>
                </a:cubicBezTo>
                <a:cubicBezTo>
                  <a:pt x="475" y="25"/>
                  <a:pt x="475" y="25"/>
                  <a:pt x="475" y="25"/>
                </a:cubicBezTo>
                <a:cubicBezTo>
                  <a:pt x="474" y="25"/>
                  <a:pt x="474" y="25"/>
                  <a:pt x="474" y="25"/>
                </a:cubicBezTo>
                <a:cubicBezTo>
                  <a:pt x="475" y="25"/>
                  <a:pt x="475" y="25"/>
                  <a:pt x="476" y="25"/>
                </a:cubicBezTo>
                <a:cubicBezTo>
                  <a:pt x="475" y="24"/>
                  <a:pt x="475" y="24"/>
                  <a:pt x="473" y="23"/>
                </a:cubicBezTo>
                <a:cubicBezTo>
                  <a:pt x="473" y="23"/>
                  <a:pt x="473" y="23"/>
                  <a:pt x="473" y="23"/>
                </a:cubicBezTo>
                <a:cubicBezTo>
                  <a:pt x="474" y="23"/>
                  <a:pt x="474" y="23"/>
                  <a:pt x="474" y="23"/>
                </a:cubicBezTo>
                <a:cubicBezTo>
                  <a:pt x="474" y="23"/>
                  <a:pt x="473" y="23"/>
                  <a:pt x="473" y="23"/>
                </a:cubicBezTo>
                <a:moveTo>
                  <a:pt x="504" y="38"/>
                </a:moveTo>
                <a:cubicBezTo>
                  <a:pt x="503" y="37"/>
                  <a:pt x="501" y="36"/>
                  <a:pt x="501" y="36"/>
                </a:cubicBezTo>
                <a:cubicBezTo>
                  <a:pt x="500" y="36"/>
                  <a:pt x="500" y="36"/>
                  <a:pt x="500" y="36"/>
                </a:cubicBezTo>
                <a:cubicBezTo>
                  <a:pt x="500" y="36"/>
                  <a:pt x="500" y="36"/>
                  <a:pt x="500" y="36"/>
                </a:cubicBezTo>
                <a:cubicBezTo>
                  <a:pt x="501" y="37"/>
                  <a:pt x="501" y="37"/>
                  <a:pt x="501" y="37"/>
                </a:cubicBezTo>
                <a:cubicBezTo>
                  <a:pt x="502" y="38"/>
                  <a:pt x="502" y="38"/>
                  <a:pt x="502" y="38"/>
                </a:cubicBezTo>
                <a:cubicBezTo>
                  <a:pt x="503" y="39"/>
                  <a:pt x="503" y="39"/>
                  <a:pt x="503" y="39"/>
                </a:cubicBezTo>
                <a:cubicBezTo>
                  <a:pt x="504" y="39"/>
                  <a:pt x="504" y="39"/>
                  <a:pt x="504" y="39"/>
                </a:cubicBezTo>
                <a:cubicBezTo>
                  <a:pt x="504" y="39"/>
                  <a:pt x="504" y="39"/>
                  <a:pt x="504" y="39"/>
                </a:cubicBezTo>
                <a:cubicBezTo>
                  <a:pt x="504" y="39"/>
                  <a:pt x="504" y="39"/>
                  <a:pt x="504" y="39"/>
                </a:cubicBezTo>
                <a:cubicBezTo>
                  <a:pt x="504" y="38"/>
                  <a:pt x="504" y="38"/>
                  <a:pt x="504" y="38"/>
                </a:cubicBezTo>
                <a:cubicBezTo>
                  <a:pt x="504" y="38"/>
                  <a:pt x="504" y="38"/>
                  <a:pt x="504" y="38"/>
                </a:cubicBezTo>
                <a:cubicBezTo>
                  <a:pt x="504" y="38"/>
                  <a:pt x="504" y="38"/>
                  <a:pt x="504" y="38"/>
                </a:cubicBezTo>
                <a:cubicBezTo>
                  <a:pt x="505" y="38"/>
                  <a:pt x="505" y="38"/>
                  <a:pt x="505" y="38"/>
                </a:cubicBezTo>
                <a:cubicBezTo>
                  <a:pt x="505" y="38"/>
                  <a:pt x="504" y="38"/>
                  <a:pt x="504" y="38"/>
                </a:cubicBezTo>
                <a:moveTo>
                  <a:pt x="428" y="7"/>
                </a:moveTo>
                <a:cubicBezTo>
                  <a:pt x="428" y="7"/>
                  <a:pt x="428" y="7"/>
                  <a:pt x="428" y="7"/>
                </a:cubicBezTo>
                <a:cubicBezTo>
                  <a:pt x="428" y="7"/>
                  <a:pt x="427" y="6"/>
                  <a:pt x="426" y="6"/>
                </a:cubicBezTo>
                <a:cubicBezTo>
                  <a:pt x="426" y="6"/>
                  <a:pt x="426" y="6"/>
                  <a:pt x="426" y="6"/>
                </a:cubicBezTo>
                <a:cubicBezTo>
                  <a:pt x="426" y="6"/>
                  <a:pt x="426" y="6"/>
                  <a:pt x="426" y="6"/>
                </a:cubicBezTo>
                <a:cubicBezTo>
                  <a:pt x="426" y="6"/>
                  <a:pt x="426" y="6"/>
                  <a:pt x="426" y="6"/>
                </a:cubicBezTo>
                <a:cubicBezTo>
                  <a:pt x="427" y="7"/>
                  <a:pt x="427" y="7"/>
                  <a:pt x="427" y="7"/>
                </a:cubicBezTo>
                <a:cubicBezTo>
                  <a:pt x="426" y="7"/>
                  <a:pt x="426" y="7"/>
                  <a:pt x="426" y="7"/>
                </a:cubicBezTo>
                <a:cubicBezTo>
                  <a:pt x="426" y="7"/>
                  <a:pt x="427" y="7"/>
                  <a:pt x="427" y="7"/>
                </a:cubicBezTo>
                <a:cubicBezTo>
                  <a:pt x="427" y="7"/>
                  <a:pt x="427" y="7"/>
                  <a:pt x="427" y="7"/>
                </a:cubicBezTo>
                <a:cubicBezTo>
                  <a:pt x="427" y="7"/>
                  <a:pt x="431" y="8"/>
                  <a:pt x="431" y="8"/>
                </a:cubicBezTo>
                <a:cubicBezTo>
                  <a:pt x="431" y="8"/>
                  <a:pt x="431" y="8"/>
                  <a:pt x="431" y="8"/>
                </a:cubicBezTo>
                <a:cubicBezTo>
                  <a:pt x="431" y="8"/>
                  <a:pt x="431" y="8"/>
                  <a:pt x="429" y="7"/>
                </a:cubicBezTo>
                <a:cubicBezTo>
                  <a:pt x="429" y="7"/>
                  <a:pt x="429" y="7"/>
                  <a:pt x="429" y="7"/>
                </a:cubicBezTo>
                <a:cubicBezTo>
                  <a:pt x="428" y="7"/>
                  <a:pt x="428" y="7"/>
                  <a:pt x="428" y="7"/>
                </a:cubicBezTo>
                <a:moveTo>
                  <a:pt x="431" y="8"/>
                </a:moveTo>
                <a:cubicBezTo>
                  <a:pt x="430" y="8"/>
                  <a:pt x="430" y="8"/>
                  <a:pt x="429" y="8"/>
                </a:cubicBezTo>
                <a:cubicBezTo>
                  <a:pt x="429" y="8"/>
                  <a:pt x="429" y="8"/>
                  <a:pt x="428" y="8"/>
                </a:cubicBezTo>
                <a:cubicBezTo>
                  <a:pt x="427" y="7"/>
                  <a:pt x="426" y="7"/>
                  <a:pt x="425" y="7"/>
                </a:cubicBezTo>
                <a:cubicBezTo>
                  <a:pt x="424" y="6"/>
                  <a:pt x="424" y="6"/>
                  <a:pt x="424" y="6"/>
                </a:cubicBezTo>
                <a:cubicBezTo>
                  <a:pt x="424" y="6"/>
                  <a:pt x="424" y="6"/>
                  <a:pt x="424" y="6"/>
                </a:cubicBezTo>
                <a:cubicBezTo>
                  <a:pt x="424" y="6"/>
                  <a:pt x="424" y="6"/>
                  <a:pt x="424" y="7"/>
                </a:cubicBezTo>
                <a:cubicBezTo>
                  <a:pt x="425" y="7"/>
                  <a:pt x="425" y="7"/>
                  <a:pt x="426" y="7"/>
                </a:cubicBezTo>
                <a:cubicBezTo>
                  <a:pt x="425" y="7"/>
                  <a:pt x="425" y="7"/>
                  <a:pt x="425" y="7"/>
                </a:cubicBezTo>
                <a:cubicBezTo>
                  <a:pt x="425" y="7"/>
                  <a:pt x="426" y="7"/>
                  <a:pt x="426" y="7"/>
                </a:cubicBezTo>
                <a:cubicBezTo>
                  <a:pt x="426" y="7"/>
                  <a:pt x="426" y="7"/>
                  <a:pt x="426" y="7"/>
                </a:cubicBezTo>
                <a:cubicBezTo>
                  <a:pt x="427" y="8"/>
                  <a:pt x="427" y="8"/>
                  <a:pt x="428" y="8"/>
                </a:cubicBezTo>
                <a:cubicBezTo>
                  <a:pt x="428" y="8"/>
                  <a:pt x="429" y="8"/>
                  <a:pt x="430" y="9"/>
                </a:cubicBezTo>
                <a:cubicBezTo>
                  <a:pt x="430" y="8"/>
                  <a:pt x="430" y="8"/>
                  <a:pt x="430" y="8"/>
                </a:cubicBezTo>
                <a:cubicBezTo>
                  <a:pt x="429" y="8"/>
                  <a:pt x="429" y="8"/>
                  <a:pt x="429" y="8"/>
                </a:cubicBezTo>
                <a:cubicBezTo>
                  <a:pt x="430" y="8"/>
                  <a:pt x="430" y="8"/>
                  <a:pt x="430" y="8"/>
                </a:cubicBezTo>
                <a:cubicBezTo>
                  <a:pt x="430" y="8"/>
                  <a:pt x="430" y="8"/>
                  <a:pt x="430" y="8"/>
                </a:cubicBezTo>
                <a:cubicBezTo>
                  <a:pt x="430" y="8"/>
                  <a:pt x="430" y="8"/>
                  <a:pt x="431" y="8"/>
                </a:cubicBezTo>
                <a:cubicBezTo>
                  <a:pt x="431" y="8"/>
                  <a:pt x="431" y="8"/>
                  <a:pt x="431" y="8"/>
                </a:cubicBezTo>
                <a:moveTo>
                  <a:pt x="433" y="10"/>
                </a:moveTo>
                <a:cubicBezTo>
                  <a:pt x="433" y="10"/>
                  <a:pt x="432" y="9"/>
                  <a:pt x="432" y="9"/>
                </a:cubicBezTo>
                <a:cubicBezTo>
                  <a:pt x="432" y="9"/>
                  <a:pt x="432" y="9"/>
                  <a:pt x="432" y="9"/>
                </a:cubicBezTo>
                <a:cubicBezTo>
                  <a:pt x="432" y="9"/>
                  <a:pt x="432" y="9"/>
                  <a:pt x="432" y="9"/>
                </a:cubicBezTo>
                <a:cubicBezTo>
                  <a:pt x="432" y="9"/>
                  <a:pt x="432" y="9"/>
                  <a:pt x="432" y="9"/>
                </a:cubicBezTo>
                <a:cubicBezTo>
                  <a:pt x="432" y="9"/>
                  <a:pt x="432" y="9"/>
                  <a:pt x="432" y="9"/>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3" y="10"/>
                  <a:pt x="433" y="10"/>
                  <a:pt x="433" y="10"/>
                </a:cubicBezTo>
                <a:cubicBezTo>
                  <a:pt x="434" y="10"/>
                  <a:pt x="434" y="10"/>
                  <a:pt x="434" y="10"/>
                </a:cubicBezTo>
                <a:cubicBezTo>
                  <a:pt x="434" y="10"/>
                  <a:pt x="434" y="10"/>
                  <a:pt x="434" y="10"/>
                </a:cubicBezTo>
                <a:cubicBezTo>
                  <a:pt x="433" y="10"/>
                  <a:pt x="433" y="10"/>
                  <a:pt x="433" y="10"/>
                </a:cubicBezTo>
                <a:cubicBezTo>
                  <a:pt x="433" y="10"/>
                  <a:pt x="433" y="10"/>
                  <a:pt x="433" y="10"/>
                </a:cubicBezTo>
                <a:moveTo>
                  <a:pt x="430" y="9"/>
                </a:moveTo>
                <a:cubicBezTo>
                  <a:pt x="429" y="9"/>
                  <a:pt x="429" y="9"/>
                  <a:pt x="429" y="9"/>
                </a:cubicBezTo>
                <a:cubicBezTo>
                  <a:pt x="428" y="8"/>
                  <a:pt x="428" y="8"/>
                  <a:pt x="428" y="8"/>
                </a:cubicBezTo>
                <a:cubicBezTo>
                  <a:pt x="428" y="8"/>
                  <a:pt x="428" y="8"/>
                  <a:pt x="427" y="8"/>
                </a:cubicBezTo>
                <a:cubicBezTo>
                  <a:pt x="427" y="8"/>
                  <a:pt x="427" y="8"/>
                  <a:pt x="427" y="8"/>
                </a:cubicBezTo>
                <a:cubicBezTo>
                  <a:pt x="428" y="9"/>
                  <a:pt x="428" y="9"/>
                  <a:pt x="428" y="9"/>
                </a:cubicBezTo>
                <a:cubicBezTo>
                  <a:pt x="428" y="9"/>
                  <a:pt x="428" y="9"/>
                  <a:pt x="428" y="9"/>
                </a:cubicBezTo>
                <a:cubicBezTo>
                  <a:pt x="429" y="9"/>
                  <a:pt x="429" y="10"/>
                  <a:pt x="430" y="10"/>
                </a:cubicBezTo>
                <a:cubicBezTo>
                  <a:pt x="431" y="10"/>
                  <a:pt x="431" y="10"/>
                  <a:pt x="431" y="10"/>
                </a:cubicBezTo>
                <a:cubicBezTo>
                  <a:pt x="430" y="9"/>
                  <a:pt x="429" y="9"/>
                  <a:pt x="429" y="9"/>
                </a:cubicBezTo>
                <a:cubicBezTo>
                  <a:pt x="430" y="10"/>
                  <a:pt x="431" y="10"/>
                  <a:pt x="432" y="10"/>
                </a:cubicBezTo>
                <a:cubicBezTo>
                  <a:pt x="431" y="10"/>
                  <a:pt x="431" y="10"/>
                  <a:pt x="431" y="10"/>
                </a:cubicBezTo>
                <a:cubicBezTo>
                  <a:pt x="432" y="10"/>
                  <a:pt x="432" y="10"/>
                  <a:pt x="432" y="10"/>
                </a:cubicBezTo>
                <a:cubicBezTo>
                  <a:pt x="431" y="10"/>
                  <a:pt x="430" y="9"/>
                  <a:pt x="429" y="9"/>
                </a:cubicBezTo>
                <a:cubicBezTo>
                  <a:pt x="430" y="9"/>
                  <a:pt x="430" y="9"/>
                  <a:pt x="430" y="9"/>
                </a:cubicBezTo>
                <a:moveTo>
                  <a:pt x="425" y="7"/>
                </a:moveTo>
                <a:cubicBezTo>
                  <a:pt x="424" y="7"/>
                  <a:pt x="424" y="7"/>
                  <a:pt x="424" y="7"/>
                </a:cubicBezTo>
                <a:cubicBezTo>
                  <a:pt x="423" y="7"/>
                  <a:pt x="423" y="7"/>
                  <a:pt x="423" y="6"/>
                </a:cubicBezTo>
                <a:cubicBezTo>
                  <a:pt x="422" y="6"/>
                  <a:pt x="422" y="6"/>
                  <a:pt x="422" y="6"/>
                </a:cubicBezTo>
                <a:cubicBezTo>
                  <a:pt x="422" y="7"/>
                  <a:pt x="422" y="7"/>
                  <a:pt x="422" y="7"/>
                </a:cubicBezTo>
                <a:cubicBezTo>
                  <a:pt x="422" y="7"/>
                  <a:pt x="422" y="7"/>
                  <a:pt x="419" y="6"/>
                </a:cubicBezTo>
                <a:cubicBezTo>
                  <a:pt x="419" y="5"/>
                  <a:pt x="418" y="5"/>
                  <a:pt x="418" y="5"/>
                </a:cubicBezTo>
                <a:cubicBezTo>
                  <a:pt x="418" y="5"/>
                  <a:pt x="418" y="5"/>
                  <a:pt x="418" y="5"/>
                </a:cubicBezTo>
                <a:cubicBezTo>
                  <a:pt x="418" y="5"/>
                  <a:pt x="418" y="5"/>
                  <a:pt x="418" y="5"/>
                </a:cubicBezTo>
                <a:cubicBezTo>
                  <a:pt x="418" y="5"/>
                  <a:pt x="418" y="5"/>
                  <a:pt x="418" y="5"/>
                </a:cubicBezTo>
                <a:cubicBezTo>
                  <a:pt x="418" y="6"/>
                  <a:pt x="418" y="6"/>
                  <a:pt x="418" y="6"/>
                </a:cubicBezTo>
                <a:cubicBezTo>
                  <a:pt x="419" y="6"/>
                  <a:pt x="420" y="6"/>
                  <a:pt x="421" y="7"/>
                </a:cubicBezTo>
                <a:cubicBezTo>
                  <a:pt x="420" y="6"/>
                  <a:pt x="420" y="6"/>
                  <a:pt x="420" y="6"/>
                </a:cubicBezTo>
                <a:cubicBezTo>
                  <a:pt x="420" y="6"/>
                  <a:pt x="420" y="6"/>
                  <a:pt x="420" y="6"/>
                </a:cubicBezTo>
                <a:cubicBezTo>
                  <a:pt x="420" y="6"/>
                  <a:pt x="420" y="6"/>
                  <a:pt x="420" y="6"/>
                </a:cubicBezTo>
                <a:cubicBezTo>
                  <a:pt x="420" y="6"/>
                  <a:pt x="420" y="6"/>
                  <a:pt x="420" y="6"/>
                </a:cubicBezTo>
                <a:cubicBezTo>
                  <a:pt x="420" y="7"/>
                  <a:pt x="421" y="7"/>
                  <a:pt x="421" y="7"/>
                </a:cubicBezTo>
                <a:cubicBezTo>
                  <a:pt x="421" y="7"/>
                  <a:pt x="421" y="7"/>
                  <a:pt x="421" y="7"/>
                </a:cubicBezTo>
                <a:cubicBezTo>
                  <a:pt x="422" y="7"/>
                  <a:pt x="422" y="7"/>
                  <a:pt x="422" y="7"/>
                </a:cubicBezTo>
                <a:cubicBezTo>
                  <a:pt x="423" y="7"/>
                  <a:pt x="423" y="8"/>
                  <a:pt x="424"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4" y="9"/>
                </a:cubicBezTo>
                <a:cubicBezTo>
                  <a:pt x="424" y="9"/>
                  <a:pt x="424" y="9"/>
                  <a:pt x="424" y="9"/>
                </a:cubicBezTo>
                <a:cubicBezTo>
                  <a:pt x="425" y="9"/>
                  <a:pt x="425" y="9"/>
                  <a:pt x="425" y="9"/>
                </a:cubicBezTo>
                <a:cubicBezTo>
                  <a:pt x="425" y="9"/>
                  <a:pt x="425" y="9"/>
                  <a:pt x="425" y="9"/>
                </a:cubicBezTo>
                <a:cubicBezTo>
                  <a:pt x="425" y="9"/>
                  <a:pt x="425" y="9"/>
                  <a:pt x="425" y="9"/>
                </a:cubicBezTo>
                <a:cubicBezTo>
                  <a:pt x="425" y="9"/>
                  <a:pt x="424" y="9"/>
                  <a:pt x="423"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3" y="8"/>
                </a:cubicBezTo>
                <a:cubicBezTo>
                  <a:pt x="423" y="7"/>
                  <a:pt x="423" y="7"/>
                  <a:pt x="423" y="7"/>
                </a:cubicBezTo>
                <a:cubicBezTo>
                  <a:pt x="424" y="8"/>
                  <a:pt x="424" y="8"/>
                  <a:pt x="425" y="8"/>
                </a:cubicBezTo>
                <a:cubicBezTo>
                  <a:pt x="425" y="8"/>
                  <a:pt x="425" y="8"/>
                  <a:pt x="425" y="8"/>
                </a:cubicBezTo>
                <a:cubicBezTo>
                  <a:pt x="422" y="7"/>
                  <a:pt x="422" y="7"/>
                  <a:pt x="422" y="7"/>
                </a:cubicBezTo>
                <a:cubicBezTo>
                  <a:pt x="423" y="7"/>
                  <a:pt x="423" y="7"/>
                  <a:pt x="423" y="7"/>
                </a:cubicBezTo>
                <a:cubicBezTo>
                  <a:pt x="425" y="7"/>
                  <a:pt x="425" y="7"/>
                  <a:pt x="425" y="7"/>
                </a:cubicBezTo>
                <a:cubicBezTo>
                  <a:pt x="425" y="7"/>
                  <a:pt x="425" y="7"/>
                  <a:pt x="425" y="7"/>
                </a:cubicBezTo>
                <a:moveTo>
                  <a:pt x="421" y="8"/>
                </a:moveTo>
                <a:cubicBezTo>
                  <a:pt x="420" y="8"/>
                  <a:pt x="420" y="8"/>
                  <a:pt x="419" y="7"/>
                </a:cubicBezTo>
                <a:cubicBezTo>
                  <a:pt x="419" y="7"/>
                  <a:pt x="419" y="7"/>
                  <a:pt x="419" y="7"/>
                </a:cubicBezTo>
                <a:cubicBezTo>
                  <a:pt x="418" y="7"/>
                  <a:pt x="417" y="7"/>
                  <a:pt x="417" y="7"/>
                </a:cubicBezTo>
                <a:cubicBezTo>
                  <a:pt x="416" y="6"/>
                  <a:pt x="416" y="6"/>
                  <a:pt x="416" y="6"/>
                </a:cubicBezTo>
                <a:cubicBezTo>
                  <a:pt x="416" y="6"/>
                  <a:pt x="416" y="6"/>
                  <a:pt x="416" y="6"/>
                </a:cubicBezTo>
                <a:cubicBezTo>
                  <a:pt x="416" y="6"/>
                  <a:pt x="416" y="6"/>
                  <a:pt x="416" y="6"/>
                </a:cubicBezTo>
                <a:cubicBezTo>
                  <a:pt x="416" y="6"/>
                  <a:pt x="416" y="6"/>
                  <a:pt x="416" y="6"/>
                </a:cubicBezTo>
                <a:cubicBezTo>
                  <a:pt x="416" y="7"/>
                  <a:pt x="416" y="7"/>
                  <a:pt x="416" y="7"/>
                </a:cubicBezTo>
                <a:cubicBezTo>
                  <a:pt x="416" y="7"/>
                  <a:pt x="417" y="7"/>
                  <a:pt x="417" y="7"/>
                </a:cubicBezTo>
                <a:cubicBezTo>
                  <a:pt x="417" y="7"/>
                  <a:pt x="417" y="7"/>
                  <a:pt x="416" y="7"/>
                </a:cubicBezTo>
                <a:cubicBezTo>
                  <a:pt x="416" y="7"/>
                  <a:pt x="416" y="7"/>
                  <a:pt x="416" y="7"/>
                </a:cubicBezTo>
                <a:cubicBezTo>
                  <a:pt x="417" y="7"/>
                  <a:pt x="417" y="7"/>
                  <a:pt x="417" y="7"/>
                </a:cubicBezTo>
                <a:cubicBezTo>
                  <a:pt x="416" y="7"/>
                  <a:pt x="416" y="7"/>
                  <a:pt x="416" y="7"/>
                </a:cubicBezTo>
                <a:cubicBezTo>
                  <a:pt x="416" y="7"/>
                  <a:pt x="416" y="7"/>
                  <a:pt x="415" y="7"/>
                </a:cubicBezTo>
                <a:cubicBezTo>
                  <a:pt x="416" y="8"/>
                  <a:pt x="416" y="8"/>
                  <a:pt x="416" y="8"/>
                </a:cubicBezTo>
                <a:cubicBezTo>
                  <a:pt x="416" y="8"/>
                  <a:pt x="415" y="7"/>
                  <a:pt x="415" y="7"/>
                </a:cubicBezTo>
                <a:cubicBezTo>
                  <a:pt x="414" y="7"/>
                  <a:pt x="414" y="7"/>
                  <a:pt x="414" y="7"/>
                </a:cubicBezTo>
                <a:cubicBezTo>
                  <a:pt x="416" y="8"/>
                  <a:pt x="417" y="9"/>
                  <a:pt x="417" y="8"/>
                </a:cubicBezTo>
                <a:cubicBezTo>
                  <a:pt x="417" y="8"/>
                  <a:pt x="417" y="8"/>
                  <a:pt x="417" y="8"/>
                </a:cubicBezTo>
                <a:cubicBezTo>
                  <a:pt x="417" y="8"/>
                  <a:pt x="417" y="8"/>
                  <a:pt x="417" y="8"/>
                </a:cubicBezTo>
                <a:cubicBezTo>
                  <a:pt x="417" y="8"/>
                  <a:pt x="417" y="8"/>
                  <a:pt x="417" y="8"/>
                </a:cubicBezTo>
                <a:cubicBezTo>
                  <a:pt x="417" y="8"/>
                  <a:pt x="418" y="8"/>
                  <a:pt x="418" y="8"/>
                </a:cubicBezTo>
                <a:cubicBezTo>
                  <a:pt x="418" y="8"/>
                  <a:pt x="418" y="8"/>
                  <a:pt x="418" y="8"/>
                </a:cubicBezTo>
                <a:cubicBezTo>
                  <a:pt x="419" y="8"/>
                  <a:pt x="419" y="8"/>
                  <a:pt x="420" y="9"/>
                </a:cubicBezTo>
                <a:cubicBezTo>
                  <a:pt x="419" y="9"/>
                  <a:pt x="419" y="9"/>
                  <a:pt x="419" y="9"/>
                </a:cubicBezTo>
                <a:cubicBezTo>
                  <a:pt x="420" y="9"/>
                  <a:pt x="420" y="9"/>
                  <a:pt x="420" y="9"/>
                </a:cubicBezTo>
                <a:cubicBezTo>
                  <a:pt x="421" y="9"/>
                  <a:pt x="421" y="10"/>
                  <a:pt x="422" y="10"/>
                </a:cubicBezTo>
                <a:cubicBezTo>
                  <a:pt x="424" y="10"/>
                  <a:pt x="424" y="10"/>
                  <a:pt x="424" y="10"/>
                </a:cubicBezTo>
                <a:cubicBezTo>
                  <a:pt x="424" y="10"/>
                  <a:pt x="423" y="9"/>
                  <a:pt x="421" y="9"/>
                </a:cubicBezTo>
                <a:cubicBezTo>
                  <a:pt x="421" y="9"/>
                  <a:pt x="421" y="9"/>
                  <a:pt x="421" y="9"/>
                </a:cubicBezTo>
                <a:cubicBezTo>
                  <a:pt x="421" y="9"/>
                  <a:pt x="421" y="9"/>
                  <a:pt x="422" y="9"/>
                </a:cubicBezTo>
                <a:cubicBezTo>
                  <a:pt x="422" y="9"/>
                  <a:pt x="422" y="9"/>
                  <a:pt x="422" y="9"/>
                </a:cubicBezTo>
                <a:cubicBezTo>
                  <a:pt x="422" y="9"/>
                  <a:pt x="422" y="9"/>
                  <a:pt x="422" y="9"/>
                </a:cubicBezTo>
                <a:cubicBezTo>
                  <a:pt x="422" y="8"/>
                  <a:pt x="421" y="8"/>
                  <a:pt x="421" y="8"/>
                </a:cubicBezTo>
                <a:moveTo>
                  <a:pt x="399" y="10"/>
                </a:moveTo>
                <a:cubicBezTo>
                  <a:pt x="399" y="9"/>
                  <a:pt x="399" y="9"/>
                  <a:pt x="399" y="9"/>
                </a:cubicBezTo>
                <a:cubicBezTo>
                  <a:pt x="398" y="9"/>
                  <a:pt x="398" y="9"/>
                  <a:pt x="398" y="9"/>
                </a:cubicBezTo>
                <a:cubicBezTo>
                  <a:pt x="397" y="9"/>
                  <a:pt x="397" y="9"/>
                  <a:pt x="397" y="9"/>
                </a:cubicBezTo>
                <a:cubicBezTo>
                  <a:pt x="397" y="9"/>
                  <a:pt x="397" y="9"/>
                  <a:pt x="397" y="9"/>
                </a:cubicBezTo>
                <a:cubicBezTo>
                  <a:pt x="397" y="9"/>
                  <a:pt x="397" y="9"/>
                  <a:pt x="397" y="9"/>
                </a:cubicBezTo>
                <a:cubicBezTo>
                  <a:pt x="396" y="8"/>
                  <a:pt x="395" y="8"/>
                  <a:pt x="395" y="8"/>
                </a:cubicBezTo>
                <a:cubicBezTo>
                  <a:pt x="395" y="9"/>
                  <a:pt x="395" y="9"/>
                  <a:pt x="394" y="9"/>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3" y="8"/>
                  <a:pt x="393" y="8"/>
                  <a:pt x="393" y="8"/>
                </a:cubicBezTo>
                <a:cubicBezTo>
                  <a:pt x="393" y="8"/>
                  <a:pt x="393" y="8"/>
                  <a:pt x="393" y="8"/>
                </a:cubicBezTo>
                <a:cubicBezTo>
                  <a:pt x="393" y="9"/>
                  <a:pt x="393" y="9"/>
                  <a:pt x="393" y="9"/>
                </a:cubicBezTo>
                <a:cubicBezTo>
                  <a:pt x="393" y="9"/>
                  <a:pt x="393" y="9"/>
                  <a:pt x="393" y="9"/>
                </a:cubicBezTo>
                <a:cubicBezTo>
                  <a:pt x="393" y="9"/>
                  <a:pt x="392" y="8"/>
                  <a:pt x="392" y="8"/>
                </a:cubicBezTo>
                <a:cubicBezTo>
                  <a:pt x="392" y="8"/>
                  <a:pt x="390" y="8"/>
                  <a:pt x="389" y="8"/>
                </a:cubicBezTo>
                <a:cubicBezTo>
                  <a:pt x="389" y="8"/>
                  <a:pt x="388" y="9"/>
                  <a:pt x="390" y="9"/>
                </a:cubicBezTo>
                <a:cubicBezTo>
                  <a:pt x="390" y="9"/>
                  <a:pt x="390" y="9"/>
                  <a:pt x="390" y="9"/>
                </a:cubicBezTo>
                <a:cubicBezTo>
                  <a:pt x="391" y="9"/>
                  <a:pt x="391" y="9"/>
                  <a:pt x="391" y="9"/>
                </a:cubicBezTo>
                <a:cubicBezTo>
                  <a:pt x="391" y="9"/>
                  <a:pt x="391" y="9"/>
                  <a:pt x="392" y="9"/>
                </a:cubicBezTo>
                <a:cubicBezTo>
                  <a:pt x="392" y="9"/>
                  <a:pt x="392" y="10"/>
                  <a:pt x="393" y="10"/>
                </a:cubicBezTo>
                <a:cubicBezTo>
                  <a:pt x="392" y="10"/>
                  <a:pt x="391" y="10"/>
                  <a:pt x="391" y="10"/>
                </a:cubicBezTo>
                <a:cubicBezTo>
                  <a:pt x="391" y="10"/>
                  <a:pt x="391" y="10"/>
                  <a:pt x="391" y="10"/>
                </a:cubicBezTo>
                <a:cubicBezTo>
                  <a:pt x="391" y="11"/>
                  <a:pt x="392" y="11"/>
                  <a:pt x="392" y="11"/>
                </a:cubicBezTo>
                <a:cubicBezTo>
                  <a:pt x="393" y="11"/>
                  <a:pt x="393" y="11"/>
                  <a:pt x="394" y="11"/>
                </a:cubicBezTo>
                <a:cubicBezTo>
                  <a:pt x="394" y="11"/>
                  <a:pt x="394" y="11"/>
                  <a:pt x="394" y="11"/>
                </a:cubicBezTo>
                <a:cubicBezTo>
                  <a:pt x="395" y="11"/>
                  <a:pt x="395" y="11"/>
                  <a:pt x="395" y="11"/>
                </a:cubicBezTo>
                <a:cubicBezTo>
                  <a:pt x="396" y="12"/>
                  <a:pt x="396" y="12"/>
                  <a:pt x="396" y="12"/>
                </a:cubicBezTo>
                <a:cubicBezTo>
                  <a:pt x="397" y="12"/>
                  <a:pt x="397" y="11"/>
                  <a:pt x="397" y="11"/>
                </a:cubicBezTo>
                <a:cubicBezTo>
                  <a:pt x="398" y="11"/>
                  <a:pt x="398" y="11"/>
                  <a:pt x="399" y="11"/>
                </a:cubicBezTo>
                <a:cubicBezTo>
                  <a:pt x="398" y="11"/>
                  <a:pt x="398" y="11"/>
                  <a:pt x="398" y="11"/>
                </a:cubicBezTo>
                <a:cubicBezTo>
                  <a:pt x="398" y="10"/>
                  <a:pt x="398" y="10"/>
                  <a:pt x="398" y="10"/>
                </a:cubicBezTo>
                <a:cubicBezTo>
                  <a:pt x="398" y="10"/>
                  <a:pt x="399" y="10"/>
                  <a:pt x="399" y="10"/>
                </a:cubicBezTo>
                <a:moveTo>
                  <a:pt x="390" y="11"/>
                </a:moveTo>
                <a:cubicBezTo>
                  <a:pt x="390" y="11"/>
                  <a:pt x="390" y="11"/>
                  <a:pt x="390" y="11"/>
                </a:cubicBezTo>
                <a:cubicBezTo>
                  <a:pt x="390" y="11"/>
                  <a:pt x="390" y="11"/>
                  <a:pt x="390" y="11"/>
                </a:cubicBezTo>
                <a:cubicBezTo>
                  <a:pt x="390" y="11"/>
                  <a:pt x="390" y="11"/>
                  <a:pt x="390" y="11"/>
                </a:cubicBezTo>
                <a:cubicBezTo>
                  <a:pt x="390" y="11"/>
                  <a:pt x="390" y="11"/>
                  <a:pt x="390" y="11"/>
                </a:cubicBezTo>
                <a:moveTo>
                  <a:pt x="401" y="18"/>
                </a:moveTo>
                <a:cubicBezTo>
                  <a:pt x="401" y="17"/>
                  <a:pt x="401" y="17"/>
                  <a:pt x="401" y="17"/>
                </a:cubicBezTo>
                <a:cubicBezTo>
                  <a:pt x="401" y="17"/>
                  <a:pt x="401" y="17"/>
                  <a:pt x="399" y="17"/>
                </a:cubicBezTo>
                <a:cubicBezTo>
                  <a:pt x="398" y="16"/>
                  <a:pt x="398" y="16"/>
                  <a:pt x="398" y="16"/>
                </a:cubicBezTo>
                <a:cubicBezTo>
                  <a:pt x="398" y="15"/>
                  <a:pt x="397" y="15"/>
                  <a:pt x="396" y="15"/>
                </a:cubicBezTo>
                <a:cubicBezTo>
                  <a:pt x="396" y="15"/>
                  <a:pt x="396" y="14"/>
                  <a:pt x="395" y="14"/>
                </a:cubicBezTo>
                <a:cubicBezTo>
                  <a:pt x="395" y="14"/>
                  <a:pt x="395" y="14"/>
                  <a:pt x="394" y="13"/>
                </a:cubicBezTo>
                <a:cubicBezTo>
                  <a:pt x="394" y="13"/>
                  <a:pt x="394" y="13"/>
                  <a:pt x="393" y="13"/>
                </a:cubicBezTo>
                <a:cubicBezTo>
                  <a:pt x="393" y="13"/>
                  <a:pt x="393" y="12"/>
                  <a:pt x="392" y="12"/>
                </a:cubicBezTo>
                <a:cubicBezTo>
                  <a:pt x="392" y="12"/>
                  <a:pt x="392" y="12"/>
                  <a:pt x="392" y="12"/>
                </a:cubicBezTo>
                <a:cubicBezTo>
                  <a:pt x="392" y="12"/>
                  <a:pt x="392" y="12"/>
                  <a:pt x="391" y="12"/>
                </a:cubicBezTo>
                <a:cubicBezTo>
                  <a:pt x="390" y="12"/>
                  <a:pt x="390" y="12"/>
                  <a:pt x="390" y="12"/>
                </a:cubicBezTo>
                <a:cubicBezTo>
                  <a:pt x="390" y="11"/>
                  <a:pt x="390" y="11"/>
                  <a:pt x="390" y="11"/>
                </a:cubicBezTo>
                <a:cubicBezTo>
                  <a:pt x="389" y="11"/>
                  <a:pt x="389" y="11"/>
                  <a:pt x="389" y="11"/>
                </a:cubicBezTo>
                <a:cubicBezTo>
                  <a:pt x="389" y="10"/>
                  <a:pt x="389" y="10"/>
                  <a:pt x="389" y="10"/>
                </a:cubicBezTo>
                <a:cubicBezTo>
                  <a:pt x="388" y="10"/>
                  <a:pt x="387" y="9"/>
                  <a:pt x="387" y="9"/>
                </a:cubicBezTo>
                <a:cubicBezTo>
                  <a:pt x="387" y="9"/>
                  <a:pt x="387" y="9"/>
                  <a:pt x="387" y="9"/>
                </a:cubicBezTo>
                <a:cubicBezTo>
                  <a:pt x="386" y="9"/>
                  <a:pt x="386" y="9"/>
                  <a:pt x="386" y="10"/>
                </a:cubicBezTo>
                <a:cubicBezTo>
                  <a:pt x="386" y="10"/>
                  <a:pt x="386" y="10"/>
                  <a:pt x="386" y="10"/>
                </a:cubicBezTo>
                <a:cubicBezTo>
                  <a:pt x="386" y="11"/>
                  <a:pt x="387" y="11"/>
                  <a:pt x="387" y="11"/>
                </a:cubicBezTo>
                <a:cubicBezTo>
                  <a:pt x="386" y="12"/>
                  <a:pt x="386" y="12"/>
                  <a:pt x="386" y="12"/>
                </a:cubicBezTo>
                <a:cubicBezTo>
                  <a:pt x="385" y="11"/>
                  <a:pt x="385" y="11"/>
                  <a:pt x="385" y="11"/>
                </a:cubicBezTo>
                <a:cubicBezTo>
                  <a:pt x="385" y="11"/>
                  <a:pt x="385" y="11"/>
                  <a:pt x="385" y="11"/>
                </a:cubicBezTo>
                <a:cubicBezTo>
                  <a:pt x="385" y="10"/>
                  <a:pt x="385" y="10"/>
                  <a:pt x="385" y="10"/>
                </a:cubicBezTo>
                <a:cubicBezTo>
                  <a:pt x="385" y="10"/>
                  <a:pt x="385" y="10"/>
                  <a:pt x="385" y="10"/>
                </a:cubicBezTo>
                <a:cubicBezTo>
                  <a:pt x="385" y="10"/>
                  <a:pt x="385" y="10"/>
                  <a:pt x="385" y="10"/>
                </a:cubicBezTo>
                <a:cubicBezTo>
                  <a:pt x="385" y="9"/>
                  <a:pt x="385" y="9"/>
                  <a:pt x="385" y="9"/>
                </a:cubicBezTo>
                <a:cubicBezTo>
                  <a:pt x="384" y="10"/>
                  <a:pt x="384" y="10"/>
                  <a:pt x="384" y="10"/>
                </a:cubicBezTo>
                <a:cubicBezTo>
                  <a:pt x="383" y="10"/>
                  <a:pt x="383" y="10"/>
                  <a:pt x="383" y="10"/>
                </a:cubicBezTo>
                <a:cubicBezTo>
                  <a:pt x="383" y="10"/>
                  <a:pt x="383" y="10"/>
                  <a:pt x="383" y="10"/>
                </a:cubicBezTo>
                <a:cubicBezTo>
                  <a:pt x="383" y="9"/>
                  <a:pt x="383" y="9"/>
                  <a:pt x="383" y="9"/>
                </a:cubicBezTo>
                <a:cubicBezTo>
                  <a:pt x="383" y="9"/>
                  <a:pt x="383" y="9"/>
                  <a:pt x="383" y="9"/>
                </a:cubicBezTo>
                <a:cubicBezTo>
                  <a:pt x="383" y="9"/>
                  <a:pt x="383" y="9"/>
                  <a:pt x="382" y="10"/>
                </a:cubicBezTo>
                <a:cubicBezTo>
                  <a:pt x="382" y="10"/>
                  <a:pt x="381" y="10"/>
                  <a:pt x="381" y="10"/>
                </a:cubicBezTo>
                <a:cubicBezTo>
                  <a:pt x="378" y="10"/>
                  <a:pt x="380" y="11"/>
                  <a:pt x="380" y="11"/>
                </a:cubicBezTo>
                <a:cubicBezTo>
                  <a:pt x="380" y="11"/>
                  <a:pt x="381" y="11"/>
                  <a:pt x="381" y="11"/>
                </a:cubicBezTo>
                <a:cubicBezTo>
                  <a:pt x="381" y="11"/>
                  <a:pt x="381" y="12"/>
                  <a:pt x="381" y="12"/>
                </a:cubicBezTo>
                <a:cubicBezTo>
                  <a:pt x="380" y="13"/>
                  <a:pt x="381" y="13"/>
                  <a:pt x="381" y="14"/>
                </a:cubicBezTo>
                <a:cubicBezTo>
                  <a:pt x="380" y="14"/>
                  <a:pt x="380" y="12"/>
                  <a:pt x="379" y="12"/>
                </a:cubicBezTo>
                <a:cubicBezTo>
                  <a:pt x="379" y="13"/>
                  <a:pt x="379" y="13"/>
                  <a:pt x="379" y="14"/>
                </a:cubicBezTo>
                <a:cubicBezTo>
                  <a:pt x="380" y="15"/>
                  <a:pt x="381" y="15"/>
                  <a:pt x="381" y="15"/>
                </a:cubicBezTo>
                <a:cubicBezTo>
                  <a:pt x="381" y="14"/>
                  <a:pt x="381" y="14"/>
                  <a:pt x="381" y="14"/>
                </a:cubicBezTo>
                <a:cubicBezTo>
                  <a:pt x="381" y="14"/>
                  <a:pt x="381" y="14"/>
                  <a:pt x="381" y="14"/>
                </a:cubicBezTo>
                <a:cubicBezTo>
                  <a:pt x="382" y="15"/>
                  <a:pt x="382" y="15"/>
                  <a:pt x="382" y="15"/>
                </a:cubicBezTo>
                <a:cubicBezTo>
                  <a:pt x="382" y="15"/>
                  <a:pt x="382" y="15"/>
                  <a:pt x="383" y="15"/>
                </a:cubicBezTo>
                <a:cubicBezTo>
                  <a:pt x="383" y="15"/>
                  <a:pt x="383" y="15"/>
                  <a:pt x="383" y="15"/>
                </a:cubicBezTo>
                <a:cubicBezTo>
                  <a:pt x="384" y="15"/>
                  <a:pt x="384" y="14"/>
                  <a:pt x="384" y="14"/>
                </a:cubicBezTo>
                <a:cubicBezTo>
                  <a:pt x="384" y="14"/>
                  <a:pt x="384" y="14"/>
                  <a:pt x="385" y="14"/>
                </a:cubicBezTo>
                <a:cubicBezTo>
                  <a:pt x="385" y="14"/>
                  <a:pt x="385" y="14"/>
                  <a:pt x="385" y="14"/>
                </a:cubicBezTo>
                <a:cubicBezTo>
                  <a:pt x="385" y="13"/>
                  <a:pt x="385" y="13"/>
                  <a:pt x="385" y="13"/>
                </a:cubicBezTo>
                <a:cubicBezTo>
                  <a:pt x="385" y="13"/>
                  <a:pt x="385" y="13"/>
                  <a:pt x="385" y="13"/>
                </a:cubicBezTo>
                <a:cubicBezTo>
                  <a:pt x="385" y="13"/>
                  <a:pt x="385" y="13"/>
                  <a:pt x="385" y="14"/>
                </a:cubicBezTo>
                <a:cubicBezTo>
                  <a:pt x="386" y="14"/>
                  <a:pt x="386" y="14"/>
                  <a:pt x="387" y="14"/>
                </a:cubicBezTo>
                <a:cubicBezTo>
                  <a:pt x="387" y="14"/>
                  <a:pt x="387" y="14"/>
                  <a:pt x="387" y="14"/>
                </a:cubicBezTo>
                <a:cubicBezTo>
                  <a:pt x="388" y="14"/>
                  <a:pt x="388" y="14"/>
                  <a:pt x="388" y="14"/>
                </a:cubicBezTo>
                <a:cubicBezTo>
                  <a:pt x="388" y="15"/>
                  <a:pt x="388" y="15"/>
                  <a:pt x="388" y="15"/>
                </a:cubicBezTo>
                <a:cubicBezTo>
                  <a:pt x="388" y="15"/>
                  <a:pt x="388" y="15"/>
                  <a:pt x="388" y="15"/>
                </a:cubicBezTo>
                <a:cubicBezTo>
                  <a:pt x="388" y="15"/>
                  <a:pt x="388" y="15"/>
                  <a:pt x="387" y="15"/>
                </a:cubicBezTo>
                <a:cubicBezTo>
                  <a:pt x="387" y="15"/>
                  <a:pt x="387" y="15"/>
                  <a:pt x="387" y="15"/>
                </a:cubicBezTo>
                <a:cubicBezTo>
                  <a:pt x="387" y="15"/>
                  <a:pt x="383" y="15"/>
                  <a:pt x="383" y="16"/>
                </a:cubicBezTo>
                <a:cubicBezTo>
                  <a:pt x="383" y="17"/>
                  <a:pt x="383" y="17"/>
                  <a:pt x="383" y="17"/>
                </a:cubicBezTo>
                <a:cubicBezTo>
                  <a:pt x="384" y="17"/>
                  <a:pt x="384" y="17"/>
                  <a:pt x="384" y="17"/>
                </a:cubicBezTo>
                <a:cubicBezTo>
                  <a:pt x="384" y="17"/>
                  <a:pt x="384" y="17"/>
                  <a:pt x="384" y="17"/>
                </a:cubicBezTo>
                <a:cubicBezTo>
                  <a:pt x="385" y="17"/>
                  <a:pt x="385" y="17"/>
                  <a:pt x="386" y="17"/>
                </a:cubicBezTo>
                <a:cubicBezTo>
                  <a:pt x="386" y="17"/>
                  <a:pt x="387" y="16"/>
                  <a:pt x="387" y="16"/>
                </a:cubicBezTo>
                <a:cubicBezTo>
                  <a:pt x="387" y="16"/>
                  <a:pt x="387" y="16"/>
                  <a:pt x="387" y="16"/>
                </a:cubicBezTo>
                <a:cubicBezTo>
                  <a:pt x="387" y="16"/>
                  <a:pt x="387" y="16"/>
                  <a:pt x="388" y="16"/>
                </a:cubicBezTo>
                <a:cubicBezTo>
                  <a:pt x="387" y="17"/>
                  <a:pt x="387" y="17"/>
                  <a:pt x="387" y="17"/>
                </a:cubicBezTo>
                <a:cubicBezTo>
                  <a:pt x="386" y="18"/>
                  <a:pt x="386" y="18"/>
                  <a:pt x="386" y="18"/>
                </a:cubicBezTo>
                <a:cubicBezTo>
                  <a:pt x="386" y="18"/>
                  <a:pt x="386" y="18"/>
                  <a:pt x="386" y="18"/>
                </a:cubicBezTo>
                <a:cubicBezTo>
                  <a:pt x="383" y="17"/>
                  <a:pt x="383" y="18"/>
                  <a:pt x="384" y="19"/>
                </a:cubicBezTo>
                <a:cubicBezTo>
                  <a:pt x="384" y="19"/>
                  <a:pt x="384" y="19"/>
                  <a:pt x="385" y="19"/>
                </a:cubicBezTo>
                <a:cubicBezTo>
                  <a:pt x="386" y="19"/>
                  <a:pt x="386" y="19"/>
                  <a:pt x="388" y="22"/>
                </a:cubicBezTo>
                <a:cubicBezTo>
                  <a:pt x="388" y="22"/>
                  <a:pt x="388" y="22"/>
                  <a:pt x="388" y="22"/>
                </a:cubicBezTo>
                <a:cubicBezTo>
                  <a:pt x="388" y="21"/>
                  <a:pt x="388" y="21"/>
                  <a:pt x="388" y="21"/>
                </a:cubicBezTo>
                <a:cubicBezTo>
                  <a:pt x="388" y="21"/>
                  <a:pt x="389" y="21"/>
                  <a:pt x="389" y="20"/>
                </a:cubicBezTo>
                <a:cubicBezTo>
                  <a:pt x="389" y="19"/>
                  <a:pt x="389" y="19"/>
                  <a:pt x="389" y="18"/>
                </a:cubicBezTo>
                <a:cubicBezTo>
                  <a:pt x="390" y="18"/>
                  <a:pt x="390" y="18"/>
                  <a:pt x="390" y="18"/>
                </a:cubicBezTo>
                <a:cubicBezTo>
                  <a:pt x="390" y="17"/>
                  <a:pt x="390" y="17"/>
                  <a:pt x="390" y="16"/>
                </a:cubicBezTo>
                <a:cubicBezTo>
                  <a:pt x="391" y="16"/>
                  <a:pt x="391" y="16"/>
                  <a:pt x="391" y="16"/>
                </a:cubicBezTo>
                <a:cubicBezTo>
                  <a:pt x="391" y="15"/>
                  <a:pt x="391" y="14"/>
                  <a:pt x="391" y="14"/>
                </a:cubicBezTo>
                <a:cubicBezTo>
                  <a:pt x="391" y="14"/>
                  <a:pt x="392" y="14"/>
                  <a:pt x="393" y="14"/>
                </a:cubicBezTo>
                <a:cubicBezTo>
                  <a:pt x="393" y="14"/>
                  <a:pt x="393" y="14"/>
                  <a:pt x="393" y="14"/>
                </a:cubicBezTo>
                <a:cubicBezTo>
                  <a:pt x="393" y="14"/>
                  <a:pt x="393" y="15"/>
                  <a:pt x="393" y="15"/>
                </a:cubicBezTo>
                <a:cubicBezTo>
                  <a:pt x="395" y="15"/>
                  <a:pt x="395" y="17"/>
                  <a:pt x="395" y="17"/>
                </a:cubicBezTo>
                <a:cubicBezTo>
                  <a:pt x="394" y="17"/>
                  <a:pt x="394" y="18"/>
                  <a:pt x="395" y="18"/>
                </a:cubicBezTo>
                <a:cubicBezTo>
                  <a:pt x="395" y="18"/>
                  <a:pt x="395" y="18"/>
                  <a:pt x="395" y="18"/>
                </a:cubicBezTo>
                <a:cubicBezTo>
                  <a:pt x="396" y="18"/>
                  <a:pt x="396" y="17"/>
                  <a:pt x="397" y="17"/>
                </a:cubicBezTo>
                <a:cubicBezTo>
                  <a:pt x="397" y="18"/>
                  <a:pt x="397" y="18"/>
                  <a:pt x="398" y="19"/>
                </a:cubicBezTo>
                <a:cubicBezTo>
                  <a:pt x="398" y="19"/>
                  <a:pt x="398" y="19"/>
                  <a:pt x="399" y="19"/>
                </a:cubicBezTo>
                <a:cubicBezTo>
                  <a:pt x="399" y="19"/>
                  <a:pt x="399" y="19"/>
                  <a:pt x="399" y="19"/>
                </a:cubicBezTo>
                <a:cubicBezTo>
                  <a:pt x="399" y="18"/>
                  <a:pt x="399" y="18"/>
                  <a:pt x="399" y="18"/>
                </a:cubicBezTo>
                <a:cubicBezTo>
                  <a:pt x="400" y="18"/>
                  <a:pt x="400" y="18"/>
                  <a:pt x="401" y="18"/>
                </a:cubicBezTo>
                <a:cubicBezTo>
                  <a:pt x="401" y="18"/>
                  <a:pt x="401" y="18"/>
                  <a:pt x="401" y="18"/>
                </a:cubicBezTo>
                <a:moveTo>
                  <a:pt x="609" y="325"/>
                </a:moveTo>
                <a:cubicBezTo>
                  <a:pt x="608" y="313"/>
                  <a:pt x="607" y="300"/>
                  <a:pt x="605" y="288"/>
                </a:cubicBezTo>
                <a:cubicBezTo>
                  <a:pt x="590" y="288"/>
                  <a:pt x="575" y="288"/>
                  <a:pt x="558" y="288"/>
                </a:cubicBezTo>
                <a:cubicBezTo>
                  <a:pt x="537" y="287"/>
                  <a:pt x="514" y="287"/>
                  <a:pt x="492" y="287"/>
                </a:cubicBezTo>
                <a:cubicBezTo>
                  <a:pt x="492" y="287"/>
                  <a:pt x="490" y="292"/>
                  <a:pt x="489" y="294"/>
                </a:cubicBezTo>
                <a:cubicBezTo>
                  <a:pt x="488" y="294"/>
                  <a:pt x="488" y="294"/>
                  <a:pt x="488" y="294"/>
                </a:cubicBezTo>
                <a:cubicBezTo>
                  <a:pt x="488" y="295"/>
                  <a:pt x="488" y="295"/>
                  <a:pt x="488" y="295"/>
                </a:cubicBezTo>
                <a:cubicBezTo>
                  <a:pt x="487" y="295"/>
                  <a:pt x="487" y="295"/>
                  <a:pt x="487" y="295"/>
                </a:cubicBezTo>
                <a:cubicBezTo>
                  <a:pt x="486" y="295"/>
                  <a:pt x="486" y="295"/>
                  <a:pt x="484" y="295"/>
                </a:cubicBezTo>
                <a:cubicBezTo>
                  <a:pt x="484" y="295"/>
                  <a:pt x="484" y="295"/>
                  <a:pt x="484" y="295"/>
                </a:cubicBezTo>
                <a:cubicBezTo>
                  <a:pt x="483" y="295"/>
                  <a:pt x="483" y="295"/>
                  <a:pt x="483" y="295"/>
                </a:cubicBezTo>
                <a:cubicBezTo>
                  <a:pt x="482" y="296"/>
                  <a:pt x="482" y="296"/>
                  <a:pt x="482" y="296"/>
                </a:cubicBezTo>
                <a:cubicBezTo>
                  <a:pt x="482" y="296"/>
                  <a:pt x="482" y="296"/>
                  <a:pt x="482" y="296"/>
                </a:cubicBezTo>
                <a:cubicBezTo>
                  <a:pt x="481" y="296"/>
                  <a:pt x="481" y="296"/>
                  <a:pt x="480" y="296"/>
                </a:cubicBezTo>
                <a:cubicBezTo>
                  <a:pt x="480" y="295"/>
                  <a:pt x="479" y="295"/>
                  <a:pt x="479" y="295"/>
                </a:cubicBezTo>
                <a:cubicBezTo>
                  <a:pt x="479" y="295"/>
                  <a:pt x="478" y="294"/>
                  <a:pt x="478" y="294"/>
                </a:cubicBezTo>
                <a:cubicBezTo>
                  <a:pt x="478" y="294"/>
                  <a:pt x="475" y="294"/>
                  <a:pt x="473" y="294"/>
                </a:cubicBezTo>
                <a:cubicBezTo>
                  <a:pt x="473" y="294"/>
                  <a:pt x="473" y="294"/>
                  <a:pt x="473" y="294"/>
                </a:cubicBezTo>
                <a:cubicBezTo>
                  <a:pt x="472" y="294"/>
                  <a:pt x="472" y="294"/>
                  <a:pt x="472" y="294"/>
                </a:cubicBezTo>
                <a:cubicBezTo>
                  <a:pt x="471" y="294"/>
                  <a:pt x="471" y="294"/>
                  <a:pt x="471" y="294"/>
                </a:cubicBezTo>
                <a:cubicBezTo>
                  <a:pt x="473" y="295"/>
                  <a:pt x="474" y="295"/>
                  <a:pt x="477" y="296"/>
                </a:cubicBezTo>
                <a:cubicBezTo>
                  <a:pt x="478" y="296"/>
                  <a:pt x="478" y="297"/>
                  <a:pt x="478" y="297"/>
                </a:cubicBezTo>
                <a:cubicBezTo>
                  <a:pt x="478" y="298"/>
                  <a:pt x="478" y="298"/>
                  <a:pt x="478" y="298"/>
                </a:cubicBezTo>
                <a:cubicBezTo>
                  <a:pt x="478" y="299"/>
                  <a:pt x="478" y="299"/>
                  <a:pt x="479" y="300"/>
                </a:cubicBezTo>
                <a:cubicBezTo>
                  <a:pt x="479" y="300"/>
                  <a:pt x="479" y="301"/>
                  <a:pt x="479" y="301"/>
                </a:cubicBezTo>
                <a:cubicBezTo>
                  <a:pt x="479" y="302"/>
                  <a:pt x="479" y="302"/>
                  <a:pt x="479" y="302"/>
                </a:cubicBezTo>
                <a:cubicBezTo>
                  <a:pt x="479" y="303"/>
                  <a:pt x="479" y="303"/>
                  <a:pt x="479" y="303"/>
                </a:cubicBezTo>
                <a:cubicBezTo>
                  <a:pt x="479" y="306"/>
                  <a:pt x="482" y="308"/>
                  <a:pt x="483" y="311"/>
                </a:cubicBezTo>
                <a:cubicBezTo>
                  <a:pt x="485" y="314"/>
                  <a:pt x="486" y="314"/>
                  <a:pt x="487" y="315"/>
                </a:cubicBezTo>
                <a:cubicBezTo>
                  <a:pt x="488" y="315"/>
                  <a:pt x="488" y="315"/>
                  <a:pt x="489" y="315"/>
                </a:cubicBezTo>
                <a:cubicBezTo>
                  <a:pt x="491" y="316"/>
                  <a:pt x="491" y="313"/>
                  <a:pt x="492" y="312"/>
                </a:cubicBezTo>
                <a:cubicBezTo>
                  <a:pt x="492" y="313"/>
                  <a:pt x="493" y="313"/>
                  <a:pt x="493" y="313"/>
                </a:cubicBezTo>
                <a:cubicBezTo>
                  <a:pt x="495" y="316"/>
                  <a:pt x="498" y="318"/>
                  <a:pt x="499" y="321"/>
                </a:cubicBezTo>
                <a:cubicBezTo>
                  <a:pt x="505" y="332"/>
                  <a:pt x="505" y="332"/>
                  <a:pt x="505" y="332"/>
                </a:cubicBezTo>
                <a:cubicBezTo>
                  <a:pt x="505" y="333"/>
                  <a:pt x="505" y="333"/>
                  <a:pt x="505" y="333"/>
                </a:cubicBezTo>
                <a:cubicBezTo>
                  <a:pt x="504" y="335"/>
                  <a:pt x="504" y="337"/>
                  <a:pt x="505" y="339"/>
                </a:cubicBezTo>
                <a:cubicBezTo>
                  <a:pt x="506" y="341"/>
                  <a:pt x="509" y="340"/>
                  <a:pt x="510" y="341"/>
                </a:cubicBezTo>
                <a:cubicBezTo>
                  <a:pt x="511" y="342"/>
                  <a:pt x="516" y="352"/>
                  <a:pt x="516" y="352"/>
                </a:cubicBezTo>
                <a:cubicBezTo>
                  <a:pt x="518" y="356"/>
                  <a:pt x="514" y="362"/>
                  <a:pt x="519" y="364"/>
                </a:cubicBezTo>
                <a:cubicBezTo>
                  <a:pt x="519" y="364"/>
                  <a:pt x="525" y="368"/>
                  <a:pt x="527" y="373"/>
                </a:cubicBezTo>
                <a:cubicBezTo>
                  <a:pt x="527" y="376"/>
                  <a:pt x="528" y="376"/>
                  <a:pt x="529" y="377"/>
                </a:cubicBezTo>
                <a:cubicBezTo>
                  <a:pt x="531" y="379"/>
                  <a:pt x="531" y="379"/>
                  <a:pt x="538" y="397"/>
                </a:cubicBezTo>
                <a:cubicBezTo>
                  <a:pt x="538" y="401"/>
                  <a:pt x="538" y="404"/>
                  <a:pt x="538" y="408"/>
                </a:cubicBezTo>
                <a:cubicBezTo>
                  <a:pt x="539" y="414"/>
                  <a:pt x="547" y="415"/>
                  <a:pt x="549" y="412"/>
                </a:cubicBezTo>
                <a:cubicBezTo>
                  <a:pt x="553" y="408"/>
                  <a:pt x="553" y="408"/>
                  <a:pt x="555" y="407"/>
                </a:cubicBezTo>
                <a:cubicBezTo>
                  <a:pt x="557" y="407"/>
                  <a:pt x="559" y="407"/>
                  <a:pt x="561" y="407"/>
                </a:cubicBezTo>
                <a:cubicBezTo>
                  <a:pt x="561" y="407"/>
                  <a:pt x="561" y="407"/>
                  <a:pt x="561" y="407"/>
                </a:cubicBezTo>
                <a:cubicBezTo>
                  <a:pt x="562" y="408"/>
                  <a:pt x="562" y="408"/>
                  <a:pt x="563" y="408"/>
                </a:cubicBezTo>
                <a:cubicBezTo>
                  <a:pt x="563" y="408"/>
                  <a:pt x="563" y="408"/>
                  <a:pt x="563" y="408"/>
                </a:cubicBezTo>
                <a:cubicBezTo>
                  <a:pt x="564" y="408"/>
                  <a:pt x="564" y="407"/>
                  <a:pt x="565" y="406"/>
                </a:cubicBezTo>
                <a:cubicBezTo>
                  <a:pt x="569" y="400"/>
                  <a:pt x="577" y="402"/>
                  <a:pt x="582" y="397"/>
                </a:cubicBezTo>
                <a:cubicBezTo>
                  <a:pt x="583" y="396"/>
                  <a:pt x="583" y="396"/>
                  <a:pt x="586" y="396"/>
                </a:cubicBezTo>
                <a:cubicBezTo>
                  <a:pt x="587" y="395"/>
                  <a:pt x="587" y="395"/>
                  <a:pt x="587" y="395"/>
                </a:cubicBezTo>
                <a:cubicBezTo>
                  <a:pt x="587" y="392"/>
                  <a:pt x="587" y="392"/>
                  <a:pt x="588" y="391"/>
                </a:cubicBezTo>
                <a:cubicBezTo>
                  <a:pt x="589" y="391"/>
                  <a:pt x="589" y="391"/>
                  <a:pt x="591" y="390"/>
                </a:cubicBezTo>
                <a:cubicBezTo>
                  <a:pt x="593" y="389"/>
                  <a:pt x="593" y="389"/>
                  <a:pt x="601" y="389"/>
                </a:cubicBezTo>
                <a:cubicBezTo>
                  <a:pt x="601" y="389"/>
                  <a:pt x="601" y="385"/>
                  <a:pt x="603" y="382"/>
                </a:cubicBezTo>
                <a:cubicBezTo>
                  <a:pt x="605" y="382"/>
                  <a:pt x="606" y="382"/>
                  <a:pt x="608" y="382"/>
                </a:cubicBezTo>
                <a:cubicBezTo>
                  <a:pt x="609" y="379"/>
                  <a:pt x="610" y="376"/>
                  <a:pt x="610" y="376"/>
                </a:cubicBezTo>
                <a:cubicBezTo>
                  <a:pt x="611" y="365"/>
                  <a:pt x="610" y="354"/>
                  <a:pt x="610" y="342"/>
                </a:cubicBezTo>
                <a:cubicBezTo>
                  <a:pt x="609" y="343"/>
                  <a:pt x="609" y="343"/>
                  <a:pt x="609" y="343"/>
                </a:cubicBezTo>
                <a:cubicBezTo>
                  <a:pt x="608" y="342"/>
                  <a:pt x="609" y="340"/>
                  <a:pt x="608" y="339"/>
                </a:cubicBezTo>
                <a:cubicBezTo>
                  <a:pt x="607" y="339"/>
                  <a:pt x="607" y="339"/>
                  <a:pt x="607" y="338"/>
                </a:cubicBezTo>
                <a:cubicBezTo>
                  <a:pt x="607" y="335"/>
                  <a:pt x="606" y="333"/>
                  <a:pt x="606" y="331"/>
                </a:cubicBezTo>
                <a:cubicBezTo>
                  <a:pt x="606" y="330"/>
                  <a:pt x="606" y="330"/>
                  <a:pt x="605" y="329"/>
                </a:cubicBezTo>
                <a:cubicBezTo>
                  <a:pt x="602" y="331"/>
                  <a:pt x="602" y="331"/>
                  <a:pt x="601" y="340"/>
                </a:cubicBezTo>
                <a:cubicBezTo>
                  <a:pt x="600" y="340"/>
                  <a:pt x="599" y="340"/>
                  <a:pt x="597" y="340"/>
                </a:cubicBezTo>
                <a:cubicBezTo>
                  <a:pt x="596" y="340"/>
                  <a:pt x="596" y="340"/>
                  <a:pt x="596" y="340"/>
                </a:cubicBezTo>
                <a:cubicBezTo>
                  <a:pt x="595" y="340"/>
                  <a:pt x="594" y="339"/>
                  <a:pt x="593" y="339"/>
                </a:cubicBezTo>
                <a:cubicBezTo>
                  <a:pt x="592" y="339"/>
                  <a:pt x="592" y="339"/>
                  <a:pt x="592" y="339"/>
                </a:cubicBezTo>
                <a:cubicBezTo>
                  <a:pt x="589" y="341"/>
                  <a:pt x="589" y="341"/>
                  <a:pt x="588" y="343"/>
                </a:cubicBezTo>
                <a:cubicBezTo>
                  <a:pt x="588" y="343"/>
                  <a:pt x="584" y="342"/>
                  <a:pt x="584" y="337"/>
                </a:cubicBezTo>
                <a:cubicBezTo>
                  <a:pt x="584" y="337"/>
                  <a:pt x="584" y="336"/>
                  <a:pt x="585" y="336"/>
                </a:cubicBezTo>
                <a:cubicBezTo>
                  <a:pt x="586" y="335"/>
                  <a:pt x="586" y="335"/>
                  <a:pt x="587" y="335"/>
                </a:cubicBezTo>
                <a:cubicBezTo>
                  <a:pt x="587" y="335"/>
                  <a:pt x="588" y="335"/>
                  <a:pt x="588" y="335"/>
                </a:cubicBezTo>
                <a:cubicBezTo>
                  <a:pt x="594" y="338"/>
                  <a:pt x="594" y="334"/>
                  <a:pt x="594" y="334"/>
                </a:cubicBezTo>
                <a:cubicBezTo>
                  <a:pt x="593" y="334"/>
                  <a:pt x="593" y="334"/>
                  <a:pt x="593" y="334"/>
                </a:cubicBezTo>
                <a:cubicBezTo>
                  <a:pt x="592" y="333"/>
                  <a:pt x="592" y="333"/>
                  <a:pt x="591" y="333"/>
                </a:cubicBezTo>
                <a:cubicBezTo>
                  <a:pt x="591" y="333"/>
                  <a:pt x="590" y="333"/>
                  <a:pt x="590" y="334"/>
                </a:cubicBezTo>
                <a:cubicBezTo>
                  <a:pt x="589" y="334"/>
                  <a:pt x="589" y="334"/>
                  <a:pt x="588" y="334"/>
                </a:cubicBezTo>
                <a:cubicBezTo>
                  <a:pt x="585" y="333"/>
                  <a:pt x="582" y="333"/>
                  <a:pt x="580" y="332"/>
                </a:cubicBezTo>
                <a:cubicBezTo>
                  <a:pt x="579" y="332"/>
                  <a:pt x="578" y="332"/>
                  <a:pt x="578" y="332"/>
                </a:cubicBezTo>
                <a:cubicBezTo>
                  <a:pt x="578" y="330"/>
                  <a:pt x="578" y="327"/>
                  <a:pt x="577" y="325"/>
                </a:cubicBezTo>
                <a:cubicBezTo>
                  <a:pt x="576" y="324"/>
                  <a:pt x="576" y="324"/>
                  <a:pt x="570" y="321"/>
                </a:cubicBezTo>
                <a:cubicBezTo>
                  <a:pt x="568" y="316"/>
                  <a:pt x="565" y="311"/>
                  <a:pt x="565" y="305"/>
                </a:cubicBezTo>
                <a:cubicBezTo>
                  <a:pt x="566" y="301"/>
                  <a:pt x="571" y="303"/>
                  <a:pt x="572" y="303"/>
                </a:cubicBezTo>
                <a:cubicBezTo>
                  <a:pt x="572" y="304"/>
                  <a:pt x="572" y="304"/>
                  <a:pt x="576" y="308"/>
                </a:cubicBezTo>
                <a:cubicBezTo>
                  <a:pt x="578" y="310"/>
                  <a:pt x="578" y="310"/>
                  <a:pt x="580" y="314"/>
                </a:cubicBezTo>
                <a:cubicBezTo>
                  <a:pt x="581" y="317"/>
                  <a:pt x="584" y="317"/>
                  <a:pt x="586" y="319"/>
                </a:cubicBezTo>
                <a:cubicBezTo>
                  <a:pt x="589" y="323"/>
                  <a:pt x="590" y="323"/>
                  <a:pt x="598" y="324"/>
                </a:cubicBezTo>
                <a:cubicBezTo>
                  <a:pt x="599" y="324"/>
                  <a:pt x="599" y="324"/>
                  <a:pt x="599" y="324"/>
                </a:cubicBezTo>
                <a:cubicBezTo>
                  <a:pt x="599" y="324"/>
                  <a:pt x="600" y="324"/>
                  <a:pt x="600" y="324"/>
                </a:cubicBezTo>
                <a:cubicBezTo>
                  <a:pt x="601" y="324"/>
                  <a:pt x="602" y="324"/>
                  <a:pt x="604" y="323"/>
                </a:cubicBezTo>
                <a:cubicBezTo>
                  <a:pt x="604" y="323"/>
                  <a:pt x="605" y="323"/>
                  <a:pt x="605" y="323"/>
                </a:cubicBezTo>
                <a:cubicBezTo>
                  <a:pt x="607" y="323"/>
                  <a:pt x="607" y="323"/>
                  <a:pt x="609" y="325"/>
                </a:cubicBezTo>
                <a:cubicBezTo>
                  <a:pt x="609" y="325"/>
                  <a:pt x="609" y="325"/>
                  <a:pt x="609" y="325"/>
                </a:cubicBezTo>
                <a:moveTo>
                  <a:pt x="680" y="160"/>
                </a:moveTo>
                <a:cubicBezTo>
                  <a:pt x="671" y="147"/>
                  <a:pt x="657" y="130"/>
                  <a:pt x="646" y="118"/>
                </a:cubicBezTo>
                <a:cubicBezTo>
                  <a:pt x="649" y="120"/>
                  <a:pt x="614" y="121"/>
                  <a:pt x="550" y="121"/>
                </a:cubicBezTo>
                <a:cubicBezTo>
                  <a:pt x="577" y="168"/>
                  <a:pt x="596" y="225"/>
                  <a:pt x="605" y="288"/>
                </a:cubicBezTo>
                <a:cubicBezTo>
                  <a:pt x="690" y="289"/>
                  <a:pt x="736" y="287"/>
                  <a:pt x="736" y="284"/>
                </a:cubicBezTo>
                <a:cubicBezTo>
                  <a:pt x="730" y="264"/>
                  <a:pt x="730" y="264"/>
                  <a:pt x="730" y="264"/>
                </a:cubicBezTo>
                <a:cubicBezTo>
                  <a:pt x="718" y="228"/>
                  <a:pt x="718" y="227"/>
                  <a:pt x="709" y="210"/>
                </a:cubicBezTo>
                <a:cubicBezTo>
                  <a:pt x="693" y="178"/>
                  <a:pt x="690" y="173"/>
                  <a:pt x="680" y="160"/>
                </a:cubicBezTo>
                <a:moveTo>
                  <a:pt x="415" y="119"/>
                </a:moveTo>
                <a:cubicBezTo>
                  <a:pt x="416" y="119"/>
                  <a:pt x="418" y="119"/>
                  <a:pt x="420" y="119"/>
                </a:cubicBezTo>
                <a:cubicBezTo>
                  <a:pt x="419" y="119"/>
                  <a:pt x="419" y="119"/>
                  <a:pt x="419" y="119"/>
                </a:cubicBezTo>
                <a:cubicBezTo>
                  <a:pt x="418" y="119"/>
                  <a:pt x="418" y="119"/>
                  <a:pt x="418" y="119"/>
                </a:cubicBezTo>
                <a:cubicBezTo>
                  <a:pt x="418" y="119"/>
                  <a:pt x="418" y="119"/>
                  <a:pt x="418" y="119"/>
                </a:cubicBezTo>
                <a:cubicBezTo>
                  <a:pt x="418" y="119"/>
                  <a:pt x="418" y="119"/>
                  <a:pt x="417" y="118"/>
                </a:cubicBezTo>
                <a:cubicBezTo>
                  <a:pt x="417" y="117"/>
                  <a:pt x="417" y="117"/>
                  <a:pt x="417" y="117"/>
                </a:cubicBezTo>
                <a:cubicBezTo>
                  <a:pt x="417" y="117"/>
                  <a:pt x="417" y="117"/>
                  <a:pt x="417" y="117"/>
                </a:cubicBezTo>
                <a:cubicBezTo>
                  <a:pt x="416" y="117"/>
                  <a:pt x="416" y="117"/>
                  <a:pt x="415" y="117"/>
                </a:cubicBezTo>
                <a:cubicBezTo>
                  <a:pt x="415" y="117"/>
                  <a:pt x="415" y="117"/>
                  <a:pt x="415" y="117"/>
                </a:cubicBezTo>
                <a:cubicBezTo>
                  <a:pt x="414" y="118"/>
                  <a:pt x="414" y="118"/>
                  <a:pt x="414" y="118"/>
                </a:cubicBezTo>
                <a:cubicBezTo>
                  <a:pt x="414" y="118"/>
                  <a:pt x="414" y="118"/>
                  <a:pt x="414" y="118"/>
                </a:cubicBezTo>
                <a:cubicBezTo>
                  <a:pt x="415" y="119"/>
                  <a:pt x="415" y="119"/>
                  <a:pt x="415" y="119"/>
                </a:cubicBezTo>
                <a:moveTo>
                  <a:pt x="416" y="52"/>
                </a:moveTo>
                <a:cubicBezTo>
                  <a:pt x="416" y="51"/>
                  <a:pt x="416" y="50"/>
                  <a:pt x="415" y="50"/>
                </a:cubicBezTo>
                <a:cubicBezTo>
                  <a:pt x="415" y="50"/>
                  <a:pt x="415" y="50"/>
                  <a:pt x="415" y="50"/>
                </a:cubicBezTo>
                <a:cubicBezTo>
                  <a:pt x="415" y="50"/>
                  <a:pt x="415" y="50"/>
                  <a:pt x="415" y="50"/>
                </a:cubicBezTo>
                <a:cubicBezTo>
                  <a:pt x="414" y="50"/>
                  <a:pt x="414" y="50"/>
                  <a:pt x="413" y="50"/>
                </a:cubicBezTo>
                <a:cubicBezTo>
                  <a:pt x="414" y="50"/>
                  <a:pt x="414" y="50"/>
                  <a:pt x="414" y="50"/>
                </a:cubicBezTo>
                <a:cubicBezTo>
                  <a:pt x="414" y="51"/>
                  <a:pt x="414" y="51"/>
                  <a:pt x="414" y="51"/>
                </a:cubicBezTo>
                <a:cubicBezTo>
                  <a:pt x="414" y="51"/>
                  <a:pt x="414" y="52"/>
                  <a:pt x="414" y="52"/>
                </a:cubicBezTo>
                <a:cubicBezTo>
                  <a:pt x="415" y="52"/>
                  <a:pt x="415" y="52"/>
                  <a:pt x="416" y="52"/>
                </a:cubicBezTo>
                <a:moveTo>
                  <a:pt x="550" y="121"/>
                </a:moveTo>
                <a:cubicBezTo>
                  <a:pt x="537" y="99"/>
                  <a:pt x="522" y="79"/>
                  <a:pt x="507" y="62"/>
                </a:cubicBezTo>
                <a:cubicBezTo>
                  <a:pt x="507" y="63"/>
                  <a:pt x="507" y="63"/>
                  <a:pt x="507" y="63"/>
                </a:cubicBezTo>
                <a:cubicBezTo>
                  <a:pt x="506" y="64"/>
                  <a:pt x="506" y="64"/>
                  <a:pt x="506" y="64"/>
                </a:cubicBezTo>
                <a:cubicBezTo>
                  <a:pt x="505" y="63"/>
                  <a:pt x="504" y="63"/>
                  <a:pt x="504" y="63"/>
                </a:cubicBezTo>
                <a:cubicBezTo>
                  <a:pt x="504" y="63"/>
                  <a:pt x="504" y="63"/>
                  <a:pt x="503" y="63"/>
                </a:cubicBezTo>
                <a:cubicBezTo>
                  <a:pt x="503" y="64"/>
                  <a:pt x="504" y="65"/>
                  <a:pt x="504" y="65"/>
                </a:cubicBezTo>
                <a:cubicBezTo>
                  <a:pt x="504" y="65"/>
                  <a:pt x="503" y="65"/>
                  <a:pt x="503" y="65"/>
                </a:cubicBezTo>
                <a:cubicBezTo>
                  <a:pt x="501" y="64"/>
                  <a:pt x="501" y="64"/>
                  <a:pt x="498" y="61"/>
                </a:cubicBezTo>
                <a:cubicBezTo>
                  <a:pt x="497" y="62"/>
                  <a:pt x="497" y="62"/>
                  <a:pt x="497" y="62"/>
                </a:cubicBezTo>
                <a:cubicBezTo>
                  <a:pt x="497" y="62"/>
                  <a:pt x="497" y="62"/>
                  <a:pt x="496" y="62"/>
                </a:cubicBezTo>
                <a:cubicBezTo>
                  <a:pt x="496" y="63"/>
                  <a:pt x="496" y="63"/>
                  <a:pt x="496" y="63"/>
                </a:cubicBezTo>
                <a:cubicBezTo>
                  <a:pt x="495" y="63"/>
                  <a:pt x="495" y="63"/>
                  <a:pt x="495" y="63"/>
                </a:cubicBezTo>
                <a:cubicBezTo>
                  <a:pt x="494" y="63"/>
                  <a:pt x="494" y="63"/>
                  <a:pt x="494" y="63"/>
                </a:cubicBezTo>
                <a:cubicBezTo>
                  <a:pt x="494" y="64"/>
                  <a:pt x="493" y="64"/>
                  <a:pt x="493" y="64"/>
                </a:cubicBezTo>
                <a:cubicBezTo>
                  <a:pt x="492" y="65"/>
                  <a:pt x="492" y="65"/>
                  <a:pt x="492" y="65"/>
                </a:cubicBezTo>
                <a:cubicBezTo>
                  <a:pt x="490" y="65"/>
                  <a:pt x="490" y="65"/>
                  <a:pt x="490" y="67"/>
                </a:cubicBezTo>
                <a:cubicBezTo>
                  <a:pt x="489" y="67"/>
                  <a:pt x="489" y="67"/>
                  <a:pt x="488" y="67"/>
                </a:cubicBezTo>
                <a:cubicBezTo>
                  <a:pt x="487" y="68"/>
                  <a:pt x="487" y="68"/>
                  <a:pt x="487" y="68"/>
                </a:cubicBezTo>
                <a:cubicBezTo>
                  <a:pt x="490" y="70"/>
                  <a:pt x="490" y="70"/>
                  <a:pt x="490" y="70"/>
                </a:cubicBezTo>
                <a:cubicBezTo>
                  <a:pt x="489" y="72"/>
                  <a:pt x="489" y="72"/>
                  <a:pt x="486" y="73"/>
                </a:cubicBezTo>
                <a:cubicBezTo>
                  <a:pt x="486" y="73"/>
                  <a:pt x="486" y="73"/>
                  <a:pt x="486" y="73"/>
                </a:cubicBezTo>
                <a:cubicBezTo>
                  <a:pt x="480" y="69"/>
                  <a:pt x="480" y="69"/>
                  <a:pt x="480" y="68"/>
                </a:cubicBezTo>
                <a:cubicBezTo>
                  <a:pt x="481" y="68"/>
                  <a:pt x="482" y="68"/>
                  <a:pt x="483" y="68"/>
                </a:cubicBezTo>
                <a:cubicBezTo>
                  <a:pt x="483" y="67"/>
                  <a:pt x="482" y="66"/>
                  <a:pt x="482" y="65"/>
                </a:cubicBezTo>
                <a:cubicBezTo>
                  <a:pt x="481" y="65"/>
                  <a:pt x="481" y="65"/>
                  <a:pt x="480" y="65"/>
                </a:cubicBezTo>
                <a:cubicBezTo>
                  <a:pt x="479" y="64"/>
                  <a:pt x="479" y="64"/>
                  <a:pt x="477" y="63"/>
                </a:cubicBezTo>
                <a:cubicBezTo>
                  <a:pt x="477" y="63"/>
                  <a:pt x="477" y="63"/>
                  <a:pt x="476" y="63"/>
                </a:cubicBezTo>
                <a:cubicBezTo>
                  <a:pt x="476" y="63"/>
                  <a:pt x="476" y="63"/>
                  <a:pt x="476" y="63"/>
                </a:cubicBezTo>
                <a:cubicBezTo>
                  <a:pt x="475" y="62"/>
                  <a:pt x="475" y="62"/>
                  <a:pt x="473" y="62"/>
                </a:cubicBezTo>
                <a:cubicBezTo>
                  <a:pt x="472" y="62"/>
                  <a:pt x="472" y="62"/>
                  <a:pt x="472" y="62"/>
                </a:cubicBezTo>
                <a:cubicBezTo>
                  <a:pt x="471" y="63"/>
                  <a:pt x="471" y="63"/>
                  <a:pt x="472" y="63"/>
                </a:cubicBezTo>
                <a:cubicBezTo>
                  <a:pt x="472" y="64"/>
                  <a:pt x="472" y="64"/>
                  <a:pt x="473" y="64"/>
                </a:cubicBezTo>
                <a:cubicBezTo>
                  <a:pt x="475" y="65"/>
                  <a:pt x="476" y="67"/>
                  <a:pt x="476" y="68"/>
                </a:cubicBezTo>
                <a:cubicBezTo>
                  <a:pt x="476" y="69"/>
                  <a:pt x="476" y="70"/>
                  <a:pt x="478" y="71"/>
                </a:cubicBezTo>
                <a:cubicBezTo>
                  <a:pt x="479" y="71"/>
                  <a:pt x="479" y="71"/>
                  <a:pt x="481" y="73"/>
                </a:cubicBezTo>
                <a:cubicBezTo>
                  <a:pt x="481" y="73"/>
                  <a:pt x="481" y="73"/>
                  <a:pt x="481" y="73"/>
                </a:cubicBezTo>
                <a:cubicBezTo>
                  <a:pt x="481" y="75"/>
                  <a:pt x="482" y="76"/>
                  <a:pt x="483" y="77"/>
                </a:cubicBezTo>
                <a:cubicBezTo>
                  <a:pt x="480" y="77"/>
                  <a:pt x="480" y="77"/>
                  <a:pt x="480" y="76"/>
                </a:cubicBezTo>
                <a:cubicBezTo>
                  <a:pt x="479" y="75"/>
                  <a:pt x="479" y="75"/>
                  <a:pt x="479" y="75"/>
                </a:cubicBezTo>
                <a:cubicBezTo>
                  <a:pt x="479" y="75"/>
                  <a:pt x="479" y="75"/>
                  <a:pt x="474" y="75"/>
                </a:cubicBezTo>
                <a:cubicBezTo>
                  <a:pt x="474" y="76"/>
                  <a:pt x="474" y="77"/>
                  <a:pt x="474" y="77"/>
                </a:cubicBezTo>
                <a:cubicBezTo>
                  <a:pt x="471" y="78"/>
                  <a:pt x="471" y="78"/>
                  <a:pt x="471" y="80"/>
                </a:cubicBezTo>
                <a:cubicBezTo>
                  <a:pt x="470" y="80"/>
                  <a:pt x="470" y="80"/>
                  <a:pt x="470" y="80"/>
                </a:cubicBezTo>
                <a:cubicBezTo>
                  <a:pt x="470" y="80"/>
                  <a:pt x="470" y="80"/>
                  <a:pt x="470" y="80"/>
                </a:cubicBezTo>
                <a:cubicBezTo>
                  <a:pt x="471" y="82"/>
                  <a:pt x="474" y="83"/>
                  <a:pt x="475" y="85"/>
                </a:cubicBezTo>
                <a:cubicBezTo>
                  <a:pt x="474" y="85"/>
                  <a:pt x="474" y="85"/>
                  <a:pt x="474" y="85"/>
                </a:cubicBezTo>
                <a:cubicBezTo>
                  <a:pt x="471" y="85"/>
                  <a:pt x="471" y="85"/>
                  <a:pt x="470" y="85"/>
                </a:cubicBezTo>
                <a:cubicBezTo>
                  <a:pt x="470" y="85"/>
                  <a:pt x="470" y="85"/>
                  <a:pt x="469" y="85"/>
                </a:cubicBezTo>
                <a:cubicBezTo>
                  <a:pt x="464" y="84"/>
                  <a:pt x="462" y="82"/>
                  <a:pt x="462" y="81"/>
                </a:cubicBezTo>
                <a:cubicBezTo>
                  <a:pt x="461" y="82"/>
                  <a:pt x="461" y="82"/>
                  <a:pt x="460" y="83"/>
                </a:cubicBezTo>
                <a:cubicBezTo>
                  <a:pt x="460" y="84"/>
                  <a:pt x="460" y="85"/>
                  <a:pt x="463" y="85"/>
                </a:cubicBezTo>
                <a:cubicBezTo>
                  <a:pt x="463" y="86"/>
                  <a:pt x="463" y="86"/>
                  <a:pt x="463" y="86"/>
                </a:cubicBezTo>
                <a:cubicBezTo>
                  <a:pt x="464" y="87"/>
                  <a:pt x="464" y="87"/>
                  <a:pt x="464" y="87"/>
                </a:cubicBezTo>
                <a:cubicBezTo>
                  <a:pt x="466" y="87"/>
                  <a:pt x="467" y="87"/>
                  <a:pt x="468" y="88"/>
                </a:cubicBezTo>
                <a:cubicBezTo>
                  <a:pt x="468" y="89"/>
                  <a:pt x="468" y="89"/>
                  <a:pt x="468" y="89"/>
                </a:cubicBezTo>
                <a:cubicBezTo>
                  <a:pt x="467" y="89"/>
                  <a:pt x="466" y="89"/>
                  <a:pt x="465" y="89"/>
                </a:cubicBezTo>
                <a:cubicBezTo>
                  <a:pt x="464" y="90"/>
                  <a:pt x="464" y="90"/>
                  <a:pt x="464" y="90"/>
                </a:cubicBezTo>
                <a:cubicBezTo>
                  <a:pt x="455" y="83"/>
                  <a:pt x="455" y="83"/>
                  <a:pt x="455" y="83"/>
                </a:cubicBezTo>
                <a:cubicBezTo>
                  <a:pt x="454" y="83"/>
                  <a:pt x="453" y="83"/>
                  <a:pt x="453" y="83"/>
                </a:cubicBezTo>
                <a:cubicBezTo>
                  <a:pt x="452" y="80"/>
                  <a:pt x="452" y="80"/>
                  <a:pt x="452" y="80"/>
                </a:cubicBezTo>
                <a:cubicBezTo>
                  <a:pt x="450" y="75"/>
                  <a:pt x="443" y="75"/>
                  <a:pt x="441" y="70"/>
                </a:cubicBezTo>
                <a:cubicBezTo>
                  <a:pt x="443" y="71"/>
                  <a:pt x="452" y="74"/>
                  <a:pt x="452" y="74"/>
                </a:cubicBezTo>
                <a:cubicBezTo>
                  <a:pt x="454" y="74"/>
                  <a:pt x="455" y="75"/>
                  <a:pt x="457" y="75"/>
                </a:cubicBezTo>
                <a:cubicBezTo>
                  <a:pt x="459" y="75"/>
                  <a:pt x="460" y="76"/>
                  <a:pt x="462" y="76"/>
                </a:cubicBezTo>
                <a:cubicBezTo>
                  <a:pt x="463" y="76"/>
                  <a:pt x="463" y="76"/>
                  <a:pt x="464" y="76"/>
                </a:cubicBezTo>
                <a:cubicBezTo>
                  <a:pt x="464" y="76"/>
                  <a:pt x="464" y="76"/>
                  <a:pt x="464" y="76"/>
                </a:cubicBezTo>
                <a:cubicBezTo>
                  <a:pt x="477" y="72"/>
                  <a:pt x="464" y="66"/>
                  <a:pt x="464" y="66"/>
                </a:cubicBezTo>
                <a:cubicBezTo>
                  <a:pt x="454" y="62"/>
                  <a:pt x="454" y="62"/>
                  <a:pt x="454" y="62"/>
                </a:cubicBezTo>
                <a:cubicBezTo>
                  <a:pt x="453" y="61"/>
                  <a:pt x="452" y="61"/>
                  <a:pt x="451" y="61"/>
                </a:cubicBezTo>
                <a:cubicBezTo>
                  <a:pt x="450" y="60"/>
                  <a:pt x="450" y="60"/>
                  <a:pt x="447" y="60"/>
                </a:cubicBezTo>
                <a:cubicBezTo>
                  <a:pt x="446" y="60"/>
                  <a:pt x="446" y="60"/>
                  <a:pt x="446" y="60"/>
                </a:cubicBezTo>
                <a:cubicBezTo>
                  <a:pt x="445" y="60"/>
                  <a:pt x="444" y="59"/>
                  <a:pt x="443" y="58"/>
                </a:cubicBezTo>
                <a:cubicBezTo>
                  <a:pt x="442" y="58"/>
                  <a:pt x="441" y="58"/>
                  <a:pt x="441" y="58"/>
                </a:cubicBezTo>
                <a:cubicBezTo>
                  <a:pt x="441" y="59"/>
                  <a:pt x="441" y="59"/>
                  <a:pt x="441" y="59"/>
                </a:cubicBezTo>
                <a:cubicBezTo>
                  <a:pt x="440" y="60"/>
                  <a:pt x="440" y="60"/>
                  <a:pt x="440" y="60"/>
                </a:cubicBezTo>
                <a:cubicBezTo>
                  <a:pt x="439" y="59"/>
                  <a:pt x="439" y="59"/>
                  <a:pt x="439" y="59"/>
                </a:cubicBezTo>
                <a:cubicBezTo>
                  <a:pt x="439" y="59"/>
                  <a:pt x="439" y="58"/>
                  <a:pt x="439" y="58"/>
                </a:cubicBezTo>
                <a:cubicBezTo>
                  <a:pt x="439" y="57"/>
                  <a:pt x="439" y="57"/>
                  <a:pt x="439" y="57"/>
                </a:cubicBezTo>
                <a:cubicBezTo>
                  <a:pt x="438" y="57"/>
                  <a:pt x="437" y="57"/>
                  <a:pt x="436" y="55"/>
                </a:cubicBezTo>
                <a:cubicBezTo>
                  <a:pt x="436" y="55"/>
                  <a:pt x="435" y="55"/>
                  <a:pt x="435" y="55"/>
                </a:cubicBezTo>
                <a:cubicBezTo>
                  <a:pt x="434" y="56"/>
                  <a:pt x="434" y="56"/>
                  <a:pt x="434" y="56"/>
                </a:cubicBezTo>
                <a:cubicBezTo>
                  <a:pt x="432" y="56"/>
                  <a:pt x="431" y="55"/>
                  <a:pt x="429" y="54"/>
                </a:cubicBezTo>
                <a:cubicBezTo>
                  <a:pt x="428" y="54"/>
                  <a:pt x="428" y="54"/>
                  <a:pt x="428" y="54"/>
                </a:cubicBezTo>
                <a:cubicBezTo>
                  <a:pt x="428" y="54"/>
                  <a:pt x="429" y="54"/>
                  <a:pt x="429" y="54"/>
                </a:cubicBezTo>
                <a:cubicBezTo>
                  <a:pt x="429" y="53"/>
                  <a:pt x="429" y="53"/>
                  <a:pt x="430" y="52"/>
                </a:cubicBezTo>
                <a:cubicBezTo>
                  <a:pt x="429" y="52"/>
                  <a:pt x="427" y="50"/>
                  <a:pt x="423" y="50"/>
                </a:cubicBezTo>
                <a:cubicBezTo>
                  <a:pt x="423" y="50"/>
                  <a:pt x="423" y="51"/>
                  <a:pt x="423" y="51"/>
                </a:cubicBezTo>
                <a:cubicBezTo>
                  <a:pt x="423" y="51"/>
                  <a:pt x="423" y="51"/>
                  <a:pt x="422" y="51"/>
                </a:cubicBezTo>
                <a:cubicBezTo>
                  <a:pt x="422" y="51"/>
                  <a:pt x="421" y="51"/>
                  <a:pt x="421" y="50"/>
                </a:cubicBezTo>
                <a:cubicBezTo>
                  <a:pt x="422" y="49"/>
                  <a:pt x="422" y="49"/>
                  <a:pt x="422" y="49"/>
                </a:cubicBezTo>
                <a:cubicBezTo>
                  <a:pt x="422" y="49"/>
                  <a:pt x="422" y="49"/>
                  <a:pt x="422" y="49"/>
                </a:cubicBezTo>
                <a:cubicBezTo>
                  <a:pt x="418" y="48"/>
                  <a:pt x="418" y="48"/>
                  <a:pt x="418" y="48"/>
                </a:cubicBezTo>
                <a:cubicBezTo>
                  <a:pt x="418" y="49"/>
                  <a:pt x="418" y="50"/>
                  <a:pt x="418" y="50"/>
                </a:cubicBezTo>
                <a:cubicBezTo>
                  <a:pt x="418" y="51"/>
                  <a:pt x="418" y="51"/>
                  <a:pt x="418" y="52"/>
                </a:cubicBezTo>
                <a:cubicBezTo>
                  <a:pt x="418" y="52"/>
                  <a:pt x="418" y="52"/>
                  <a:pt x="418" y="52"/>
                </a:cubicBezTo>
                <a:cubicBezTo>
                  <a:pt x="418" y="50"/>
                  <a:pt x="418" y="50"/>
                  <a:pt x="417" y="49"/>
                </a:cubicBezTo>
                <a:cubicBezTo>
                  <a:pt x="416" y="49"/>
                  <a:pt x="416" y="49"/>
                  <a:pt x="415" y="49"/>
                </a:cubicBezTo>
                <a:cubicBezTo>
                  <a:pt x="415" y="48"/>
                  <a:pt x="415" y="48"/>
                  <a:pt x="415" y="48"/>
                </a:cubicBezTo>
                <a:cubicBezTo>
                  <a:pt x="414" y="48"/>
                  <a:pt x="414" y="48"/>
                  <a:pt x="414" y="48"/>
                </a:cubicBezTo>
                <a:cubicBezTo>
                  <a:pt x="414" y="48"/>
                  <a:pt x="414" y="48"/>
                  <a:pt x="414" y="48"/>
                </a:cubicBezTo>
                <a:cubicBezTo>
                  <a:pt x="413" y="48"/>
                  <a:pt x="412" y="49"/>
                  <a:pt x="411" y="49"/>
                </a:cubicBezTo>
                <a:cubicBezTo>
                  <a:pt x="411" y="50"/>
                  <a:pt x="411" y="50"/>
                  <a:pt x="410" y="51"/>
                </a:cubicBezTo>
                <a:cubicBezTo>
                  <a:pt x="410" y="51"/>
                  <a:pt x="410" y="51"/>
                  <a:pt x="410" y="51"/>
                </a:cubicBezTo>
                <a:cubicBezTo>
                  <a:pt x="409" y="50"/>
                  <a:pt x="409" y="50"/>
                  <a:pt x="409" y="50"/>
                </a:cubicBezTo>
                <a:cubicBezTo>
                  <a:pt x="409" y="50"/>
                  <a:pt x="409" y="50"/>
                  <a:pt x="409" y="49"/>
                </a:cubicBezTo>
                <a:cubicBezTo>
                  <a:pt x="409" y="49"/>
                  <a:pt x="408" y="49"/>
                  <a:pt x="407" y="49"/>
                </a:cubicBezTo>
                <a:cubicBezTo>
                  <a:pt x="406" y="49"/>
                  <a:pt x="405" y="49"/>
                  <a:pt x="404" y="50"/>
                </a:cubicBezTo>
                <a:cubicBezTo>
                  <a:pt x="405" y="52"/>
                  <a:pt x="405" y="52"/>
                  <a:pt x="407" y="52"/>
                </a:cubicBezTo>
                <a:cubicBezTo>
                  <a:pt x="408" y="53"/>
                  <a:pt x="408" y="53"/>
                  <a:pt x="408" y="54"/>
                </a:cubicBezTo>
                <a:cubicBezTo>
                  <a:pt x="408" y="54"/>
                  <a:pt x="407" y="54"/>
                  <a:pt x="407" y="54"/>
                </a:cubicBezTo>
                <a:cubicBezTo>
                  <a:pt x="406" y="53"/>
                  <a:pt x="406" y="53"/>
                  <a:pt x="404" y="53"/>
                </a:cubicBezTo>
                <a:cubicBezTo>
                  <a:pt x="402" y="53"/>
                  <a:pt x="402" y="53"/>
                  <a:pt x="402" y="53"/>
                </a:cubicBezTo>
                <a:cubicBezTo>
                  <a:pt x="402" y="55"/>
                  <a:pt x="402" y="55"/>
                  <a:pt x="402" y="56"/>
                </a:cubicBezTo>
                <a:cubicBezTo>
                  <a:pt x="401" y="55"/>
                  <a:pt x="401" y="54"/>
                  <a:pt x="401" y="54"/>
                </a:cubicBezTo>
                <a:cubicBezTo>
                  <a:pt x="399" y="54"/>
                  <a:pt x="398" y="52"/>
                  <a:pt x="396" y="52"/>
                </a:cubicBezTo>
                <a:cubicBezTo>
                  <a:pt x="396" y="52"/>
                  <a:pt x="396" y="53"/>
                  <a:pt x="396" y="53"/>
                </a:cubicBezTo>
                <a:cubicBezTo>
                  <a:pt x="397" y="56"/>
                  <a:pt x="395" y="57"/>
                  <a:pt x="394" y="57"/>
                </a:cubicBezTo>
                <a:cubicBezTo>
                  <a:pt x="394" y="57"/>
                  <a:pt x="393" y="56"/>
                  <a:pt x="393" y="55"/>
                </a:cubicBezTo>
                <a:cubicBezTo>
                  <a:pt x="393" y="56"/>
                  <a:pt x="393" y="56"/>
                  <a:pt x="393" y="56"/>
                </a:cubicBezTo>
                <a:cubicBezTo>
                  <a:pt x="392" y="56"/>
                  <a:pt x="392" y="56"/>
                  <a:pt x="391" y="56"/>
                </a:cubicBezTo>
                <a:cubicBezTo>
                  <a:pt x="391" y="57"/>
                  <a:pt x="391" y="57"/>
                  <a:pt x="391" y="57"/>
                </a:cubicBezTo>
                <a:cubicBezTo>
                  <a:pt x="391" y="58"/>
                  <a:pt x="392" y="58"/>
                  <a:pt x="392" y="59"/>
                </a:cubicBezTo>
                <a:cubicBezTo>
                  <a:pt x="392" y="59"/>
                  <a:pt x="392" y="60"/>
                  <a:pt x="392" y="60"/>
                </a:cubicBezTo>
                <a:cubicBezTo>
                  <a:pt x="391" y="60"/>
                  <a:pt x="391" y="60"/>
                  <a:pt x="391" y="60"/>
                </a:cubicBezTo>
                <a:cubicBezTo>
                  <a:pt x="391" y="60"/>
                  <a:pt x="391" y="60"/>
                  <a:pt x="388" y="59"/>
                </a:cubicBezTo>
                <a:cubicBezTo>
                  <a:pt x="389" y="59"/>
                  <a:pt x="389" y="58"/>
                  <a:pt x="389" y="57"/>
                </a:cubicBezTo>
                <a:cubicBezTo>
                  <a:pt x="388" y="57"/>
                  <a:pt x="388" y="57"/>
                  <a:pt x="388" y="57"/>
                </a:cubicBezTo>
                <a:cubicBezTo>
                  <a:pt x="388" y="58"/>
                  <a:pt x="388" y="58"/>
                  <a:pt x="388" y="59"/>
                </a:cubicBezTo>
                <a:cubicBezTo>
                  <a:pt x="385" y="59"/>
                  <a:pt x="385" y="59"/>
                  <a:pt x="384" y="59"/>
                </a:cubicBezTo>
                <a:cubicBezTo>
                  <a:pt x="385" y="60"/>
                  <a:pt x="385" y="60"/>
                  <a:pt x="385" y="60"/>
                </a:cubicBezTo>
                <a:cubicBezTo>
                  <a:pt x="384" y="61"/>
                  <a:pt x="384" y="61"/>
                  <a:pt x="384" y="61"/>
                </a:cubicBezTo>
                <a:cubicBezTo>
                  <a:pt x="382" y="61"/>
                  <a:pt x="382" y="61"/>
                  <a:pt x="381" y="62"/>
                </a:cubicBezTo>
                <a:cubicBezTo>
                  <a:pt x="380" y="62"/>
                  <a:pt x="380" y="62"/>
                  <a:pt x="380" y="62"/>
                </a:cubicBezTo>
                <a:cubicBezTo>
                  <a:pt x="380" y="64"/>
                  <a:pt x="380" y="64"/>
                  <a:pt x="380" y="64"/>
                </a:cubicBezTo>
                <a:cubicBezTo>
                  <a:pt x="379" y="64"/>
                  <a:pt x="379" y="64"/>
                  <a:pt x="379" y="64"/>
                </a:cubicBezTo>
                <a:cubicBezTo>
                  <a:pt x="378" y="65"/>
                  <a:pt x="378" y="65"/>
                  <a:pt x="378" y="65"/>
                </a:cubicBezTo>
                <a:cubicBezTo>
                  <a:pt x="379" y="65"/>
                  <a:pt x="379" y="65"/>
                  <a:pt x="379" y="65"/>
                </a:cubicBezTo>
                <a:cubicBezTo>
                  <a:pt x="382" y="63"/>
                  <a:pt x="382" y="63"/>
                  <a:pt x="383" y="63"/>
                </a:cubicBezTo>
                <a:cubicBezTo>
                  <a:pt x="386" y="61"/>
                  <a:pt x="388" y="62"/>
                  <a:pt x="390" y="62"/>
                </a:cubicBezTo>
                <a:cubicBezTo>
                  <a:pt x="390" y="62"/>
                  <a:pt x="390" y="63"/>
                  <a:pt x="390" y="63"/>
                </a:cubicBezTo>
                <a:cubicBezTo>
                  <a:pt x="389" y="63"/>
                  <a:pt x="389" y="63"/>
                  <a:pt x="386" y="64"/>
                </a:cubicBezTo>
                <a:cubicBezTo>
                  <a:pt x="386" y="65"/>
                  <a:pt x="385" y="66"/>
                  <a:pt x="385" y="68"/>
                </a:cubicBezTo>
                <a:cubicBezTo>
                  <a:pt x="384" y="68"/>
                  <a:pt x="383" y="69"/>
                  <a:pt x="383" y="69"/>
                </a:cubicBezTo>
                <a:cubicBezTo>
                  <a:pt x="382" y="71"/>
                  <a:pt x="379" y="72"/>
                  <a:pt x="379" y="72"/>
                </a:cubicBezTo>
                <a:cubicBezTo>
                  <a:pt x="378" y="74"/>
                  <a:pt x="377" y="76"/>
                  <a:pt x="377" y="78"/>
                </a:cubicBezTo>
                <a:cubicBezTo>
                  <a:pt x="376" y="78"/>
                  <a:pt x="376" y="78"/>
                  <a:pt x="376" y="78"/>
                </a:cubicBezTo>
                <a:cubicBezTo>
                  <a:pt x="376" y="78"/>
                  <a:pt x="375" y="79"/>
                  <a:pt x="371" y="81"/>
                </a:cubicBezTo>
                <a:cubicBezTo>
                  <a:pt x="370" y="82"/>
                  <a:pt x="370" y="82"/>
                  <a:pt x="370" y="82"/>
                </a:cubicBezTo>
                <a:cubicBezTo>
                  <a:pt x="371" y="82"/>
                  <a:pt x="371" y="82"/>
                  <a:pt x="371" y="82"/>
                </a:cubicBezTo>
                <a:cubicBezTo>
                  <a:pt x="372" y="82"/>
                  <a:pt x="373" y="82"/>
                  <a:pt x="373" y="82"/>
                </a:cubicBezTo>
                <a:cubicBezTo>
                  <a:pt x="372" y="86"/>
                  <a:pt x="367" y="86"/>
                  <a:pt x="365" y="89"/>
                </a:cubicBezTo>
                <a:cubicBezTo>
                  <a:pt x="364" y="89"/>
                  <a:pt x="363" y="89"/>
                  <a:pt x="363" y="88"/>
                </a:cubicBezTo>
                <a:cubicBezTo>
                  <a:pt x="362" y="88"/>
                  <a:pt x="361" y="88"/>
                  <a:pt x="361" y="88"/>
                </a:cubicBezTo>
                <a:cubicBezTo>
                  <a:pt x="361" y="90"/>
                  <a:pt x="361" y="90"/>
                  <a:pt x="361" y="90"/>
                </a:cubicBezTo>
                <a:cubicBezTo>
                  <a:pt x="361" y="90"/>
                  <a:pt x="361" y="91"/>
                  <a:pt x="361" y="91"/>
                </a:cubicBezTo>
                <a:cubicBezTo>
                  <a:pt x="360" y="91"/>
                  <a:pt x="360" y="92"/>
                  <a:pt x="359"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6" y="92"/>
                  <a:pt x="355" y="93"/>
                  <a:pt x="353" y="94"/>
                </a:cubicBezTo>
                <a:cubicBezTo>
                  <a:pt x="352" y="97"/>
                  <a:pt x="349" y="97"/>
                  <a:pt x="347" y="98"/>
                </a:cubicBezTo>
                <a:cubicBezTo>
                  <a:pt x="347" y="99"/>
                  <a:pt x="347" y="100"/>
                  <a:pt x="347" y="100"/>
                </a:cubicBezTo>
                <a:cubicBezTo>
                  <a:pt x="347" y="100"/>
                  <a:pt x="347" y="100"/>
                  <a:pt x="346" y="105"/>
                </a:cubicBezTo>
                <a:cubicBezTo>
                  <a:pt x="345" y="105"/>
                  <a:pt x="345" y="105"/>
                  <a:pt x="345" y="105"/>
                </a:cubicBezTo>
                <a:cubicBezTo>
                  <a:pt x="344" y="106"/>
                  <a:pt x="344" y="107"/>
                  <a:pt x="344" y="108"/>
                </a:cubicBezTo>
                <a:cubicBezTo>
                  <a:pt x="345" y="108"/>
                  <a:pt x="346" y="108"/>
                  <a:pt x="346" y="108"/>
                </a:cubicBezTo>
                <a:cubicBezTo>
                  <a:pt x="347" y="108"/>
                  <a:pt x="347" y="108"/>
                  <a:pt x="347" y="108"/>
                </a:cubicBezTo>
                <a:cubicBezTo>
                  <a:pt x="348" y="108"/>
                  <a:pt x="348" y="108"/>
                  <a:pt x="348" y="108"/>
                </a:cubicBezTo>
                <a:cubicBezTo>
                  <a:pt x="348" y="109"/>
                  <a:pt x="347" y="110"/>
                  <a:pt x="347" y="110"/>
                </a:cubicBezTo>
                <a:cubicBezTo>
                  <a:pt x="346" y="112"/>
                  <a:pt x="346" y="112"/>
                  <a:pt x="345" y="112"/>
                </a:cubicBezTo>
                <a:cubicBezTo>
                  <a:pt x="345" y="113"/>
                  <a:pt x="345" y="113"/>
                  <a:pt x="345" y="114"/>
                </a:cubicBezTo>
                <a:cubicBezTo>
                  <a:pt x="346" y="114"/>
                  <a:pt x="346" y="114"/>
                  <a:pt x="348" y="114"/>
                </a:cubicBezTo>
                <a:cubicBezTo>
                  <a:pt x="348" y="116"/>
                  <a:pt x="348" y="116"/>
                  <a:pt x="347" y="117"/>
                </a:cubicBezTo>
                <a:cubicBezTo>
                  <a:pt x="352" y="117"/>
                  <a:pt x="357" y="117"/>
                  <a:pt x="362" y="117"/>
                </a:cubicBezTo>
                <a:cubicBezTo>
                  <a:pt x="363" y="116"/>
                  <a:pt x="363" y="116"/>
                  <a:pt x="366" y="115"/>
                </a:cubicBezTo>
                <a:cubicBezTo>
                  <a:pt x="366" y="114"/>
                  <a:pt x="366" y="114"/>
                  <a:pt x="366" y="113"/>
                </a:cubicBezTo>
                <a:cubicBezTo>
                  <a:pt x="368" y="113"/>
                  <a:pt x="368" y="115"/>
                  <a:pt x="369" y="116"/>
                </a:cubicBezTo>
                <a:cubicBezTo>
                  <a:pt x="369" y="116"/>
                  <a:pt x="369" y="117"/>
                  <a:pt x="369" y="117"/>
                </a:cubicBezTo>
                <a:cubicBezTo>
                  <a:pt x="378" y="118"/>
                  <a:pt x="387" y="118"/>
                  <a:pt x="395" y="118"/>
                </a:cubicBezTo>
                <a:cubicBezTo>
                  <a:pt x="396" y="118"/>
                  <a:pt x="397" y="118"/>
                  <a:pt x="398" y="117"/>
                </a:cubicBezTo>
                <a:cubicBezTo>
                  <a:pt x="398" y="116"/>
                  <a:pt x="399" y="115"/>
                  <a:pt x="401" y="114"/>
                </a:cubicBezTo>
                <a:cubicBezTo>
                  <a:pt x="401" y="113"/>
                  <a:pt x="401" y="112"/>
                  <a:pt x="401" y="112"/>
                </a:cubicBezTo>
                <a:cubicBezTo>
                  <a:pt x="401" y="112"/>
                  <a:pt x="400" y="111"/>
                  <a:pt x="400" y="111"/>
                </a:cubicBezTo>
                <a:cubicBezTo>
                  <a:pt x="399" y="111"/>
                  <a:pt x="398" y="111"/>
                  <a:pt x="396" y="111"/>
                </a:cubicBezTo>
                <a:cubicBezTo>
                  <a:pt x="396" y="109"/>
                  <a:pt x="396" y="109"/>
                  <a:pt x="396" y="107"/>
                </a:cubicBezTo>
                <a:cubicBezTo>
                  <a:pt x="395" y="107"/>
                  <a:pt x="394" y="107"/>
                  <a:pt x="394" y="107"/>
                </a:cubicBezTo>
                <a:cubicBezTo>
                  <a:pt x="394" y="104"/>
                  <a:pt x="394" y="101"/>
                  <a:pt x="393" y="99"/>
                </a:cubicBezTo>
                <a:cubicBezTo>
                  <a:pt x="394" y="99"/>
                  <a:pt x="394" y="99"/>
                  <a:pt x="397" y="94"/>
                </a:cubicBezTo>
                <a:cubicBezTo>
                  <a:pt x="402" y="93"/>
                  <a:pt x="405" y="88"/>
                  <a:pt x="405" y="88"/>
                </a:cubicBezTo>
                <a:cubicBezTo>
                  <a:pt x="406" y="87"/>
                  <a:pt x="406" y="87"/>
                  <a:pt x="408" y="87"/>
                </a:cubicBezTo>
                <a:cubicBezTo>
                  <a:pt x="409" y="86"/>
                  <a:pt x="409" y="86"/>
                  <a:pt x="409" y="86"/>
                </a:cubicBezTo>
                <a:cubicBezTo>
                  <a:pt x="408" y="83"/>
                  <a:pt x="410" y="80"/>
                  <a:pt x="410" y="77"/>
                </a:cubicBezTo>
                <a:cubicBezTo>
                  <a:pt x="411" y="77"/>
                  <a:pt x="411"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4" y="77"/>
                  <a:pt x="414" y="77"/>
                  <a:pt x="414" y="77"/>
                </a:cubicBezTo>
                <a:cubicBezTo>
                  <a:pt x="414" y="77"/>
                  <a:pt x="414" y="77"/>
                  <a:pt x="414" y="77"/>
                </a:cubicBezTo>
                <a:cubicBezTo>
                  <a:pt x="415" y="79"/>
                  <a:pt x="415" y="79"/>
                  <a:pt x="416" y="79"/>
                </a:cubicBezTo>
                <a:cubicBezTo>
                  <a:pt x="417" y="78"/>
                  <a:pt x="417" y="78"/>
                  <a:pt x="417" y="78"/>
                </a:cubicBezTo>
                <a:cubicBezTo>
                  <a:pt x="419" y="79"/>
                  <a:pt x="419" y="79"/>
                  <a:pt x="420" y="80"/>
                </a:cubicBezTo>
                <a:cubicBezTo>
                  <a:pt x="420" y="82"/>
                  <a:pt x="420" y="82"/>
                  <a:pt x="420" y="83"/>
                </a:cubicBezTo>
                <a:cubicBezTo>
                  <a:pt x="420" y="83"/>
                  <a:pt x="419" y="83"/>
                  <a:pt x="418" y="83"/>
                </a:cubicBezTo>
                <a:cubicBezTo>
                  <a:pt x="419" y="86"/>
                  <a:pt x="419" y="86"/>
                  <a:pt x="409" y="95"/>
                </a:cubicBezTo>
                <a:cubicBezTo>
                  <a:pt x="409" y="97"/>
                  <a:pt x="408" y="100"/>
                  <a:pt x="409" y="103"/>
                </a:cubicBezTo>
                <a:cubicBezTo>
                  <a:pt x="409" y="104"/>
                  <a:pt x="409" y="104"/>
                  <a:pt x="409" y="104"/>
                </a:cubicBezTo>
                <a:cubicBezTo>
                  <a:pt x="409" y="105"/>
                  <a:pt x="410" y="106"/>
                  <a:pt x="410" y="106"/>
                </a:cubicBezTo>
                <a:cubicBezTo>
                  <a:pt x="411" y="108"/>
                  <a:pt x="419" y="112"/>
                  <a:pt x="419" y="112"/>
                </a:cubicBezTo>
                <a:cubicBezTo>
                  <a:pt x="420" y="112"/>
                  <a:pt x="420" y="112"/>
                  <a:pt x="420" y="112"/>
                </a:cubicBezTo>
                <a:cubicBezTo>
                  <a:pt x="423" y="111"/>
                  <a:pt x="426" y="111"/>
                  <a:pt x="429" y="110"/>
                </a:cubicBezTo>
                <a:cubicBezTo>
                  <a:pt x="429" y="109"/>
                  <a:pt x="429" y="109"/>
                  <a:pt x="429" y="109"/>
                </a:cubicBezTo>
                <a:cubicBezTo>
                  <a:pt x="432" y="109"/>
                  <a:pt x="434" y="109"/>
                  <a:pt x="436" y="109"/>
                </a:cubicBezTo>
                <a:cubicBezTo>
                  <a:pt x="436" y="109"/>
                  <a:pt x="437" y="108"/>
                  <a:pt x="438" y="108"/>
                </a:cubicBezTo>
                <a:cubicBezTo>
                  <a:pt x="438" y="108"/>
                  <a:pt x="438" y="108"/>
                  <a:pt x="438" y="108"/>
                </a:cubicBezTo>
                <a:cubicBezTo>
                  <a:pt x="439" y="109"/>
                  <a:pt x="439" y="109"/>
                  <a:pt x="440" y="110"/>
                </a:cubicBezTo>
                <a:cubicBezTo>
                  <a:pt x="442" y="111"/>
                  <a:pt x="443" y="111"/>
                  <a:pt x="445" y="111"/>
                </a:cubicBezTo>
                <a:cubicBezTo>
                  <a:pt x="445" y="111"/>
                  <a:pt x="445" y="111"/>
                  <a:pt x="445" y="111"/>
                </a:cubicBezTo>
                <a:cubicBezTo>
                  <a:pt x="445" y="112"/>
                  <a:pt x="445" y="112"/>
                  <a:pt x="445" y="112"/>
                </a:cubicBezTo>
                <a:cubicBezTo>
                  <a:pt x="439" y="112"/>
                  <a:pt x="438" y="112"/>
                  <a:pt x="437" y="116"/>
                </a:cubicBezTo>
                <a:cubicBezTo>
                  <a:pt x="432" y="118"/>
                  <a:pt x="428" y="114"/>
                  <a:pt x="424" y="116"/>
                </a:cubicBezTo>
                <a:cubicBezTo>
                  <a:pt x="422" y="116"/>
                  <a:pt x="422" y="116"/>
                  <a:pt x="421" y="116"/>
                </a:cubicBezTo>
                <a:cubicBezTo>
                  <a:pt x="421" y="117"/>
                  <a:pt x="420" y="118"/>
                  <a:pt x="420" y="118"/>
                </a:cubicBezTo>
                <a:cubicBezTo>
                  <a:pt x="453" y="120"/>
                  <a:pt x="485" y="121"/>
                  <a:pt x="515" y="121"/>
                </a:cubicBezTo>
                <a:cubicBezTo>
                  <a:pt x="528" y="121"/>
                  <a:pt x="539" y="121"/>
                  <a:pt x="550" y="121"/>
                </a:cubicBezTo>
                <a:moveTo>
                  <a:pt x="362" y="117"/>
                </a:moveTo>
                <a:cubicBezTo>
                  <a:pt x="357" y="117"/>
                  <a:pt x="352" y="117"/>
                  <a:pt x="347" y="117"/>
                </a:cubicBezTo>
                <a:cubicBezTo>
                  <a:pt x="347" y="117"/>
                  <a:pt x="347" y="117"/>
                  <a:pt x="347" y="117"/>
                </a:cubicBezTo>
                <a:cubicBezTo>
                  <a:pt x="346" y="118"/>
                  <a:pt x="346" y="118"/>
                  <a:pt x="346" y="118"/>
                </a:cubicBezTo>
                <a:cubicBezTo>
                  <a:pt x="346" y="118"/>
                  <a:pt x="346" y="118"/>
                  <a:pt x="346" y="119"/>
                </a:cubicBezTo>
                <a:cubicBezTo>
                  <a:pt x="346" y="119"/>
                  <a:pt x="346" y="119"/>
                  <a:pt x="346" y="119"/>
                </a:cubicBezTo>
                <a:cubicBezTo>
                  <a:pt x="349" y="119"/>
                  <a:pt x="349" y="119"/>
                  <a:pt x="349" y="119"/>
                </a:cubicBezTo>
                <a:cubicBezTo>
                  <a:pt x="349" y="120"/>
                  <a:pt x="349" y="120"/>
                  <a:pt x="349" y="120"/>
                </a:cubicBezTo>
                <a:cubicBezTo>
                  <a:pt x="349" y="120"/>
                  <a:pt x="349" y="120"/>
                  <a:pt x="350" y="121"/>
                </a:cubicBezTo>
                <a:cubicBezTo>
                  <a:pt x="351" y="121"/>
                  <a:pt x="352" y="121"/>
                  <a:pt x="352" y="121"/>
                </a:cubicBezTo>
                <a:cubicBezTo>
                  <a:pt x="353" y="121"/>
                  <a:pt x="353" y="121"/>
                  <a:pt x="354" y="122"/>
                </a:cubicBezTo>
                <a:cubicBezTo>
                  <a:pt x="354" y="122"/>
                  <a:pt x="354" y="122"/>
                  <a:pt x="355" y="122"/>
                </a:cubicBezTo>
                <a:cubicBezTo>
                  <a:pt x="355" y="122"/>
                  <a:pt x="356" y="121"/>
                  <a:pt x="357" y="121"/>
                </a:cubicBezTo>
                <a:cubicBezTo>
                  <a:pt x="357" y="120"/>
                  <a:pt x="357" y="120"/>
                  <a:pt x="357" y="120"/>
                </a:cubicBezTo>
                <a:cubicBezTo>
                  <a:pt x="359" y="120"/>
                  <a:pt x="359" y="120"/>
                  <a:pt x="359" y="120"/>
                </a:cubicBezTo>
                <a:cubicBezTo>
                  <a:pt x="359" y="120"/>
                  <a:pt x="360" y="119"/>
                  <a:pt x="360" y="119"/>
                </a:cubicBezTo>
                <a:cubicBezTo>
                  <a:pt x="360" y="118"/>
                  <a:pt x="360" y="118"/>
                  <a:pt x="360" y="118"/>
                </a:cubicBezTo>
                <a:cubicBezTo>
                  <a:pt x="361" y="118"/>
                  <a:pt x="361" y="118"/>
                  <a:pt x="362" y="117"/>
                </a:cubicBezTo>
                <a:moveTo>
                  <a:pt x="395" y="118"/>
                </a:moveTo>
                <a:cubicBezTo>
                  <a:pt x="387" y="118"/>
                  <a:pt x="378" y="118"/>
                  <a:pt x="369" y="118"/>
                </a:cubicBezTo>
                <a:cubicBezTo>
                  <a:pt x="369" y="119"/>
                  <a:pt x="371" y="119"/>
                  <a:pt x="371" y="121"/>
                </a:cubicBezTo>
                <a:cubicBezTo>
                  <a:pt x="371" y="121"/>
                  <a:pt x="371" y="121"/>
                  <a:pt x="371" y="121"/>
                </a:cubicBezTo>
                <a:cubicBezTo>
                  <a:pt x="371" y="122"/>
                  <a:pt x="370" y="122"/>
                  <a:pt x="370" y="122"/>
                </a:cubicBezTo>
                <a:cubicBezTo>
                  <a:pt x="370" y="122"/>
                  <a:pt x="370" y="124"/>
                  <a:pt x="371" y="125"/>
                </a:cubicBezTo>
                <a:cubicBezTo>
                  <a:pt x="372" y="125"/>
                  <a:pt x="372" y="125"/>
                  <a:pt x="372" y="125"/>
                </a:cubicBezTo>
                <a:cubicBezTo>
                  <a:pt x="372" y="125"/>
                  <a:pt x="373" y="126"/>
                  <a:pt x="373" y="127"/>
                </a:cubicBezTo>
                <a:cubicBezTo>
                  <a:pt x="373" y="127"/>
                  <a:pt x="373" y="128"/>
                  <a:pt x="373" y="128"/>
                </a:cubicBezTo>
                <a:cubicBezTo>
                  <a:pt x="373" y="129"/>
                  <a:pt x="373" y="129"/>
                  <a:pt x="373" y="129"/>
                </a:cubicBezTo>
                <a:cubicBezTo>
                  <a:pt x="373" y="131"/>
                  <a:pt x="374" y="131"/>
                  <a:pt x="375" y="132"/>
                </a:cubicBezTo>
                <a:cubicBezTo>
                  <a:pt x="376" y="133"/>
                  <a:pt x="376" y="133"/>
                  <a:pt x="376" y="134"/>
                </a:cubicBezTo>
                <a:cubicBezTo>
                  <a:pt x="376" y="135"/>
                  <a:pt x="375" y="135"/>
                  <a:pt x="375" y="136"/>
                </a:cubicBezTo>
                <a:cubicBezTo>
                  <a:pt x="375" y="137"/>
                  <a:pt x="375" y="137"/>
                  <a:pt x="375" y="137"/>
                </a:cubicBezTo>
                <a:cubicBezTo>
                  <a:pt x="375" y="137"/>
                  <a:pt x="376" y="138"/>
                  <a:pt x="376" y="138"/>
                </a:cubicBezTo>
                <a:cubicBezTo>
                  <a:pt x="378" y="139"/>
                  <a:pt x="380" y="139"/>
                  <a:pt x="382" y="139"/>
                </a:cubicBezTo>
                <a:cubicBezTo>
                  <a:pt x="382" y="136"/>
                  <a:pt x="383" y="134"/>
                  <a:pt x="385" y="135"/>
                </a:cubicBezTo>
                <a:cubicBezTo>
                  <a:pt x="385" y="135"/>
                  <a:pt x="386" y="135"/>
                  <a:pt x="386" y="135"/>
                </a:cubicBezTo>
                <a:cubicBezTo>
                  <a:pt x="387" y="135"/>
                  <a:pt x="387" y="135"/>
                  <a:pt x="387" y="135"/>
                </a:cubicBezTo>
                <a:cubicBezTo>
                  <a:pt x="388" y="136"/>
                  <a:pt x="388" y="135"/>
                  <a:pt x="389" y="134"/>
                </a:cubicBezTo>
                <a:cubicBezTo>
                  <a:pt x="389" y="134"/>
                  <a:pt x="390" y="134"/>
                  <a:pt x="391" y="134"/>
                </a:cubicBezTo>
                <a:cubicBezTo>
                  <a:pt x="391" y="133"/>
                  <a:pt x="391" y="132"/>
                  <a:pt x="391" y="131"/>
                </a:cubicBezTo>
                <a:cubicBezTo>
                  <a:pt x="392" y="131"/>
                  <a:pt x="394" y="131"/>
                  <a:pt x="395" y="131"/>
                </a:cubicBezTo>
                <a:cubicBezTo>
                  <a:pt x="395" y="130"/>
                  <a:pt x="395" y="130"/>
                  <a:pt x="395" y="129"/>
                </a:cubicBezTo>
                <a:cubicBezTo>
                  <a:pt x="394" y="129"/>
                  <a:pt x="394" y="129"/>
                  <a:pt x="393" y="129"/>
                </a:cubicBezTo>
                <a:cubicBezTo>
                  <a:pt x="391" y="129"/>
                  <a:pt x="391" y="129"/>
                  <a:pt x="391" y="129"/>
                </a:cubicBezTo>
                <a:cubicBezTo>
                  <a:pt x="391" y="128"/>
                  <a:pt x="391" y="128"/>
                  <a:pt x="391" y="128"/>
                </a:cubicBezTo>
                <a:cubicBezTo>
                  <a:pt x="390" y="128"/>
                  <a:pt x="390" y="128"/>
                  <a:pt x="390" y="128"/>
                </a:cubicBezTo>
                <a:cubicBezTo>
                  <a:pt x="392" y="125"/>
                  <a:pt x="392" y="125"/>
                  <a:pt x="392" y="123"/>
                </a:cubicBezTo>
                <a:cubicBezTo>
                  <a:pt x="393" y="120"/>
                  <a:pt x="393" y="120"/>
                  <a:pt x="393" y="120"/>
                </a:cubicBezTo>
                <a:cubicBezTo>
                  <a:pt x="394" y="119"/>
                  <a:pt x="395" y="119"/>
                  <a:pt x="395" y="118"/>
                </a:cubicBezTo>
                <a:moveTo>
                  <a:pt x="605" y="288"/>
                </a:moveTo>
                <a:cubicBezTo>
                  <a:pt x="596" y="225"/>
                  <a:pt x="577" y="168"/>
                  <a:pt x="550" y="121"/>
                </a:cubicBezTo>
                <a:cubicBezTo>
                  <a:pt x="539" y="121"/>
                  <a:pt x="528" y="121"/>
                  <a:pt x="515" y="121"/>
                </a:cubicBezTo>
                <a:cubicBezTo>
                  <a:pt x="485" y="121"/>
                  <a:pt x="453" y="120"/>
                  <a:pt x="420" y="119"/>
                </a:cubicBezTo>
                <a:cubicBezTo>
                  <a:pt x="418" y="119"/>
                  <a:pt x="416" y="119"/>
                  <a:pt x="415"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5" y="120"/>
                  <a:pt x="414" y="120"/>
                  <a:pt x="412" y="121"/>
                </a:cubicBezTo>
                <a:cubicBezTo>
                  <a:pt x="412" y="121"/>
                  <a:pt x="412" y="122"/>
                  <a:pt x="413" y="123"/>
                </a:cubicBezTo>
                <a:cubicBezTo>
                  <a:pt x="415" y="124"/>
                  <a:pt x="415" y="124"/>
                  <a:pt x="418" y="124"/>
                </a:cubicBezTo>
                <a:cubicBezTo>
                  <a:pt x="418" y="123"/>
                  <a:pt x="420" y="122"/>
                  <a:pt x="420" y="121"/>
                </a:cubicBezTo>
                <a:cubicBezTo>
                  <a:pt x="423" y="122"/>
                  <a:pt x="424" y="125"/>
                  <a:pt x="426" y="126"/>
                </a:cubicBezTo>
                <a:cubicBezTo>
                  <a:pt x="426" y="126"/>
                  <a:pt x="426" y="127"/>
                  <a:pt x="426" y="127"/>
                </a:cubicBezTo>
                <a:cubicBezTo>
                  <a:pt x="425" y="128"/>
                  <a:pt x="424" y="129"/>
                  <a:pt x="423" y="130"/>
                </a:cubicBezTo>
                <a:cubicBezTo>
                  <a:pt x="423" y="131"/>
                  <a:pt x="422" y="131"/>
                  <a:pt x="421" y="131"/>
                </a:cubicBezTo>
                <a:cubicBezTo>
                  <a:pt x="421" y="131"/>
                  <a:pt x="420" y="131"/>
                  <a:pt x="420" y="131"/>
                </a:cubicBezTo>
                <a:cubicBezTo>
                  <a:pt x="419" y="130"/>
                  <a:pt x="419" y="129"/>
                  <a:pt x="419" y="129"/>
                </a:cubicBezTo>
                <a:cubicBezTo>
                  <a:pt x="418" y="128"/>
                  <a:pt x="417" y="128"/>
                  <a:pt x="417" y="128"/>
                </a:cubicBezTo>
                <a:cubicBezTo>
                  <a:pt x="417" y="127"/>
                  <a:pt x="417" y="126"/>
                  <a:pt x="417" y="126"/>
                </a:cubicBezTo>
                <a:cubicBezTo>
                  <a:pt x="416" y="126"/>
                  <a:pt x="416" y="126"/>
                  <a:pt x="415" y="126"/>
                </a:cubicBezTo>
                <a:cubicBezTo>
                  <a:pt x="415" y="127"/>
                  <a:pt x="414" y="128"/>
                  <a:pt x="413" y="128"/>
                </a:cubicBezTo>
                <a:cubicBezTo>
                  <a:pt x="412" y="133"/>
                  <a:pt x="410" y="141"/>
                  <a:pt x="410" y="141"/>
                </a:cubicBezTo>
                <a:cubicBezTo>
                  <a:pt x="411" y="141"/>
                  <a:pt x="411" y="141"/>
                  <a:pt x="412" y="142"/>
                </a:cubicBezTo>
                <a:cubicBezTo>
                  <a:pt x="411" y="143"/>
                  <a:pt x="411" y="143"/>
                  <a:pt x="411" y="143"/>
                </a:cubicBezTo>
                <a:cubicBezTo>
                  <a:pt x="404" y="141"/>
                  <a:pt x="404" y="141"/>
                  <a:pt x="402" y="143"/>
                </a:cubicBezTo>
                <a:cubicBezTo>
                  <a:pt x="403" y="144"/>
                  <a:pt x="404" y="145"/>
                  <a:pt x="404" y="146"/>
                </a:cubicBezTo>
                <a:cubicBezTo>
                  <a:pt x="404" y="147"/>
                  <a:pt x="404" y="147"/>
                  <a:pt x="404" y="147"/>
                </a:cubicBezTo>
                <a:cubicBezTo>
                  <a:pt x="403" y="147"/>
                  <a:pt x="403" y="147"/>
                  <a:pt x="403" y="147"/>
                </a:cubicBezTo>
                <a:cubicBezTo>
                  <a:pt x="401" y="145"/>
                  <a:pt x="399" y="144"/>
                  <a:pt x="397" y="142"/>
                </a:cubicBezTo>
                <a:cubicBezTo>
                  <a:pt x="383" y="149"/>
                  <a:pt x="379" y="151"/>
                  <a:pt x="379" y="144"/>
                </a:cubicBezTo>
                <a:cubicBezTo>
                  <a:pt x="377" y="144"/>
                  <a:pt x="377" y="144"/>
                  <a:pt x="377" y="144"/>
                </a:cubicBezTo>
                <a:cubicBezTo>
                  <a:pt x="376" y="145"/>
                  <a:pt x="375" y="145"/>
                  <a:pt x="374" y="145"/>
                </a:cubicBezTo>
                <a:cubicBezTo>
                  <a:pt x="373" y="145"/>
                  <a:pt x="372" y="145"/>
                  <a:pt x="372" y="145"/>
                </a:cubicBezTo>
                <a:cubicBezTo>
                  <a:pt x="371" y="145"/>
                  <a:pt x="370" y="145"/>
                  <a:pt x="370" y="145"/>
                </a:cubicBezTo>
                <a:cubicBezTo>
                  <a:pt x="370" y="145"/>
                  <a:pt x="370" y="146"/>
                  <a:pt x="370" y="147"/>
                </a:cubicBezTo>
                <a:cubicBezTo>
                  <a:pt x="369" y="148"/>
                  <a:pt x="368" y="148"/>
                  <a:pt x="368" y="148"/>
                </a:cubicBezTo>
                <a:cubicBezTo>
                  <a:pt x="367" y="148"/>
                  <a:pt x="367" y="147"/>
                  <a:pt x="366" y="147"/>
                </a:cubicBezTo>
                <a:cubicBezTo>
                  <a:pt x="366" y="146"/>
                  <a:pt x="365" y="145"/>
                  <a:pt x="364" y="145"/>
                </a:cubicBezTo>
                <a:cubicBezTo>
                  <a:pt x="363" y="145"/>
                  <a:pt x="363" y="145"/>
                  <a:pt x="362" y="145"/>
                </a:cubicBezTo>
                <a:cubicBezTo>
                  <a:pt x="362" y="144"/>
                  <a:pt x="362" y="144"/>
                  <a:pt x="362" y="143"/>
                </a:cubicBezTo>
                <a:cubicBezTo>
                  <a:pt x="362" y="143"/>
                  <a:pt x="363" y="142"/>
                  <a:pt x="363" y="141"/>
                </a:cubicBezTo>
                <a:cubicBezTo>
                  <a:pt x="364" y="141"/>
                  <a:pt x="365" y="141"/>
                  <a:pt x="366" y="141"/>
                </a:cubicBezTo>
                <a:cubicBezTo>
                  <a:pt x="368" y="142"/>
                  <a:pt x="370" y="143"/>
                  <a:pt x="372" y="143"/>
                </a:cubicBezTo>
                <a:cubicBezTo>
                  <a:pt x="372" y="142"/>
                  <a:pt x="374" y="140"/>
                  <a:pt x="374" y="135"/>
                </a:cubicBezTo>
                <a:cubicBezTo>
                  <a:pt x="373" y="134"/>
                  <a:pt x="373" y="134"/>
                  <a:pt x="372" y="134"/>
                </a:cubicBezTo>
                <a:cubicBezTo>
                  <a:pt x="369" y="135"/>
                  <a:pt x="369" y="135"/>
                  <a:pt x="368" y="136"/>
                </a:cubicBezTo>
                <a:cubicBezTo>
                  <a:pt x="367" y="137"/>
                  <a:pt x="367" y="137"/>
                  <a:pt x="367" y="137"/>
                </a:cubicBezTo>
                <a:cubicBezTo>
                  <a:pt x="366" y="137"/>
                  <a:pt x="366" y="137"/>
                  <a:pt x="366" y="137"/>
                </a:cubicBezTo>
                <a:cubicBezTo>
                  <a:pt x="366" y="136"/>
                  <a:pt x="366" y="136"/>
                  <a:pt x="366" y="135"/>
                </a:cubicBezTo>
                <a:cubicBezTo>
                  <a:pt x="366" y="135"/>
                  <a:pt x="367" y="134"/>
                  <a:pt x="367" y="134"/>
                </a:cubicBezTo>
                <a:cubicBezTo>
                  <a:pt x="367" y="132"/>
                  <a:pt x="367" y="132"/>
                  <a:pt x="367" y="131"/>
                </a:cubicBezTo>
                <a:cubicBezTo>
                  <a:pt x="367" y="132"/>
                  <a:pt x="366" y="132"/>
                  <a:pt x="366" y="132"/>
                </a:cubicBezTo>
                <a:cubicBezTo>
                  <a:pt x="365" y="125"/>
                  <a:pt x="365" y="125"/>
                  <a:pt x="364" y="124"/>
                </a:cubicBezTo>
                <a:cubicBezTo>
                  <a:pt x="360" y="128"/>
                  <a:pt x="360" y="128"/>
                  <a:pt x="359" y="128"/>
                </a:cubicBezTo>
                <a:cubicBezTo>
                  <a:pt x="358" y="129"/>
                  <a:pt x="358" y="129"/>
                  <a:pt x="358" y="130"/>
                </a:cubicBezTo>
                <a:cubicBezTo>
                  <a:pt x="358" y="131"/>
                  <a:pt x="358" y="131"/>
                  <a:pt x="358" y="131"/>
                </a:cubicBezTo>
                <a:cubicBezTo>
                  <a:pt x="357" y="132"/>
                  <a:pt x="356" y="132"/>
                  <a:pt x="355" y="133"/>
                </a:cubicBezTo>
                <a:cubicBezTo>
                  <a:pt x="353" y="136"/>
                  <a:pt x="357" y="138"/>
                  <a:pt x="356" y="141"/>
                </a:cubicBezTo>
                <a:cubicBezTo>
                  <a:pt x="356" y="142"/>
                  <a:pt x="356" y="142"/>
                  <a:pt x="356" y="142"/>
                </a:cubicBezTo>
                <a:cubicBezTo>
                  <a:pt x="355" y="144"/>
                  <a:pt x="355" y="144"/>
                  <a:pt x="355" y="144"/>
                </a:cubicBezTo>
                <a:cubicBezTo>
                  <a:pt x="356" y="145"/>
                  <a:pt x="356" y="147"/>
                  <a:pt x="356" y="148"/>
                </a:cubicBezTo>
                <a:cubicBezTo>
                  <a:pt x="356" y="149"/>
                  <a:pt x="356" y="150"/>
                  <a:pt x="356" y="150"/>
                </a:cubicBezTo>
                <a:cubicBezTo>
                  <a:pt x="356" y="150"/>
                  <a:pt x="355" y="150"/>
                  <a:pt x="355" y="150"/>
                </a:cubicBezTo>
                <a:cubicBezTo>
                  <a:pt x="354" y="150"/>
                  <a:pt x="354" y="150"/>
                  <a:pt x="353" y="150"/>
                </a:cubicBezTo>
                <a:cubicBezTo>
                  <a:pt x="351" y="151"/>
                  <a:pt x="351" y="151"/>
                  <a:pt x="350" y="150"/>
                </a:cubicBezTo>
                <a:cubicBezTo>
                  <a:pt x="346" y="150"/>
                  <a:pt x="346" y="150"/>
                  <a:pt x="337" y="156"/>
                </a:cubicBezTo>
                <a:cubicBezTo>
                  <a:pt x="336" y="155"/>
                  <a:pt x="336" y="155"/>
                  <a:pt x="335" y="155"/>
                </a:cubicBezTo>
                <a:cubicBezTo>
                  <a:pt x="335" y="155"/>
                  <a:pt x="335" y="155"/>
                  <a:pt x="334" y="155"/>
                </a:cubicBezTo>
                <a:cubicBezTo>
                  <a:pt x="334" y="155"/>
                  <a:pt x="333" y="155"/>
                  <a:pt x="333" y="155"/>
                </a:cubicBezTo>
                <a:cubicBezTo>
                  <a:pt x="332" y="155"/>
                  <a:pt x="332" y="156"/>
                  <a:pt x="332" y="157"/>
                </a:cubicBezTo>
                <a:cubicBezTo>
                  <a:pt x="334" y="158"/>
                  <a:pt x="334" y="158"/>
                  <a:pt x="334" y="158"/>
                </a:cubicBezTo>
                <a:cubicBezTo>
                  <a:pt x="334" y="159"/>
                  <a:pt x="334" y="160"/>
                  <a:pt x="333" y="161"/>
                </a:cubicBezTo>
                <a:cubicBezTo>
                  <a:pt x="330" y="161"/>
                  <a:pt x="330" y="161"/>
                  <a:pt x="325" y="165"/>
                </a:cubicBezTo>
                <a:cubicBezTo>
                  <a:pt x="324" y="165"/>
                  <a:pt x="324" y="165"/>
                  <a:pt x="324" y="165"/>
                </a:cubicBezTo>
                <a:cubicBezTo>
                  <a:pt x="323" y="165"/>
                  <a:pt x="322" y="165"/>
                  <a:pt x="322" y="165"/>
                </a:cubicBezTo>
                <a:cubicBezTo>
                  <a:pt x="320" y="167"/>
                  <a:pt x="320" y="169"/>
                  <a:pt x="319" y="171"/>
                </a:cubicBezTo>
                <a:cubicBezTo>
                  <a:pt x="317" y="171"/>
                  <a:pt x="316" y="171"/>
                  <a:pt x="314" y="172"/>
                </a:cubicBezTo>
                <a:cubicBezTo>
                  <a:pt x="314" y="173"/>
                  <a:pt x="313" y="174"/>
                  <a:pt x="313" y="175"/>
                </a:cubicBezTo>
                <a:cubicBezTo>
                  <a:pt x="312" y="175"/>
                  <a:pt x="311" y="175"/>
                  <a:pt x="310" y="175"/>
                </a:cubicBezTo>
                <a:cubicBezTo>
                  <a:pt x="309" y="174"/>
                  <a:pt x="309" y="174"/>
                  <a:pt x="309" y="174"/>
                </a:cubicBezTo>
                <a:cubicBezTo>
                  <a:pt x="308" y="174"/>
                  <a:pt x="307" y="174"/>
                  <a:pt x="307" y="174"/>
                </a:cubicBezTo>
                <a:cubicBezTo>
                  <a:pt x="306" y="173"/>
                  <a:pt x="306" y="173"/>
                  <a:pt x="306" y="173"/>
                </a:cubicBezTo>
                <a:cubicBezTo>
                  <a:pt x="305" y="172"/>
                  <a:pt x="305" y="172"/>
                  <a:pt x="304" y="172"/>
                </a:cubicBezTo>
                <a:cubicBezTo>
                  <a:pt x="303" y="173"/>
                  <a:pt x="303" y="174"/>
                  <a:pt x="303" y="175"/>
                </a:cubicBezTo>
                <a:cubicBezTo>
                  <a:pt x="303" y="175"/>
                  <a:pt x="304" y="176"/>
                  <a:pt x="304" y="176"/>
                </a:cubicBezTo>
                <a:cubicBezTo>
                  <a:pt x="304" y="176"/>
                  <a:pt x="303" y="177"/>
                  <a:pt x="303" y="178"/>
                </a:cubicBezTo>
                <a:cubicBezTo>
                  <a:pt x="303" y="179"/>
                  <a:pt x="303" y="179"/>
                  <a:pt x="303" y="179"/>
                </a:cubicBezTo>
                <a:cubicBezTo>
                  <a:pt x="303" y="179"/>
                  <a:pt x="303" y="180"/>
                  <a:pt x="303" y="180"/>
                </a:cubicBezTo>
                <a:cubicBezTo>
                  <a:pt x="301" y="180"/>
                  <a:pt x="298" y="180"/>
                  <a:pt x="296" y="180"/>
                </a:cubicBezTo>
                <a:cubicBezTo>
                  <a:pt x="295" y="179"/>
                  <a:pt x="295" y="179"/>
                  <a:pt x="295" y="178"/>
                </a:cubicBezTo>
                <a:cubicBezTo>
                  <a:pt x="289" y="179"/>
                  <a:pt x="289" y="179"/>
                  <a:pt x="288" y="180"/>
                </a:cubicBezTo>
                <a:cubicBezTo>
                  <a:pt x="288" y="182"/>
                  <a:pt x="289" y="182"/>
                  <a:pt x="289" y="182"/>
                </a:cubicBezTo>
                <a:cubicBezTo>
                  <a:pt x="290" y="183"/>
                  <a:pt x="291" y="184"/>
                  <a:pt x="292" y="184"/>
                </a:cubicBezTo>
                <a:cubicBezTo>
                  <a:pt x="294" y="184"/>
                  <a:pt x="294" y="184"/>
                  <a:pt x="295" y="184"/>
                </a:cubicBezTo>
                <a:cubicBezTo>
                  <a:pt x="298" y="187"/>
                  <a:pt x="298" y="187"/>
                  <a:pt x="298" y="188"/>
                </a:cubicBezTo>
                <a:cubicBezTo>
                  <a:pt x="299" y="191"/>
                  <a:pt x="299" y="193"/>
                  <a:pt x="299" y="195"/>
                </a:cubicBezTo>
                <a:cubicBezTo>
                  <a:pt x="300" y="196"/>
                  <a:pt x="301" y="197"/>
                  <a:pt x="302" y="199"/>
                </a:cubicBezTo>
                <a:cubicBezTo>
                  <a:pt x="302" y="201"/>
                  <a:pt x="302" y="201"/>
                  <a:pt x="297" y="213"/>
                </a:cubicBezTo>
                <a:cubicBezTo>
                  <a:pt x="296" y="214"/>
                  <a:pt x="294" y="215"/>
                  <a:pt x="293" y="215"/>
                </a:cubicBezTo>
                <a:cubicBezTo>
                  <a:pt x="292" y="215"/>
                  <a:pt x="292" y="215"/>
                  <a:pt x="292" y="215"/>
                </a:cubicBezTo>
                <a:cubicBezTo>
                  <a:pt x="289" y="214"/>
                  <a:pt x="286" y="214"/>
                  <a:pt x="283" y="212"/>
                </a:cubicBezTo>
                <a:cubicBezTo>
                  <a:pt x="279" y="211"/>
                  <a:pt x="276" y="211"/>
                  <a:pt x="273" y="211"/>
                </a:cubicBezTo>
                <a:cubicBezTo>
                  <a:pt x="269" y="210"/>
                  <a:pt x="269" y="210"/>
                  <a:pt x="268" y="209"/>
                </a:cubicBezTo>
                <a:cubicBezTo>
                  <a:pt x="268" y="209"/>
                  <a:pt x="268" y="209"/>
                  <a:pt x="268" y="209"/>
                </a:cubicBezTo>
                <a:cubicBezTo>
                  <a:pt x="267" y="210"/>
                  <a:pt x="267" y="210"/>
                  <a:pt x="266" y="210"/>
                </a:cubicBezTo>
                <a:cubicBezTo>
                  <a:pt x="264" y="212"/>
                  <a:pt x="262" y="212"/>
                  <a:pt x="260" y="212"/>
                </a:cubicBezTo>
                <a:cubicBezTo>
                  <a:pt x="260" y="213"/>
                  <a:pt x="260" y="213"/>
                  <a:pt x="260" y="213"/>
                </a:cubicBezTo>
                <a:cubicBezTo>
                  <a:pt x="262" y="217"/>
                  <a:pt x="258" y="221"/>
                  <a:pt x="260" y="225"/>
                </a:cubicBezTo>
                <a:cubicBezTo>
                  <a:pt x="259" y="227"/>
                  <a:pt x="259" y="229"/>
                  <a:pt x="259" y="232"/>
                </a:cubicBezTo>
                <a:cubicBezTo>
                  <a:pt x="254" y="239"/>
                  <a:pt x="254" y="239"/>
                  <a:pt x="255" y="241"/>
                </a:cubicBezTo>
                <a:cubicBezTo>
                  <a:pt x="256" y="243"/>
                  <a:pt x="256" y="244"/>
                  <a:pt x="256" y="244"/>
                </a:cubicBezTo>
                <a:cubicBezTo>
                  <a:pt x="255" y="245"/>
                  <a:pt x="255" y="245"/>
                  <a:pt x="255" y="245"/>
                </a:cubicBezTo>
                <a:cubicBezTo>
                  <a:pt x="254" y="247"/>
                  <a:pt x="254" y="247"/>
                  <a:pt x="254" y="251"/>
                </a:cubicBezTo>
                <a:cubicBezTo>
                  <a:pt x="255" y="251"/>
                  <a:pt x="256" y="251"/>
                  <a:pt x="257" y="251"/>
                </a:cubicBezTo>
                <a:cubicBezTo>
                  <a:pt x="259" y="251"/>
                  <a:pt x="260" y="250"/>
                  <a:pt x="262" y="253"/>
                </a:cubicBezTo>
                <a:cubicBezTo>
                  <a:pt x="263" y="253"/>
                  <a:pt x="264" y="252"/>
                  <a:pt x="265" y="252"/>
                </a:cubicBezTo>
                <a:cubicBezTo>
                  <a:pt x="266" y="252"/>
                  <a:pt x="266" y="252"/>
                  <a:pt x="269" y="254"/>
                </a:cubicBezTo>
                <a:cubicBezTo>
                  <a:pt x="270" y="255"/>
                  <a:pt x="270" y="257"/>
                  <a:pt x="271" y="258"/>
                </a:cubicBezTo>
                <a:cubicBezTo>
                  <a:pt x="271" y="258"/>
                  <a:pt x="272" y="258"/>
                  <a:pt x="272" y="258"/>
                </a:cubicBezTo>
                <a:cubicBezTo>
                  <a:pt x="271" y="257"/>
                  <a:pt x="271" y="257"/>
                  <a:pt x="271" y="257"/>
                </a:cubicBezTo>
                <a:cubicBezTo>
                  <a:pt x="281" y="254"/>
                  <a:pt x="289" y="246"/>
                  <a:pt x="301" y="246"/>
                </a:cubicBezTo>
                <a:cubicBezTo>
                  <a:pt x="303" y="244"/>
                  <a:pt x="303" y="243"/>
                  <a:pt x="303" y="242"/>
                </a:cubicBezTo>
                <a:cubicBezTo>
                  <a:pt x="302" y="241"/>
                  <a:pt x="301" y="240"/>
                  <a:pt x="301" y="239"/>
                </a:cubicBezTo>
                <a:cubicBezTo>
                  <a:pt x="301" y="238"/>
                  <a:pt x="301" y="238"/>
                  <a:pt x="304" y="232"/>
                </a:cubicBezTo>
                <a:cubicBezTo>
                  <a:pt x="306" y="229"/>
                  <a:pt x="320" y="226"/>
                  <a:pt x="320" y="226"/>
                </a:cubicBezTo>
                <a:cubicBezTo>
                  <a:pt x="322" y="224"/>
                  <a:pt x="322" y="223"/>
                  <a:pt x="322" y="222"/>
                </a:cubicBezTo>
                <a:cubicBezTo>
                  <a:pt x="322" y="222"/>
                  <a:pt x="322" y="222"/>
                  <a:pt x="322" y="221"/>
                </a:cubicBezTo>
                <a:cubicBezTo>
                  <a:pt x="322" y="216"/>
                  <a:pt x="322" y="212"/>
                  <a:pt x="329"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1" y="214"/>
                  <a:pt x="331" y="214"/>
                  <a:pt x="331" y="214"/>
                </a:cubicBezTo>
                <a:cubicBezTo>
                  <a:pt x="334" y="216"/>
                  <a:pt x="334" y="216"/>
                  <a:pt x="336" y="216"/>
                </a:cubicBezTo>
                <a:cubicBezTo>
                  <a:pt x="337" y="216"/>
                  <a:pt x="337" y="216"/>
                  <a:pt x="338" y="216"/>
                </a:cubicBezTo>
                <a:cubicBezTo>
                  <a:pt x="338" y="216"/>
                  <a:pt x="339" y="216"/>
                  <a:pt x="340" y="216"/>
                </a:cubicBezTo>
                <a:cubicBezTo>
                  <a:pt x="340" y="214"/>
                  <a:pt x="340" y="214"/>
                  <a:pt x="342" y="212"/>
                </a:cubicBezTo>
                <a:cubicBezTo>
                  <a:pt x="344" y="212"/>
                  <a:pt x="344" y="212"/>
                  <a:pt x="345" y="212"/>
                </a:cubicBezTo>
                <a:cubicBezTo>
                  <a:pt x="346" y="212"/>
                  <a:pt x="348" y="212"/>
                  <a:pt x="351" y="208"/>
                </a:cubicBezTo>
                <a:cubicBezTo>
                  <a:pt x="358" y="209"/>
                  <a:pt x="357" y="217"/>
                  <a:pt x="362" y="220"/>
                </a:cubicBezTo>
                <a:cubicBezTo>
                  <a:pt x="363" y="220"/>
                  <a:pt x="364" y="221"/>
                  <a:pt x="364" y="223"/>
                </a:cubicBezTo>
                <a:cubicBezTo>
                  <a:pt x="380" y="233"/>
                  <a:pt x="388" y="241"/>
                  <a:pt x="387" y="246"/>
                </a:cubicBezTo>
                <a:cubicBezTo>
                  <a:pt x="385" y="247"/>
                  <a:pt x="373" y="249"/>
                  <a:pt x="369" y="249"/>
                </a:cubicBezTo>
                <a:cubicBezTo>
                  <a:pt x="369" y="249"/>
                  <a:pt x="368" y="250"/>
                  <a:pt x="368" y="250"/>
                </a:cubicBezTo>
                <a:cubicBezTo>
                  <a:pt x="371" y="252"/>
                  <a:pt x="373" y="255"/>
                  <a:pt x="377" y="256"/>
                </a:cubicBezTo>
                <a:cubicBezTo>
                  <a:pt x="379" y="256"/>
                  <a:pt x="382" y="256"/>
                  <a:pt x="384" y="256"/>
                </a:cubicBezTo>
                <a:cubicBezTo>
                  <a:pt x="384" y="255"/>
                  <a:pt x="384" y="253"/>
                  <a:pt x="384" y="252"/>
                </a:cubicBezTo>
                <a:cubicBezTo>
                  <a:pt x="389" y="250"/>
                  <a:pt x="392" y="245"/>
                  <a:pt x="396" y="242"/>
                </a:cubicBezTo>
                <a:cubicBezTo>
                  <a:pt x="396" y="240"/>
                  <a:pt x="396" y="240"/>
                  <a:pt x="396" y="239"/>
                </a:cubicBezTo>
                <a:cubicBezTo>
                  <a:pt x="393" y="239"/>
                  <a:pt x="393" y="239"/>
                  <a:pt x="392" y="239"/>
                </a:cubicBezTo>
                <a:cubicBezTo>
                  <a:pt x="391" y="239"/>
                  <a:pt x="391" y="238"/>
                  <a:pt x="391" y="238"/>
                </a:cubicBezTo>
                <a:cubicBezTo>
                  <a:pt x="393" y="236"/>
                  <a:pt x="394" y="236"/>
                  <a:pt x="395" y="236"/>
                </a:cubicBezTo>
                <a:cubicBezTo>
                  <a:pt x="398" y="237"/>
                  <a:pt x="398" y="237"/>
                  <a:pt x="400" y="239"/>
                </a:cubicBezTo>
                <a:cubicBezTo>
                  <a:pt x="400" y="239"/>
                  <a:pt x="400" y="239"/>
                  <a:pt x="400" y="234"/>
                </a:cubicBezTo>
                <a:cubicBezTo>
                  <a:pt x="396" y="231"/>
                  <a:pt x="391" y="230"/>
                  <a:pt x="389" y="226"/>
                </a:cubicBezTo>
                <a:cubicBezTo>
                  <a:pt x="388" y="226"/>
                  <a:pt x="385" y="226"/>
                  <a:pt x="380" y="221"/>
                </a:cubicBezTo>
                <a:cubicBezTo>
                  <a:pt x="381" y="219"/>
                  <a:pt x="381" y="219"/>
                  <a:pt x="375" y="215"/>
                </a:cubicBezTo>
                <a:cubicBezTo>
                  <a:pt x="375" y="214"/>
                  <a:pt x="374" y="214"/>
                  <a:pt x="374" y="214"/>
                </a:cubicBezTo>
                <a:cubicBezTo>
                  <a:pt x="374" y="213"/>
                  <a:pt x="373" y="212"/>
                  <a:pt x="373" y="211"/>
                </a:cubicBezTo>
                <a:cubicBezTo>
                  <a:pt x="372" y="210"/>
                  <a:pt x="370" y="210"/>
                  <a:pt x="369" y="210"/>
                </a:cubicBezTo>
                <a:cubicBezTo>
                  <a:pt x="369" y="209"/>
                  <a:pt x="369" y="209"/>
                  <a:pt x="369" y="208"/>
                </a:cubicBezTo>
                <a:cubicBezTo>
                  <a:pt x="370" y="207"/>
                  <a:pt x="370" y="207"/>
                  <a:pt x="370" y="207"/>
                </a:cubicBezTo>
                <a:cubicBezTo>
                  <a:pt x="371" y="206"/>
                  <a:pt x="371" y="205"/>
                  <a:pt x="371" y="205"/>
                </a:cubicBezTo>
                <a:cubicBezTo>
                  <a:pt x="371" y="204"/>
                  <a:pt x="371" y="203"/>
                  <a:pt x="371" y="202"/>
                </a:cubicBezTo>
                <a:cubicBezTo>
                  <a:pt x="374" y="201"/>
                  <a:pt x="375" y="202"/>
                  <a:pt x="376" y="205"/>
                </a:cubicBezTo>
                <a:cubicBezTo>
                  <a:pt x="384" y="206"/>
                  <a:pt x="386" y="216"/>
                  <a:pt x="394" y="217"/>
                </a:cubicBezTo>
                <a:cubicBezTo>
                  <a:pt x="394" y="218"/>
                  <a:pt x="394" y="218"/>
                  <a:pt x="395" y="218"/>
                </a:cubicBezTo>
                <a:cubicBezTo>
                  <a:pt x="398" y="222"/>
                  <a:pt x="404" y="223"/>
                  <a:pt x="406" y="228"/>
                </a:cubicBezTo>
                <a:cubicBezTo>
                  <a:pt x="404" y="234"/>
                  <a:pt x="404" y="234"/>
                  <a:pt x="406" y="236"/>
                </a:cubicBezTo>
                <a:cubicBezTo>
                  <a:pt x="407" y="239"/>
                  <a:pt x="407" y="242"/>
                  <a:pt x="411" y="242"/>
                </a:cubicBezTo>
                <a:cubicBezTo>
                  <a:pt x="413" y="244"/>
                  <a:pt x="413" y="246"/>
                  <a:pt x="413" y="247"/>
                </a:cubicBezTo>
                <a:cubicBezTo>
                  <a:pt x="412" y="247"/>
                  <a:pt x="411" y="247"/>
                  <a:pt x="410" y="247"/>
                </a:cubicBezTo>
                <a:cubicBezTo>
                  <a:pt x="410" y="247"/>
                  <a:pt x="409" y="246"/>
                  <a:pt x="409" y="246"/>
                </a:cubicBezTo>
                <a:cubicBezTo>
                  <a:pt x="409" y="246"/>
                  <a:pt x="408" y="247"/>
                  <a:pt x="408" y="247"/>
                </a:cubicBezTo>
                <a:cubicBezTo>
                  <a:pt x="411" y="251"/>
                  <a:pt x="411" y="251"/>
                  <a:pt x="414" y="252"/>
                </a:cubicBezTo>
                <a:cubicBezTo>
                  <a:pt x="414" y="252"/>
                  <a:pt x="414" y="251"/>
                  <a:pt x="414" y="251"/>
                </a:cubicBezTo>
                <a:cubicBezTo>
                  <a:pt x="416" y="252"/>
                  <a:pt x="417" y="252"/>
                  <a:pt x="419" y="254"/>
                </a:cubicBezTo>
                <a:cubicBezTo>
                  <a:pt x="418" y="256"/>
                  <a:pt x="418" y="257"/>
                  <a:pt x="419" y="258"/>
                </a:cubicBezTo>
                <a:cubicBezTo>
                  <a:pt x="421" y="259"/>
                  <a:pt x="421" y="259"/>
                  <a:pt x="422" y="259"/>
                </a:cubicBezTo>
                <a:cubicBezTo>
                  <a:pt x="423" y="259"/>
                  <a:pt x="424" y="259"/>
                  <a:pt x="424" y="259"/>
                </a:cubicBezTo>
                <a:cubicBezTo>
                  <a:pt x="425" y="258"/>
                  <a:pt x="426" y="257"/>
                  <a:pt x="426" y="256"/>
                </a:cubicBezTo>
                <a:cubicBezTo>
                  <a:pt x="426" y="255"/>
                  <a:pt x="426" y="255"/>
                  <a:pt x="426" y="254"/>
                </a:cubicBezTo>
                <a:cubicBezTo>
                  <a:pt x="426" y="254"/>
                  <a:pt x="426" y="253"/>
                  <a:pt x="426" y="253"/>
                </a:cubicBezTo>
                <a:cubicBezTo>
                  <a:pt x="426" y="252"/>
                  <a:pt x="427" y="252"/>
                  <a:pt x="427" y="251"/>
                </a:cubicBezTo>
                <a:cubicBezTo>
                  <a:pt x="428" y="252"/>
                  <a:pt x="430" y="252"/>
                  <a:pt x="430" y="253"/>
                </a:cubicBezTo>
                <a:cubicBezTo>
                  <a:pt x="431" y="253"/>
                  <a:pt x="432" y="253"/>
                  <a:pt x="432" y="253"/>
                </a:cubicBezTo>
                <a:cubicBezTo>
                  <a:pt x="432" y="253"/>
                  <a:pt x="433" y="252"/>
                  <a:pt x="433" y="252"/>
                </a:cubicBezTo>
                <a:cubicBezTo>
                  <a:pt x="433" y="251"/>
                  <a:pt x="433" y="249"/>
                  <a:pt x="433" y="248"/>
                </a:cubicBezTo>
                <a:cubicBezTo>
                  <a:pt x="435" y="248"/>
                  <a:pt x="436" y="248"/>
                  <a:pt x="437" y="248"/>
                </a:cubicBezTo>
                <a:cubicBezTo>
                  <a:pt x="436" y="246"/>
                  <a:pt x="435" y="246"/>
                  <a:pt x="433" y="245"/>
                </a:cubicBezTo>
                <a:cubicBezTo>
                  <a:pt x="433" y="246"/>
                  <a:pt x="432" y="247"/>
                  <a:pt x="432" y="248"/>
                </a:cubicBezTo>
                <a:cubicBezTo>
                  <a:pt x="429" y="248"/>
                  <a:pt x="429" y="247"/>
                  <a:pt x="427" y="241"/>
                </a:cubicBezTo>
                <a:cubicBezTo>
                  <a:pt x="424" y="240"/>
                  <a:pt x="424" y="240"/>
                  <a:pt x="422" y="238"/>
                </a:cubicBezTo>
                <a:cubicBezTo>
                  <a:pt x="422" y="237"/>
                  <a:pt x="422" y="237"/>
                  <a:pt x="422" y="236"/>
                </a:cubicBezTo>
                <a:cubicBezTo>
                  <a:pt x="424" y="236"/>
                  <a:pt x="424" y="236"/>
                  <a:pt x="424" y="236"/>
                </a:cubicBezTo>
                <a:cubicBezTo>
                  <a:pt x="425" y="236"/>
                  <a:pt x="426" y="237"/>
                  <a:pt x="427" y="237"/>
                </a:cubicBezTo>
                <a:cubicBezTo>
                  <a:pt x="429" y="237"/>
                  <a:pt x="429" y="237"/>
                  <a:pt x="430" y="237"/>
                </a:cubicBezTo>
                <a:cubicBezTo>
                  <a:pt x="430" y="237"/>
                  <a:pt x="430" y="238"/>
                  <a:pt x="431" y="238"/>
                </a:cubicBezTo>
                <a:cubicBezTo>
                  <a:pt x="431" y="237"/>
                  <a:pt x="431" y="235"/>
                  <a:pt x="431" y="234"/>
                </a:cubicBezTo>
                <a:cubicBezTo>
                  <a:pt x="433" y="232"/>
                  <a:pt x="433" y="232"/>
                  <a:pt x="442" y="236"/>
                </a:cubicBezTo>
                <a:cubicBezTo>
                  <a:pt x="442" y="236"/>
                  <a:pt x="443" y="237"/>
                  <a:pt x="443" y="238"/>
                </a:cubicBezTo>
                <a:cubicBezTo>
                  <a:pt x="443" y="238"/>
                  <a:pt x="443" y="238"/>
                  <a:pt x="444" y="238"/>
                </a:cubicBezTo>
                <a:cubicBezTo>
                  <a:pt x="445" y="240"/>
                  <a:pt x="445" y="240"/>
                  <a:pt x="445" y="240"/>
                </a:cubicBezTo>
                <a:cubicBezTo>
                  <a:pt x="444" y="240"/>
                  <a:pt x="443" y="241"/>
                  <a:pt x="443" y="241"/>
                </a:cubicBezTo>
                <a:cubicBezTo>
                  <a:pt x="443" y="244"/>
                  <a:pt x="448" y="245"/>
                  <a:pt x="447" y="249"/>
                </a:cubicBezTo>
                <a:cubicBezTo>
                  <a:pt x="447" y="250"/>
                  <a:pt x="447" y="251"/>
                  <a:pt x="447" y="251"/>
                </a:cubicBezTo>
                <a:cubicBezTo>
                  <a:pt x="447" y="252"/>
                  <a:pt x="447" y="252"/>
                  <a:pt x="447" y="253"/>
                </a:cubicBezTo>
                <a:cubicBezTo>
                  <a:pt x="447" y="254"/>
                  <a:pt x="448" y="255"/>
                  <a:pt x="449" y="256"/>
                </a:cubicBezTo>
                <a:cubicBezTo>
                  <a:pt x="449" y="256"/>
                  <a:pt x="449" y="256"/>
                  <a:pt x="449" y="256"/>
                </a:cubicBezTo>
                <a:cubicBezTo>
                  <a:pt x="450" y="257"/>
                  <a:pt x="450" y="257"/>
                  <a:pt x="450" y="257"/>
                </a:cubicBezTo>
                <a:cubicBezTo>
                  <a:pt x="450" y="257"/>
                  <a:pt x="450" y="257"/>
                  <a:pt x="450" y="257"/>
                </a:cubicBezTo>
                <a:cubicBezTo>
                  <a:pt x="451" y="258"/>
                  <a:pt x="451" y="258"/>
                  <a:pt x="451" y="258"/>
                </a:cubicBezTo>
                <a:cubicBezTo>
                  <a:pt x="452" y="258"/>
                  <a:pt x="452" y="258"/>
                  <a:pt x="452" y="258"/>
                </a:cubicBezTo>
                <a:cubicBezTo>
                  <a:pt x="452" y="259"/>
                  <a:pt x="452" y="259"/>
                  <a:pt x="452" y="260"/>
                </a:cubicBezTo>
                <a:cubicBezTo>
                  <a:pt x="452" y="261"/>
                  <a:pt x="452" y="261"/>
                  <a:pt x="452" y="261"/>
                </a:cubicBezTo>
                <a:cubicBezTo>
                  <a:pt x="451" y="261"/>
                  <a:pt x="451" y="261"/>
                  <a:pt x="451" y="261"/>
                </a:cubicBezTo>
                <a:cubicBezTo>
                  <a:pt x="451" y="262"/>
                  <a:pt x="451" y="262"/>
                  <a:pt x="451" y="262"/>
                </a:cubicBezTo>
                <a:cubicBezTo>
                  <a:pt x="451" y="263"/>
                  <a:pt x="451" y="264"/>
                  <a:pt x="452" y="265"/>
                </a:cubicBezTo>
                <a:cubicBezTo>
                  <a:pt x="452" y="266"/>
                  <a:pt x="452" y="266"/>
                  <a:pt x="452" y="266"/>
                </a:cubicBezTo>
                <a:cubicBezTo>
                  <a:pt x="453" y="266"/>
                  <a:pt x="453" y="266"/>
                  <a:pt x="453" y="266"/>
                </a:cubicBezTo>
                <a:cubicBezTo>
                  <a:pt x="454" y="265"/>
                  <a:pt x="454" y="265"/>
                  <a:pt x="454" y="265"/>
                </a:cubicBezTo>
                <a:cubicBezTo>
                  <a:pt x="454" y="263"/>
                  <a:pt x="454" y="263"/>
                  <a:pt x="454" y="263"/>
                </a:cubicBezTo>
                <a:cubicBezTo>
                  <a:pt x="454" y="262"/>
                  <a:pt x="454" y="261"/>
                  <a:pt x="454" y="261"/>
                </a:cubicBezTo>
                <a:cubicBezTo>
                  <a:pt x="455" y="259"/>
                  <a:pt x="455" y="259"/>
                  <a:pt x="455" y="259"/>
                </a:cubicBezTo>
                <a:cubicBezTo>
                  <a:pt x="456" y="259"/>
                  <a:pt x="456" y="259"/>
                  <a:pt x="456" y="259"/>
                </a:cubicBezTo>
                <a:cubicBezTo>
                  <a:pt x="456" y="260"/>
                  <a:pt x="456" y="260"/>
                  <a:pt x="456" y="260"/>
                </a:cubicBezTo>
                <a:cubicBezTo>
                  <a:pt x="457" y="260"/>
                  <a:pt x="457" y="260"/>
                  <a:pt x="457" y="260"/>
                </a:cubicBezTo>
                <a:cubicBezTo>
                  <a:pt x="457" y="261"/>
                  <a:pt x="457" y="261"/>
                  <a:pt x="457" y="261"/>
                </a:cubicBezTo>
                <a:cubicBezTo>
                  <a:pt x="458" y="261"/>
                  <a:pt x="459" y="262"/>
                  <a:pt x="459" y="262"/>
                </a:cubicBezTo>
                <a:cubicBezTo>
                  <a:pt x="460" y="263"/>
                  <a:pt x="460" y="263"/>
                  <a:pt x="460" y="263"/>
                </a:cubicBezTo>
                <a:cubicBezTo>
                  <a:pt x="460" y="264"/>
                  <a:pt x="460" y="264"/>
                  <a:pt x="460" y="264"/>
                </a:cubicBezTo>
                <a:cubicBezTo>
                  <a:pt x="461" y="264"/>
                  <a:pt x="461" y="264"/>
                  <a:pt x="461" y="264"/>
                </a:cubicBezTo>
                <a:cubicBezTo>
                  <a:pt x="462" y="264"/>
                  <a:pt x="462" y="264"/>
                  <a:pt x="462" y="264"/>
                </a:cubicBezTo>
                <a:cubicBezTo>
                  <a:pt x="462" y="264"/>
                  <a:pt x="464" y="264"/>
                  <a:pt x="464" y="265"/>
                </a:cubicBezTo>
                <a:cubicBezTo>
                  <a:pt x="466" y="265"/>
                  <a:pt x="466" y="265"/>
                  <a:pt x="466" y="265"/>
                </a:cubicBezTo>
                <a:cubicBezTo>
                  <a:pt x="467" y="265"/>
                  <a:pt x="467" y="265"/>
                  <a:pt x="467" y="265"/>
                </a:cubicBezTo>
                <a:cubicBezTo>
                  <a:pt x="467" y="264"/>
                  <a:pt x="467" y="264"/>
                  <a:pt x="467" y="264"/>
                </a:cubicBezTo>
                <a:cubicBezTo>
                  <a:pt x="467" y="264"/>
                  <a:pt x="467" y="264"/>
                  <a:pt x="467" y="264"/>
                </a:cubicBezTo>
                <a:cubicBezTo>
                  <a:pt x="467" y="263"/>
                  <a:pt x="467" y="263"/>
                  <a:pt x="467" y="263"/>
                </a:cubicBezTo>
                <a:cubicBezTo>
                  <a:pt x="467" y="262"/>
                  <a:pt x="467" y="261"/>
                  <a:pt x="468" y="260"/>
                </a:cubicBezTo>
                <a:cubicBezTo>
                  <a:pt x="468" y="259"/>
                  <a:pt x="468" y="259"/>
                  <a:pt x="468" y="259"/>
                </a:cubicBezTo>
                <a:cubicBezTo>
                  <a:pt x="469" y="259"/>
                  <a:pt x="469" y="259"/>
                  <a:pt x="469" y="259"/>
                </a:cubicBezTo>
                <a:cubicBezTo>
                  <a:pt x="470" y="259"/>
                  <a:pt x="471" y="259"/>
                  <a:pt x="472" y="260"/>
                </a:cubicBezTo>
                <a:cubicBezTo>
                  <a:pt x="474" y="261"/>
                  <a:pt x="474" y="261"/>
                  <a:pt x="474" y="261"/>
                </a:cubicBezTo>
                <a:cubicBezTo>
                  <a:pt x="476" y="263"/>
                  <a:pt x="476" y="263"/>
                  <a:pt x="476" y="263"/>
                </a:cubicBezTo>
                <a:cubicBezTo>
                  <a:pt x="477" y="263"/>
                  <a:pt x="477" y="263"/>
                  <a:pt x="477" y="263"/>
                </a:cubicBezTo>
                <a:cubicBezTo>
                  <a:pt x="477" y="264"/>
                  <a:pt x="477" y="264"/>
                  <a:pt x="477" y="264"/>
                </a:cubicBezTo>
                <a:cubicBezTo>
                  <a:pt x="478" y="264"/>
                  <a:pt x="478" y="264"/>
                  <a:pt x="478" y="264"/>
                </a:cubicBezTo>
                <a:cubicBezTo>
                  <a:pt x="478" y="264"/>
                  <a:pt x="478" y="264"/>
                  <a:pt x="478" y="264"/>
                </a:cubicBezTo>
                <a:cubicBezTo>
                  <a:pt x="481" y="264"/>
                  <a:pt x="484" y="264"/>
                  <a:pt x="486" y="265"/>
                </a:cubicBezTo>
                <a:cubicBezTo>
                  <a:pt x="486" y="264"/>
                  <a:pt x="486" y="263"/>
                  <a:pt x="486" y="263"/>
                </a:cubicBezTo>
                <a:cubicBezTo>
                  <a:pt x="486" y="262"/>
                  <a:pt x="486" y="262"/>
                  <a:pt x="486" y="262"/>
                </a:cubicBezTo>
                <a:cubicBezTo>
                  <a:pt x="486" y="261"/>
                  <a:pt x="486" y="261"/>
                  <a:pt x="486" y="260"/>
                </a:cubicBezTo>
                <a:cubicBezTo>
                  <a:pt x="486" y="260"/>
                  <a:pt x="487" y="260"/>
                  <a:pt x="487" y="260"/>
                </a:cubicBezTo>
                <a:cubicBezTo>
                  <a:pt x="488" y="259"/>
                  <a:pt x="488" y="259"/>
                  <a:pt x="488" y="259"/>
                </a:cubicBezTo>
                <a:cubicBezTo>
                  <a:pt x="489" y="259"/>
                  <a:pt x="489" y="259"/>
                  <a:pt x="489" y="259"/>
                </a:cubicBezTo>
                <a:cubicBezTo>
                  <a:pt x="490" y="260"/>
                  <a:pt x="491" y="261"/>
                  <a:pt x="492" y="261"/>
                </a:cubicBezTo>
                <a:cubicBezTo>
                  <a:pt x="493" y="262"/>
                  <a:pt x="494" y="262"/>
                  <a:pt x="494" y="262"/>
                </a:cubicBezTo>
                <a:cubicBezTo>
                  <a:pt x="494" y="261"/>
                  <a:pt x="494" y="261"/>
                  <a:pt x="494" y="261"/>
                </a:cubicBezTo>
                <a:cubicBezTo>
                  <a:pt x="495" y="261"/>
                  <a:pt x="495" y="261"/>
                  <a:pt x="495" y="261"/>
                </a:cubicBezTo>
                <a:cubicBezTo>
                  <a:pt x="495" y="260"/>
                  <a:pt x="495" y="260"/>
                  <a:pt x="495" y="260"/>
                </a:cubicBezTo>
                <a:cubicBezTo>
                  <a:pt x="496" y="260"/>
                  <a:pt x="496" y="260"/>
                  <a:pt x="496" y="260"/>
                </a:cubicBezTo>
                <a:cubicBezTo>
                  <a:pt x="497" y="262"/>
                  <a:pt x="497" y="262"/>
                  <a:pt x="497" y="262"/>
                </a:cubicBezTo>
                <a:cubicBezTo>
                  <a:pt x="497" y="263"/>
                  <a:pt x="497" y="263"/>
                  <a:pt x="497" y="263"/>
                </a:cubicBezTo>
                <a:cubicBezTo>
                  <a:pt x="497" y="264"/>
                  <a:pt x="497" y="265"/>
                  <a:pt x="497" y="266"/>
                </a:cubicBezTo>
                <a:cubicBezTo>
                  <a:pt x="496" y="268"/>
                  <a:pt x="496" y="270"/>
                  <a:pt x="497" y="273"/>
                </a:cubicBezTo>
                <a:cubicBezTo>
                  <a:pt x="497" y="273"/>
                  <a:pt x="497" y="273"/>
                  <a:pt x="497" y="273"/>
                </a:cubicBezTo>
                <a:cubicBezTo>
                  <a:pt x="497" y="274"/>
                  <a:pt x="498" y="274"/>
                  <a:pt x="498" y="275"/>
                </a:cubicBezTo>
                <a:cubicBezTo>
                  <a:pt x="498" y="275"/>
                  <a:pt x="497" y="276"/>
                  <a:pt x="497" y="277"/>
                </a:cubicBezTo>
                <a:cubicBezTo>
                  <a:pt x="497" y="277"/>
                  <a:pt x="497" y="277"/>
                  <a:pt x="497" y="277"/>
                </a:cubicBezTo>
                <a:cubicBezTo>
                  <a:pt x="497" y="278"/>
                  <a:pt x="497" y="278"/>
                  <a:pt x="497" y="278"/>
                </a:cubicBezTo>
                <a:cubicBezTo>
                  <a:pt x="496" y="280"/>
                  <a:pt x="496" y="280"/>
                  <a:pt x="496" y="280"/>
                </a:cubicBezTo>
                <a:cubicBezTo>
                  <a:pt x="496" y="280"/>
                  <a:pt x="496" y="280"/>
                  <a:pt x="496" y="280"/>
                </a:cubicBezTo>
                <a:cubicBezTo>
                  <a:pt x="494" y="284"/>
                  <a:pt x="494" y="284"/>
                  <a:pt x="493" y="284"/>
                </a:cubicBezTo>
                <a:cubicBezTo>
                  <a:pt x="492" y="285"/>
                  <a:pt x="492" y="285"/>
                  <a:pt x="492" y="285"/>
                </a:cubicBezTo>
                <a:cubicBezTo>
                  <a:pt x="492" y="285"/>
                  <a:pt x="492" y="285"/>
                  <a:pt x="492" y="285"/>
                </a:cubicBezTo>
                <a:cubicBezTo>
                  <a:pt x="492" y="286"/>
                  <a:pt x="492" y="286"/>
                  <a:pt x="492" y="286"/>
                </a:cubicBezTo>
                <a:cubicBezTo>
                  <a:pt x="514" y="287"/>
                  <a:pt x="537" y="287"/>
                  <a:pt x="558" y="288"/>
                </a:cubicBezTo>
                <a:cubicBezTo>
                  <a:pt x="575" y="288"/>
                  <a:pt x="590" y="288"/>
                  <a:pt x="605" y="288"/>
                </a:cubicBezTo>
                <a:moveTo>
                  <a:pt x="554" y="46"/>
                </a:moveTo>
                <a:cubicBezTo>
                  <a:pt x="531" y="34"/>
                  <a:pt x="531" y="34"/>
                  <a:pt x="531" y="34"/>
                </a:cubicBezTo>
                <a:cubicBezTo>
                  <a:pt x="531" y="34"/>
                  <a:pt x="531" y="34"/>
                  <a:pt x="531" y="34"/>
                </a:cubicBezTo>
                <a:cubicBezTo>
                  <a:pt x="532" y="34"/>
                  <a:pt x="532" y="34"/>
                  <a:pt x="532" y="34"/>
                </a:cubicBezTo>
                <a:cubicBezTo>
                  <a:pt x="533" y="35"/>
                  <a:pt x="533" y="35"/>
                  <a:pt x="533" y="35"/>
                </a:cubicBezTo>
                <a:cubicBezTo>
                  <a:pt x="532" y="35"/>
                  <a:pt x="532" y="35"/>
                  <a:pt x="532" y="35"/>
                </a:cubicBezTo>
                <a:cubicBezTo>
                  <a:pt x="533" y="35"/>
                  <a:pt x="533" y="35"/>
                  <a:pt x="533" y="35"/>
                </a:cubicBezTo>
                <a:cubicBezTo>
                  <a:pt x="534" y="35"/>
                  <a:pt x="534" y="35"/>
                  <a:pt x="534" y="35"/>
                </a:cubicBezTo>
                <a:cubicBezTo>
                  <a:pt x="533" y="35"/>
                  <a:pt x="533" y="35"/>
                  <a:pt x="533" y="35"/>
                </a:cubicBezTo>
                <a:cubicBezTo>
                  <a:pt x="532" y="35"/>
                  <a:pt x="530" y="34"/>
                  <a:pt x="529" y="33"/>
                </a:cubicBezTo>
                <a:cubicBezTo>
                  <a:pt x="530" y="33"/>
                  <a:pt x="530" y="34"/>
                  <a:pt x="531" y="34"/>
                </a:cubicBezTo>
                <a:cubicBezTo>
                  <a:pt x="531" y="34"/>
                  <a:pt x="530" y="34"/>
                  <a:pt x="529" y="33"/>
                </a:cubicBezTo>
                <a:cubicBezTo>
                  <a:pt x="528" y="33"/>
                  <a:pt x="528" y="33"/>
                  <a:pt x="525" y="31"/>
                </a:cubicBezTo>
                <a:cubicBezTo>
                  <a:pt x="524" y="31"/>
                  <a:pt x="524" y="31"/>
                  <a:pt x="524" y="31"/>
                </a:cubicBezTo>
                <a:cubicBezTo>
                  <a:pt x="523" y="31"/>
                  <a:pt x="523" y="31"/>
                  <a:pt x="523" y="31"/>
                </a:cubicBezTo>
                <a:cubicBezTo>
                  <a:pt x="525" y="32"/>
                  <a:pt x="527" y="32"/>
                  <a:pt x="529" y="33"/>
                </a:cubicBezTo>
                <a:cubicBezTo>
                  <a:pt x="529" y="33"/>
                  <a:pt x="529" y="33"/>
                  <a:pt x="529" y="33"/>
                </a:cubicBezTo>
                <a:cubicBezTo>
                  <a:pt x="529" y="34"/>
                  <a:pt x="529" y="34"/>
                  <a:pt x="529" y="34"/>
                </a:cubicBezTo>
                <a:cubicBezTo>
                  <a:pt x="530" y="34"/>
                  <a:pt x="531" y="34"/>
                  <a:pt x="532" y="35"/>
                </a:cubicBezTo>
                <a:cubicBezTo>
                  <a:pt x="532" y="35"/>
                  <a:pt x="532" y="35"/>
                  <a:pt x="533" y="35"/>
                </a:cubicBezTo>
                <a:cubicBezTo>
                  <a:pt x="533" y="35"/>
                  <a:pt x="534" y="36"/>
                  <a:pt x="534" y="36"/>
                </a:cubicBezTo>
                <a:cubicBezTo>
                  <a:pt x="534" y="36"/>
                  <a:pt x="534" y="36"/>
                  <a:pt x="534" y="36"/>
                </a:cubicBezTo>
                <a:cubicBezTo>
                  <a:pt x="535" y="37"/>
                  <a:pt x="535" y="37"/>
                  <a:pt x="535" y="37"/>
                </a:cubicBezTo>
                <a:cubicBezTo>
                  <a:pt x="535" y="37"/>
                  <a:pt x="535" y="37"/>
                  <a:pt x="535" y="37"/>
                </a:cubicBezTo>
                <a:cubicBezTo>
                  <a:pt x="536" y="37"/>
                  <a:pt x="536" y="37"/>
                  <a:pt x="536" y="37"/>
                </a:cubicBezTo>
                <a:cubicBezTo>
                  <a:pt x="535" y="37"/>
                  <a:pt x="535" y="37"/>
                  <a:pt x="535" y="37"/>
                </a:cubicBezTo>
                <a:cubicBezTo>
                  <a:pt x="535" y="37"/>
                  <a:pt x="529" y="34"/>
                  <a:pt x="526" y="32"/>
                </a:cubicBezTo>
                <a:cubicBezTo>
                  <a:pt x="526" y="32"/>
                  <a:pt x="526" y="32"/>
                  <a:pt x="526" y="32"/>
                </a:cubicBezTo>
                <a:cubicBezTo>
                  <a:pt x="525" y="32"/>
                  <a:pt x="524" y="31"/>
                  <a:pt x="524" y="31"/>
                </a:cubicBezTo>
                <a:cubicBezTo>
                  <a:pt x="523" y="31"/>
                  <a:pt x="523" y="31"/>
                  <a:pt x="522" y="30"/>
                </a:cubicBezTo>
                <a:cubicBezTo>
                  <a:pt x="522" y="30"/>
                  <a:pt x="522" y="30"/>
                  <a:pt x="522" y="30"/>
                </a:cubicBezTo>
                <a:cubicBezTo>
                  <a:pt x="521" y="30"/>
                  <a:pt x="521" y="30"/>
                  <a:pt x="517" y="28"/>
                </a:cubicBezTo>
                <a:cubicBezTo>
                  <a:pt x="517" y="28"/>
                  <a:pt x="517" y="28"/>
                  <a:pt x="517" y="28"/>
                </a:cubicBezTo>
                <a:cubicBezTo>
                  <a:pt x="516" y="27"/>
                  <a:pt x="514" y="27"/>
                  <a:pt x="513" y="26"/>
                </a:cubicBezTo>
                <a:cubicBezTo>
                  <a:pt x="513" y="26"/>
                  <a:pt x="513" y="26"/>
                  <a:pt x="513" y="26"/>
                </a:cubicBezTo>
                <a:cubicBezTo>
                  <a:pt x="511" y="25"/>
                  <a:pt x="509" y="25"/>
                  <a:pt x="507" y="24"/>
                </a:cubicBezTo>
                <a:cubicBezTo>
                  <a:pt x="507" y="24"/>
                  <a:pt x="507" y="24"/>
                  <a:pt x="507" y="24"/>
                </a:cubicBezTo>
                <a:cubicBezTo>
                  <a:pt x="504" y="23"/>
                  <a:pt x="502" y="22"/>
                  <a:pt x="499" y="21"/>
                </a:cubicBezTo>
                <a:cubicBezTo>
                  <a:pt x="498" y="21"/>
                  <a:pt x="498" y="21"/>
                  <a:pt x="498" y="21"/>
                </a:cubicBezTo>
                <a:cubicBezTo>
                  <a:pt x="498" y="21"/>
                  <a:pt x="498" y="21"/>
                  <a:pt x="498" y="21"/>
                </a:cubicBezTo>
                <a:cubicBezTo>
                  <a:pt x="498" y="21"/>
                  <a:pt x="499" y="21"/>
                  <a:pt x="499" y="21"/>
                </a:cubicBezTo>
                <a:cubicBezTo>
                  <a:pt x="499" y="21"/>
                  <a:pt x="498" y="21"/>
                  <a:pt x="497" y="21"/>
                </a:cubicBezTo>
                <a:cubicBezTo>
                  <a:pt x="498" y="21"/>
                  <a:pt x="499" y="21"/>
                  <a:pt x="500" y="22"/>
                </a:cubicBezTo>
                <a:cubicBezTo>
                  <a:pt x="500" y="22"/>
                  <a:pt x="500" y="22"/>
                  <a:pt x="500" y="22"/>
                </a:cubicBezTo>
                <a:cubicBezTo>
                  <a:pt x="499" y="22"/>
                  <a:pt x="499" y="22"/>
                  <a:pt x="499" y="22"/>
                </a:cubicBezTo>
                <a:cubicBezTo>
                  <a:pt x="499" y="21"/>
                  <a:pt x="498" y="21"/>
                  <a:pt x="498" y="21"/>
                </a:cubicBezTo>
                <a:cubicBezTo>
                  <a:pt x="497" y="21"/>
                  <a:pt x="496" y="20"/>
                  <a:pt x="494" y="20"/>
                </a:cubicBezTo>
                <a:cubicBezTo>
                  <a:pt x="494" y="20"/>
                  <a:pt x="494" y="20"/>
                  <a:pt x="494" y="20"/>
                </a:cubicBezTo>
                <a:cubicBezTo>
                  <a:pt x="494" y="20"/>
                  <a:pt x="493" y="20"/>
                  <a:pt x="489" y="18"/>
                </a:cubicBezTo>
                <a:cubicBezTo>
                  <a:pt x="489" y="18"/>
                  <a:pt x="488" y="18"/>
                  <a:pt x="487" y="17"/>
                </a:cubicBezTo>
                <a:cubicBezTo>
                  <a:pt x="486" y="18"/>
                  <a:pt x="486" y="18"/>
                  <a:pt x="486" y="18"/>
                </a:cubicBezTo>
                <a:cubicBezTo>
                  <a:pt x="497" y="21"/>
                  <a:pt x="497" y="21"/>
                  <a:pt x="499" y="22"/>
                </a:cubicBezTo>
                <a:cubicBezTo>
                  <a:pt x="498" y="22"/>
                  <a:pt x="498" y="22"/>
                  <a:pt x="498" y="22"/>
                </a:cubicBezTo>
                <a:cubicBezTo>
                  <a:pt x="498" y="22"/>
                  <a:pt x="499"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1" y="24"/>
                  <a:pt x="501" y="24"/>
                  <a:pt x="502" y="24"/>
                </a:cubicBezTo>
                <a:cubicBezTo>
                  <a:pt x="502" y="24"/>
                  <a:pt x="503" y="24"/>
                  <a:pt x="503" y="25"/>
                </a:cubicBezTo>
                <a:cubicBezTo>
                  <a:pt x="503" y="24"/>
                  <a:pt x="503" y="24"/>
                  <a:pt x="500" y="24"/>
                </a:cubicBezTo>
                <a:cubicBezTo>
                  <a:pt x="499" y="24"/>
                  <a:pt x="499" y="24"/>
                  <a:pt x="499" y="24"/>
                </a:cubicBezTo>
                <a:cubicBezTo>
                  <a:pt x="498" y="23"/>
                  <a:pt x="498" y="23"/>
                  <a:pt x="498" y="23"/>
                </a:cubicBezTo>
                <a:cubicBezTo>
                  <a:pt x="500" y="24"/>
                  <a:pt x="501" y="25"/>
                  <a:pt x="502" y="25"/>
                </a:cubicBezTo>
                <a:cubicBezTo>
                  <a:pt x="502" y="25"/>
                  <a:pt x="502" y="25"/>
                  <a:pt x="502" y="25"/>
                </a:cubicBezTo>
                <a:cubicBezTo>
                  <a:pt x="503" y="26"/>
                  <a:pt x="504" y="26"/>
                  <a:pt x="504" y="27"/>
                </a:cubicBezTo>
                <a:cubicBezTo>
                  <a:pt x="504" y="27"/>
                  <a:pt x="504" y="27"/>
                  <a:pt x="504" y="27"/>
                </a:cubicBezTo>
                <a:cubicBezTo>
                  <a:pt x="506" y="29"/>
                  <a:pt x="506" y="29"/>
                  <a:pt x="515" y="34"/>
                </a:cubicBezTo>
                <a:cubicBezTo>
                  <a:pt x="516" y="34"/>
                  <a:pt x="516" y="34"/>
                  <a:pt x="517" y="34"/>
                </a:cubicBezTo>
                <a:cubicBezTo>
                  <a:pt x="517" y="35"/>
                  <a:pt x="517" y="35"/>
                  <a:pt x="517" y="35"/>
                </a:cubicBezTo>
                <a:cubicBezTo>
                  <a:pt x="517" y="35"/>
                  <a:pt x="517" y="35"/>
                  <a:pt x="517" y="35"/>
                </a:cubicBezTo>
                <a:cubicBezTo>
                  <a:pt x="517" y="35"/>
                  <a:pt x="517" y="35"/>
                  <a:pt x="517" y="35"/>
                </a:cubicBezTo>
                <a:cubicBezTo>
                  <a:pt x="516" y="35"/>
                  <a:pt x="516" y="35"/>
                  <a:pt x="515" y="35"/>
                </a:cubicBezTo>
                <a:cubicBezTo>
                  <a:pt x="515" y="36"/>
                  <a:pt x="515" y="36"/>
                  <a:pt x="514" y="36"/>
                </a:cubicBezTo>
                <a:cubicBezTo>
                  <a:pt x="515" y="36"/>
                  <a:pt x="515" y="36"/>
                  <a:pt x="515" y="36"/>
                </a:cubicBezTo>
                <a:cubicBezTo>
                  <a:pt x="515" y="37"/>
                  <a:pt x="515" y="37"/>
                  <a:pt x="515" y="37"/>
                </a:cubicBezTo>
                <a:cubicBezTo>
                  <a:pt x="515" y="37"/>
                  <a:pt x="515" y="37"/>
                  <a:pt x="514" y="37"/>
                </a:cubicBezTo>
                <a:cubicBezTo>
                  <a:pt x="515" y="37"/>
                  <a:pt x="524" y="42"/>
                  <a:pt x="525" y="43"/>
                </a:cubicBezTo>
                <a:cubicBezTo>
                  <a:pt x="526" y="43"/>
                  <a:pt x="526" y="43"/>
                  <a:pt x="526" y="43"/>
                </a:cubicBezTo>
                <a:cubicBezTo>
                  <a:pt x="526" y="43"/>
                  <a:pt x="527" y="43"/>
                  <a:pt x="530" y="44"/>
                </a:cubicBezTo>
                <a:cubicBezTo>
                  <a:pt x="530" y="45"/>
                  <a:pt x="531" y="45"/>
                  <a:pt x="531" y="45"/>
                </a:cubicBezTo>
                <a:cubicBezTo>
                  <a:pt x="532" y="46"/>
                  <a:pt x="532" y="46"/>
                  <a:pt x="532" y="46"/>
                </a:cubicBezTo>
                <a:cubicBezTo>
                  <a:pt x="531" y="46"/>
                  <a:pt x="531" y="46"/>
                  <a:pt x="524" y="43"/>
                </a:cubicBezTo>
                <a:cubicBezTo>
                  <a:pt x="524" y="43"/>
                  <a:pt x="523" y="43"/>
                  <a:pt x="523" y="43"/>
                </a:cubicBezTo>
                <a:cubicBezTo>
                  <a:pt x="522" y="43"/>
                  <a:pt x="521" y="42"/>
                  <a:pt x="520" y="42"/>
                </a:cubicBezTo>
                <a:cubicBezTo>
                  <a:pt x="519" y="41"/>
                  <a:pt x="519" y="41"/>
                  <a:pt x="519" y="41"/>
                </a:cubicBezTo>
                <a:cubicBezTo>
                  <a:pt x="519" y="42"/>
                  <a:pt x="519" y="42"/>
                  <a:pt x="519" y="42"/>
                </a:cubicBezTo>
                <a:cubicBezTo>
                  <a:pt x="520" y="43"/>
                  <a:pt x="520" y="43"/>
                  <a:pt x="520" y="43"/>
                </a:cubicBezTo>
                <a:cubicBezTo>
                  <a:pt x="522" y="43"/>
                  <a:pt x="522" y="43"/>
                  <a:pt x="524" y="45"/>
                </a:cubicBezTo>
                <a:cubicBezTo>
                  <a:pt x="524" y="45"/>
                  <a:pt x="524" y="45"/>
                  <a:pt x="522" y="44"/>
                </a:cubicBezTo>
                <a:cubicBezTo>
                  <a:pt x="521" y="44"/>
                  <a:pt x="521" y="44"/>
                  <a:pt x="521" y="44"/>
                </a:cubicBezTo>
                <a:cubicBezTo>
                  <a:pt x="523" y="46"/>
                  <a:pt x="525" y="47"/>
                  <a:pt x="526" y="47"/>
                </a:cubicBezTo>
                <a:cubicBezTo>
                  <a:pt x="526" y="47"/>
                  <a:pt x="526" y="47"/>
                  <a:pt x="526" y="47"/>
                </a:cubicBezTo>
                <a:cubicBezTo>
                  <a:pt x="526" y="47"/>
                  <a:pt x="526" y="47"/>
                  <a:pt x="526" y="47"/>
                </a:cubicBezTo>
                <a:cubicBezTo>
                  <a:pt x="526" y="47"/>
                  <a:pt x="526" y="47"/>
                  <a:pt x="526" y="47"/>
                </a:cubicBezTo>
                <a:cubicBezTo>
                  <a:pt x="526" y="47"/>
                  <a:pt x="526" y="47"/>
                  <a:pt x="526" y="47"/>
                </a:cubicBezTo>
                <a:cubicBezTo>
                  <a:pt x="527" y="47"/>
                  <a:pt x="527" y="47"/>
                  <a:pt x="527" y="47"/>
                </a:cubicBezTo>
                <a:cubicBezTo>
                  <a:pt x="527" y="47"/>
                  <a:pt x="527" y="47"/>
                  <a:pt x="527" y="47"/>
                </a:cubicBezTo>
                <a:cubicBezTo>
                  <a:pt x="527" y="47"/>
                  <a:pt x="527" y="47"/>
                  <a:pt x="527" y="47"/>
                </a:cubicBezTo>
                <a:cubicBezTo>
                  <a:pt x="527" y="47"/>
                  <a:pt x="527" y="47"/>
                  <a:pt x="527" y="47"/>
                </a:cubicBezTo>
                <a:cubicBezTo>
                  <a:pt x="530" y="48"/>
                  <a:pt x="533" y="50"/>
                  <a:pt x="533" y="50"/>
                </a:cubicBezTo>
                <a:cubicBezTo>
                  <a:pt x="530" y="48"/>
                  <a:pt x="526" y="48"/>
                  <a:pt x="523" y="46"/>
                </a:cubicBezTo>
                <a:cubicBezTo>
                  <a:pt x="522" y="46"/>
                  <a:pt x="521" y="45"/>
                  <a:pt x="521" y="45"/>
                </a:cubicBezTo>
                <a:cubicBezTo>
                  <a:pt x="515" y="41"/>
                  <a:pt x="515" y="41"/>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7" y="43"/>
                  <a:pt x="517" y="43"/>
                  <a:pt x="517" y="43"/>
                </a:cubicBezTo>
                <a:cubicBezTo>
                  <a:pt x="518" y="44"/>
                  <a:pt x="518" y="44"/>
                  <a:pt x="519" y="44"/>
                </a:cubicBezTo>
                <a:cubicBezTo>
                  <a:pt x="518" y="44"/>
                  <a:pt x="518" y="44"/>
                  <a:pt x="518" y="44"/>
                </a:cubicBezTo>
                <a:cubicBezTo>
                  <a:pt x="519" y="46"/>
                  <a:pt x="521" y="47"/>
                  <a:pt x="521" y="47"/>
                </a:cubicBezTo>
                <a:cubicBezTo>
                  <a:pt x="521" y="48"/>
                  <a:pt x="521" y="48"/>
                  <a:pt x="521" y="48"/>
                </a:cubicBezTo>
                <a:cubicBezTo>
                  <a:pt x="530" y="53"/>
                  <a:pt x="530" y="53"/>
                  <a:pt x="532" y="54"/>
                </a:cubicBezTo>
                <a:cubicBezTo>
                  <a:pt x="532" y="55"/>
                  <a:pt x="532" y="55"/>
                  <a:pt x="532" y="55"/>
                </a:cubicBezTo>
                <a:cubicBezTo>
                  <a:pt x="534" y="56"/>
                  <a:pt x="537" y="58"/>
                  <a:pt x="539" y="60"/>
                </a:cubicBezTo>
                <a:cubicBezTo>
                  <a:pt x="540" y="60"/>
                  <a:pt x="541" y="60"/>
                  <a:pt x="541" y="60"/>
                </a:cubicBezTo>
                <a:cubicBezTo>
                  <a:pt x="541" y="59"/>
                  <a:pt x="540" y="59"/>
                  <a:pt x="540" y="58"/>
                </a:cubicBezTo>
                <a:cubicBezTo>
                  <a:pt x="540" y="58"/>
                  <a:pt x="540" y="58"/>
                  <a:pt x="540" y="58"/>
                </a:cubicBezTo>
                <a:cubicBezTo>
                  <a:pt x="546" y="60"/>
                  <a:pt x="550" y="65"/>
                  <a:pt x="556" y="67"/>
                </a:cubicBezTo>
                <a:cubicBezTo>
                  <a:pt x="557" y="68"/>
                  <a:pt x="558" y="68"/>
                  <a:pt x="559" y="69"/>
                </a:cubicBezTo>
                <a:cubicBezTo>
                  <a:pt x="558" y="70"/>
                  <a:pt x="558" y="70"/>
                  <a:pt x="558" y="70"/>
                </a:cubicBezTo>
                <a:cubicBezTo>
                  <a:pt x="555" y="68"/>
                  <a:pt x="555" y="68"/>
                  <a:pt x="553" y="67"/>
                </a:cubicBezTo>
                <a:cubicBezTo>
                  <a:pt x="553" y="66"/>
                  <a:pt x="553" y="66"/>
                  <a:pt x="552" y="66"/>
                </a:cubicBezTo>
                <a:cubicBezTo>
                  <a:pt x="552" y="66"/>
                  <a:pt x="546" y="61"/>
                  <a:pt x="544" y="62"/>
                </a:cubicBezTo>
                <a:cubicBezTo>
                  <a:pt x="543" y="62"/>
                  <a:pt x="543" y="62"/>
                  <a:pt x="543" y="62"/>
                </a:cubicBezTo>
                <a:cubicBezTo>
                  <a:pt x="544" y="64"/>
                  <a:pt x="554" y="73"/>
                  <a:pt x="554" y="73"/>
                </a:cubicBezTo>
                <a:cubicBezTo>
                  <a:pt x="553" y="73"/>
                  <a:pt x="553" y="73"/>
                  <a:pt x="553" y="73"/>
                </a:cubicBezTo>
                <a:cubicBezTo>
                  <a:pt x="553" y="73"/>
                  <a:pt x="553" y="74"/>
                  <a:pt x="553" y="75"/>
                </a:cubicBezTo>
                <a:cubicBezTo>
                  <a:pt x="553" y="75"/>
                  <a:pt x="554" y="76"/>
                  <a:pt x="554" y="76"/>
                </a:cubicBezTo>
                <a:cubicBezTo>
                  <a:pt x="554" y="76"/>
                  <a:pt x="554" y="76"/>
                  <a:pt x="554" y="76"/>
                </a:cubicBezTo>
                <a:cubicBezTo>
                  <a:pt x="553" y="76"/>
                  <a:pt x="553" y="76"/>
                  <a:pt x="551" y="76"/>
                </a:cubicBezTo>
                <a:cubicBezTo>
                  <a:pt x="550" y="75"/>
                  <a:pt x="549" y="75"/>
                  <a:pt x="548" y="75"/>
                </a:cubicBezTo>
                <a:cubicBezTo>
                  <a:pt x="547" y="75"/>
                  <a:pt x="547" y="75"/>
                  <a:pt x="547" y="75"/>
                </a:cubicBezTo>
                <a:cubicBezTo>
                  <a:pt x="547" y="74"/>
                  <a:pt x="546" y="74"/>
                  <a:pt x="546" y="73"/>
                </a:cubicBezTo>
                <a:cubicBezTo>
                  <a:pt x="547" y="73"/>
                  <a:pt x="548" y="74"/>
                  <a:pt x="550" y="74"/>
                </a:cubicBezTo>
                <a:cubicBezTo>
                  <a:pt x="550" y="73"/>
                  <a:pt x="550" y="72"/>
                  <a:pt x="547" y="68"/>
                </a:cubicBezTo>
                <a:cubicBezTo>
                  <a:pt x="547" y="68"/>
                  <a:pt x="547" y="68"/>
                  <a:pt x="533" y="57"/>
                </a:cubicBezTo>
                <a:cubicBezTo>
                  <a:pt x="532" y="56"/>
                  <a:pt x="532" y="56"/>
                  <a:pt x="531" y="56"/>
                </a:cubicBezTo>
                <a:cubicBezTo>
                  <a:pt x="527" y="52"/>
                  <a:pt x="527" y="52"/>
                  <a:pt x="520" y="48"/>
                </a:cubicBezTo>
                <a:cubicBezTo>
                  <a:pt x="518" y="47"/>
                  <a:pt x="516" y="45"/>
                  <a:pt x="515" y="44"/>
                </a:cubicBezTo>
                <a:cubicBezTo>
                  <a:pt x="515" y="44"/>
                  <a:pt x="515" y="44"/>
                  <a:pt x="516" y="44"/>
                </a:cubicBezTo>
                <a:cubicBezTo>
                  <a:pt x="510" y="41"/>
                  <a:pt x="510" y="41"/>
                  <a:pt x="510" y="41"/>
                </a:cubicBezTo>
                <a:cubicBezTo>
                  <a:pt x="509" y="41"/>
                  <a:pt x="508" y="40"/>
                  <a:pt x="507" y="40"/>
                </a:cubicBezTo>
                <a:cubicBezTo>
                  <a:pt x="506" y="40"/>
                  <a:pt x="506" y="40"/>
                  <a:pt x="506" y="40"/>
                </a:cubicBezTo>
                <a:cubicBezTo>
                  <a:pt x="505" y="40"/>
                  <a:pt x="505" y="40"/>
                  <a:pt x="505" y="40"/>
                </a:cubicBezTo>
                <a:cubicBezTo>
                  <a:pt x="506" y="41"/>
                  <a:pt x="506" y="41"/>
                  <a:pt x="506" y="41"/>
                </a:cubicBezTo>
                <a:cubicBezTo>
                  <a:pt x="505" y="41"/>
                  <a:pt x="505" y="41"/>
                  <a:pt x="505" y="41"/>
                </a:cubicBezTo>
                <a:cubicBezTo>
                  <a:pt x="506" y="43"/>
                  <a:pt x="513" y="48"/>
                  <a:pt x="513" y="48"/>
                </a:cubicBezTo>
                <a:cubicBezTo>
                  <a:pt x="512" y="48"/>
                  <a:pt x="512" y="48"/>
                  <a:pt x="512" y="48"/>
                </a:cubicBezTo>
                <a:cubicBezTo>
                  <a:pt x="512" y="49"/>
                  <a:pt x="512" y="49"/>
                  <a:pt x="512" y="49"/>
                </a:cubicBezTo>
                <a:cubicBezTo>
                  <a:pt x="513" y="50"/>
                  <a:pt x="513" y="50"/>
                  <a:pt x="513" y="50"/>
                </a:cubicBezTo>
                <a:cubicBezTo>
                  <a:pt x="514" y="50"/>
                  <a:pt x="514" y="50"/>
                  <a:pt x="514" y="50"/>
                </a:cubicBezTo>
                <a:cubicBezTo>
                  <a:pt x="514" y="51"/>
                  <a:pt x="515" y="51"/>
                  <a:pt x="515" y="51"/>
                </a:cubicBezTo>
                <a:cubicBezTo>
                  <a:pt x="516" y="51"/>
                  <a:pt x="519" y="53"/>
                  <a:pt x="520" y="54"/>
                </a:cubicBezTo>
                <a:cubicBezTo>
                  <a:pt x="521" y="56"/>
                  <a:pt x="523" y="57"/>
                  <a:pt x="530" y="60"/>
                </a:cubicBezTo>
                <a:cubicBezTo>
                  <a:pt x="532" y="62"/>
                  <a:pt x="532" y="62"/>
                  <a:pt x="535" y="65"/>
                </a:cubicBezTo>
                <a:cubicBezTo>
                  <a:pt x="535" y="65"/>
                  <a:pt x="534" y="65"/>
                  <a:pt x="534" y="65"/>
                </a:cubicBezTo>
                <a:cubicBezTo>
                  <a:pt x="533" y="65"/>
                  <a:pt x="533" y="65"/>
                  <a:pt x="516" y="57"/>
                </a:cubicBezTo>
                <a:cubicBezTo>
                  <a:pt x="515" y="57"/>
                  <a:pt x="515" y="57"/>
                  <a:pt x="514" y="57"/>
                </a:cubicBezTo>
                <a:cubicBezTo>
                  <a:pt x="513" y="57"/>
                  <a:pt x="512" y="56"/>
                  <a:pt x="511" y="56"/>
                </a:cubicBezTo>
                <a:cubicBezTo>
                  <a:pt x="510" y="56"/>
                  <a:pt x="510" y="56"/>
                  <a:pt x="509" y="56"/>
                </a:cubicBezTo>
                <a:cubicBezTo>
                  <a:pt x="507" y="55"/>
                  <a:pt x="505" y="54"/>
                  <a:pt x="503" y="53"/>
                </a:cubicBezTo>
                <a:cubicBezTo>
                  <a:pt x="502" y="53"/>
                  <a:pt x="502" y="52"/>
                  <a:pt x="501" y="52"/>
                </a:cubicBezTo>
                <a:cubicBezTo>
                  <a:pt x="500" y="52"/>
                  <a:pt x="500" y="52"/>
                  <a:pt x="500" y="52"/>
                </a:cubicBezTo>
                <a:cubicBezTo>
                  <a:pt x="500" y="53"/>
                  <a:pt x="500" y="53"/>
                  <a:pt x="500" y="53"/>
                </a:cubicBezTo>
                <a:cubicBezTo>
                  <a:pt x="504" y="57"/>
                  <a:pt x="511" y="56"/>
                  <a:pt x="514" y="62"/>
                </a:cubicBezTo>
                <a:cubicBezTo>
                  <a:pt x="514" y="62"/>
                  <a:pt x="514" y="62"/>
                  <a:pt x="514" y="62"/>
                </a:cubicBezTo>
                <a:cubicBezTo>
                  <a:pt x="514" y="63"/>
                  <a:pt x="514" y="64"/>
                  <a:pt x="514" y="65"/>
                </a:cubicBezTo>
                <a:cubicBezTo>
                  <a:pt x="514" y="65"/>
                  <a:pt x="514" y="65"/>
                  <a:pt x="514" y="65"/>
                </a:cubicBezTo>
                <a:cubicBezTo>
                  <a:pt x="510" y="61"/>
                  <a:pt x="510" y="61"/>
                  <a:pt x="510" y="61"/>
                </a:cubicBezTo>
                <a:cubicBezTo>
                  <a:pt x="509" y="61"/>
                  <a:pt x="509" y="61"/>
                  <a:pt x="509" y="61"/>
                </a:cubicBezTo>
                <a:cubicBezTo>
                  <a:pt x="509" y="61"/>
                  <a:pt x="509" y="61"/>
                  <a:pt x="509" y="61"/>
                </a:cubicBezTo>
                <a:cubicBezTo>
                  <a:pt x="509" y="62"/>
                  <a:pt x="509" y="62"/>
                  <a:pt x="509" y="62"/>
                </a:cubicBezTo>
                <a:cubicBezTo>
                  <a:pt x="508" y="63"/>
                  <a:pt x="508" y="63"/>
                  <a:pt x="508" y="63"/>
                </a:cubicBezTo>
                <a:cubicBezTo>
                  <a:pt x="508" y="63"/>
                  <a:pt x="508" y="63"/>
                  <a:pt x="508" y="63"/>
                </a:cubicBezTo>
                <a:cubicBezTo>
                  <a:pt x="507" y="62"/>
                  <a:pt x="507" y="62"/>
                  <a:pt x="507" y="62"/>
                </a:cubicBezTo>
                <a:cubicBezTo>
                  <a:pt x="522" y="79"/>
                  <a:pt x="537" y="99"/>
                  <a:pt x="550" y="121"/>
                </a:cubicBezTo>
                <a:cubicBezTo>
                  <a:pt x="614" y="121"/>
                  <a:pt x="649" y="120"/>
                  <a:pt x="646" y="118"/>
                </a:cubicBezTo>
                <a:cubicBezTo>
                  <a:pt x="644" y="116"/>
                  <a:pt x="644" y="116"/>
                  <a:pt x="644" y="116"/>
                </a:cubicBezTo>
                <a:cubicBezTo>
                  <a:pt x="617" y="89"/>
                  <a:pt x="617" y="89"/>
                  <a:pt x="602" y="77"/>
                </a:cubicBezTo>
                <a:cubicBezTo>
                  <a:pt x="573" y="57"/>
                  <a:pt x="569" y="54"/>
                  <a:pt x="554" y="46"/>
                </a:cubicBezTo>
                <a:moveTo>
                  <a:pt x="624" y="357"/>
                </a:moveTo>
                <a:cubicBezTo>
                  <a:pt x="624" y="357"/>
                  <a:pt x="624" y="357"/>
                  <a:pt x="624" y="357"/>
                </a:cubicBezTo>
                <a:cubicBezTo>
                  <a:pt x="624" y="356"/>
                  <a:pt x="624" y="354"/>
                  <a:pt x="623" y="354"/>
                </a:cubicBezTo>
                <a:cubicBezTo>
                  <a:pt x="623" y="353"/>
                  <a:pt x="622" y="353"/>
                  <a:pt x="621" y="353"/>
                </a:cubicBezTo>
                <a:cubicBezTo>
                  <a:pt x="620" y="352"/>
                  <a:pt x="620" y="352"/>
                  <a:pt x="620" y="352"/>
                </a:cubicBezTo>
                <a:cubicBezTo>
                  <a:pt x="619" y="351"/>
                  <a:pt x="620" y="349"/>
                  <a:pt x="619" y="348"/>
                </a:cubicBezTo>
                <a:cubicBezTo>
                  <a:pt x="618" y="346"/>
                  <a:pt x="616" y="345"/>
                  <a:pt x="615" y="345"/>
                </a:cubicBezTo>
                <a:cubicBezTo>
                  <a:pt x="613" y="345"/>
                  <a:pt x="615" y="341"/>
                  <a:pt x="614" y="340"/>
                </a:cubicBezTo>
                <a:cubicBezTo>
                  <a:pt x="612" y="338"/>
                  <a:pt x="612" y="338"/>
                  <a:pt x="612" y="338"/>
                </a:cubicBezTo>
                <a:cubicBezTo>
                  <a:pt x="612" y="338"/>
                  <a:pt x="611" y="338"/>
                  <a:pt x="610" y="338"/>
                </a:cubicBezTo>
                <a:cubicBezTo>
                  <a:pt x="611" y="341"/>
                  <a:pt x="611" y="341"/>
                  <a:pt x="610" y="342"/>
                </a:cubicBezTo>
                <a:cubicBezTo>
                  <a:pt x="610" y="354"/>
                  <a:pt x="611" y="365"/>
                  <a:pt x="610" y="376"/>
                </a:cubicBezTo>
                <a:cubicBezTo>
                  <a:pt x="611" y="376"/>
                  <a:pt x="611" y="376"/>
                  <a:pt x="611" y="376"/>
                </a:cubicBezTo>
                <a:cubicBezTo>
                  <a:pt x="612" y="376"/>
                  <a:pt x="612" y="376"/>
                  <a:pt x="612" y="376"/>
                </a:cubicBezTo>
                <a:cubicBezTo>
                  <a:pt x="613" y="376"/>
                  <a:pt x="613" y="376"/>
                  <a:pt x="613" y="376"/>
                </a:cubicBezTo>
                <a:cubicBezTo>
                  <a:pt x="614" y="375"/>
                  <a:pt x="614" y="374"/>
                  <a:pt x="614" y="374"/>
                </a:cubicBezTo>
                <a:cubicBezTo>
                  <a:pt x="614" y="373"/>
                  <a:pt x="614" y="373"/>
                  <a:pt x="614" y="372"/>
                </a:cubicBezTo>
                <a:cubicBezTo>
                  <a:pt x="614" y="372"/>
                  <a:pt x="614" y="372"/>
                  <a:pt x="614" y="372"/>
                </a:cubicBezTo>
                <a:cubicBezTo>
                  <a:pt x="614" y="370"/>
                  <a:pt x="616" y="368"/>
                  <a:pt x="617" y="368"/>
                </a:cubicBezTo>
                <a:cubicBezTo>
                  <a:pt x="618" y="368"/>
                  <a:pt x="618" y="368"/>
                  <a:pt x="618" y="368"/>
                </a:cubicBezTo>
                <a:cubicBezTo>
                  <a:pt x="618" y="368"/>
                  <a:pt x="618" y="369"/>
                  <a:pt x="619" y="369"/>
                </a:cubicBezTo>
                <a:cubicBezTo>
                  <a:pt x="620" y="366"/>
                  <a:pt x="619" y="362"/>
                  <a:pt x="620" y="359"/>
                </a:cubicBezTo>
                <a:cubicBezTo>
                  <a:pt x="620" y="358"/>
                  <a:pt x="620" y="358"/>
                  <a:pt x="622" y="358"/>
                </a:cubicBezTo>
                <a:cubicBezTo>
                  <a:pt x="622" y="358"/>
                  <a:pt x="623" y="358"/>
                  <a:pt x="624" y="357"/>
                </a:cubicBezTo>
                <a:moveTo>
                  <a:pt x="743" y="321"/>
                </a:moveTo>
                <a:cubicBezTo>
                  <a:pt x="741" y="310"/>
                  <a:pt x="738" y="295"/>
                  <a:pt x="736" y="284"/>
                </a:cubicBezTo>
                <a:cubicBezTo>
                  <a:pt x="736" y="287"/>
                  <a:pt x="690" y="289"/>
                  <a:pt x="605" y="288"/>
                </a:cubicBezTo>
                <a:cubicBezTo>
                  <a:pt x="607" y="300"/>
                  <a:pt x="608" y="313"/>
                  <a:pt x="609" y="325"/>
                </a:cubicBezTo>
                <a:cubicBezTo>
                  <a:pt x="610" y="327"/>
                  <a:pt x="610" y="330"/>
                  <a:pt x="612" y="331"/>
                </a:cubicBezTo>
                <a:cubicBezTo>
                  <a:pt x="614" y="331"/>
                  <a:pt x="616" y="331"/>
                  <a:pt x="618" y="331"/>
                </a:cubicBezTo>
                <a:cubicBezTo>
                  <a:pt x="621" y="330"/>
                  <a:pt x="621" y="334"/>
                  <a:pt x="623" y="334"/>
                </a:cubicBezTo>
                <a:cubicBezTo>
                  <a:pt x="625" y="334"/>
                  <a:pt x="627" y="334"/>
                  <a:pt x="628" y="334"/>
                </a:cubicBezTo>
                <a:cubicBezTo>
                  <a:pt x="629" y="335"/>
                  <a:pt x="629" y="335"/>
                  <a:pt x="630" y="335"/>
                </a:cubicBezTo>
                <a:cubicBezTo>
                  <a:pt x="637" y="335"/>
                  <a:pt x="637" y="335"/>
                  <a:pt x="637" y="335"/>
                </a:cubicBezTo>
                <a:cubicBezTo>
                  <a:pt x="643" y="334"/>
                  <a:pt x="643" y="334"/>
                  <a:pt x="643" y="334"/>
                </a:cubicBezTo>
                <a:cubicBezTo>
                  <a:pt x="644" y="334"/>
                  <a:pt x="646" y="334"/>
                  <a:pt x="647" y="334"/>
                </a:cubicBezTo>
                <a:cubicBezTo>
                  <a:pt x="648" y="334"/>
                  <a:pt x="655" y="341"/>
                  <a:pt x="656" y="346"/>
                </a:cubicBezTo>
                <a:cubicBezTo>
                  <a:pt x="656" y="346"/>
                  <a:pt x="656" y="346"/>
                  <a:pt x="657" y="346"/>
                </a:cubicBezTo>
                <a:cubicBezTo>
                  <a:pt x="657" y="347"/>
                  <a:pt x="657" y="347"/>
                  <a:pt x="658" y="349"/>
                </a:cubicBezTo>
                <a:cubicBezTo>
                  <a:pt x="659" y="349"/>
                  <a:pt x="659" y="349"/>
                  <a:pt x="660" y="349"/>
                </a:cubicBezTo>
                <a:cubicBezTo>
                  <a:pt x="661" y="349"/>
                  <a:pt x="661" y="349"/>
                  <a:pt x="664" y="351"/>
                </a:cubicBezTo>
                <a:cubicBezTo>
                  <a:pt x="657" y="352"/>
                  <a:pt x="661" y="356"/>
                  <a:pt x="661" y="356"/>
                </a:cubicBezTo>
                <a:cubicBezTo>
                  <a:pt x="664" y="358"/>
                  <a:pt x="663" y="363"/>
                  <a:pt x="668" y="363"/>
                </a:cubicBezTo>
                <a:cubicBezTo>
                  <a:pt x="670" y="360"/>
                  <a:pt x="670" y="360"/>
                  <a:pt x="671" y="360"/>
                </a:cubicBezTo>
                <a:cubicBezTo>
                  <a:pt x="671" y="359"/>
                  <a:pt x="671" y="358"/>
                  <a:pt x="672" y="358"/>
                </a:cubicBezTo>
                <a:cubicBezTo>
                  <a:pt x="672" y="358"/>
                  <a:pt x="672" y="357"/>
                  <a:pt x="673" y="357"/>
                </a:cubicBezTo>
                <a:cubicBezTo>
                  <a:pt x="676" y="360"/>
                  <a:pt x="676" y="371"/>
                  <a:pt x="676" y="372"/>
                </a:cubicBezTo>
                <a:cubicBezTo>
                  <a:pt x="676" y="373"/>
                  <a:pt x="676" y="374"/>
                  <a:pt x="676" y="375"/>
                </a:cubicBezTo>
                <a:cubicBezTo>
                  <a:pt x="674" y="389"/>
                  <a:pt x="682" y="401"/>
                  <a:pt x="681" y="415"/>
                </a:cubicBezTo>
                <a:cubicBezTo>
                  <a:pt x="681" y="416"/>
                  <a:pt x="681" y="416"/>
                  <a:pt x="681" y="416"/>
                </a:cubicBezTo>
                <a:cubicBezTo>
                  <a:pt x="680" y="424"/>
                  <a:pt x="683" y="431"/>
                  <a:pt x="683" y="439"/>
                </a:cubicBezTo>
                <a:cubicBezTo>
                  <a:pt x="684" y="439"/>
                  <a:pt x="684" y="440"/>
                  <a:pt x="684" y="441"/>
                </a:cubicBezTo>
                <a:cubicBezTo>
                  <a:pt x="684" y="441"/>
                  <a:pt x="685" y="441"/>
                  <a:pt x="685" y="441"/>
                </a:cubicBezTo>
                <a:cubicBezTo>
                  <a:pt x="690" y="437"/>
                  <a:pt x="690" y="437"/>
                  <a:pt x="696" y="409"/>
                </a:cubicBezTo>
                <a:cubicBezTo>
                  <a:pt x="696" y="407"/>
                  <a:pt x="697" y="405"/>
                  <a:pt x="697" y="402"/>
                </a:cubicBezTo>
                <a:cubicBezTo>
                  <a:pt x="697" y="395"/>
                  <a:pt x="697" y="395"/>
                  <a:pt x="698" y="394"/>
                </a:cubicBezTo>
                <a:cubicBezTo>
                  <a:pt x="705" y="394"/>
                  <a:pt x="710" y="372"/>
                  <a:pt x="710" y="371"/>
                </a:cubicBezTo>
                <a:cubicBezTo>
                  <a:pt x="710" y="371"/>
                  <a:pt x="710" y="371"/>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4" y="367"/>
                  <a:pt x="714" y="367"/>
                  <a:pt x="714" y="367"/>
                </a:cubicBezTo>
                <a:cubicBezTo>
                  <a:pt x="715" y="366"/>
                  <a:pt x="715" y="366"/>
                  <a:pt x="715" y="358"/>
                </a:cubicBezTo>
                <a:cubicBezTo>
                  <a:pt x="716" y="357"/>
                  <a:pt x="716" y="357"/>
                  <a:pt x="717" y="357"/>
                </a:cubicBezTo>
                <a:cubicBezTo>
                  <a:pt x="718" y="358"/>
                  <a:pt x="718" y="358"/>
                  <a:pt x="718" y="358"/>
                </a:cubicBezTo>
                <a:cubicBezTo>
                  <a:pt x="718" y="358"/>
                  <a:pt x="718" y="358"/>
                  <a:pt x="718" y="358"/>
                </a:cubicBezTo>
                <a:cubicBezTo>
                  <a:pt x="719" y="357"/>
                  <a:pt x="720" y="355"/>
                  <a:pt x="721" y="354"/>
                </a:cubicBezTo>
                <a:cubicBezTo>
                  <a:pt x="721" y="353"/>
                  <a:pt x="722" y="353"/>
                  <a:pt x="723" y="353"/>
                </a:cubicBezTo>
                <a:cubicBezTo>
                  <a:pt x="723" y="352"/>
                  <a:pt x="723" y="351"/>
                  <a:pt x="723" y="350"/>
                </a:cubicBezTo>
                <a:cubicBezTo>
                  <a:pt x="724" y="350"/>
                  <a:pt x="724" y="350"/>
                  <a:pt x="724" y="350"/>
                </a:cubicBezTo>
                <a:cubicBezTo>
                  <a:pt x="725" y="353"/>
                  <a:pt x="726" y="358"/>
                  <a:pt x="727" y="365"/>
                </a:cubicBezTo>
                <a:cubicBezTo>
                  <a:pt x="728" y="369"/>
                  <a:pt x="728" y="369"/>
                  <a:pt x="728" y="370"/>
                </a:cubicBezTo>
                <a:cubicBezTo>
                  <a:pt x="728" y="371"/>
                  <a:pt x="728" y="371"/>
                  <a:pt x="728" y="372"/>
                </a:cubicBezTo>
                <a:cubicBezTo>
                  <a:pt x="728" y="373"/>
                  <a:pt x="728" y="373"/>
                  <a:pt x="728" y="375"/>
                </a:cubicBezTo>
                <a:cubicBezTo>
                  <a:pt x="728" y="376"/>
                  <a:pt x="728" y="376"/>
                  <a:pt x="728" y="376"/>
                </a:cubicBezTo>
                <a:cubicBezTo>
                  <a:pt x="729" y="376"/>
                  <a:pt x="729" y="376"/>
                  <a:pt x="729" y="376"/>
                </a:cubicBezTo>
                <a:cubicBezTo>
                  <a:pt x="732" y="381"/>
                  <a:pt x="727" y="387"/>
                  <a:pt x="730" y="392"/>
                </a:cubicBezTo>
                <a:cubicBezTo>
                  <a:pt x="731" y="392"/>
                  <a:pt x="731" y="392"/>
                  <a:pt x="731" y="392"/>
                </a:cubicBezTo>
                <a:cubicBezTo>
                  <a:pt x="731" y="391"/>
                  <a:pt x="732" y="391"/>
                  <a:pt x="733" y="389"/>
                </a:cubicBezTo>
                <a:cubicBezTo>
                  <a:pt x="733" y="389"/>
                  <a:pt x="733" y="388"/>
                  <a:pt x="733" y="388"/>
                </a:cubicBezTo>
                <a:cubicBezTo>
                  <a:pt x="733" y="387"/>
                  <a:pt x="733" y="387"/>
                  <a:pt x="733" y="387"/>
                </a:cubicBezTo>
                <a:cubicBezTo>
                  <a:pt x="733" y="386"/>
                  <a:pt x="733" y="386"/>
                  <a:pt x="733" y="385"/>
                </a:cubicBezTo>
                <a:cubicBezTo>
                  <a:pt x="737" y="389"/>
                  <a:pt x="735" y="403"/>
                  <a:pt x="731" y="428"/>
                </a:cubicBezTo>
                <a:cubicBezTo>
                  <a:pt x="731" y="429"/>
                  <a:pt x="731" y="430"/>
                  <a:pt x="731" y="430"/>
                </a:cubicBezTo>
                <a:cubicBezTo>
                  <a:pt x="730" y="436"/>
                  <a:pt x="731" y="442"/>
                  <a:pt x="730" y="448"/>
                </a:cubicBezTo>
                <a:cubicBezTo>
                  <a:pt x="730" y="449"/>
                  <a:pt x="730" y="449"/>
                  <a:pt x="730" y="449"/>
                </a:cubicBezTo>
                <a:cubicBezTo>
                  <a:pt x="729" y="453"/>
                  <a:pt x="729" y="456"/>
                  <a:pt x="729" y="459"/>
                </a:cubicBezTo>
                <a:cubicBezTo>
                  <a:pt x="728" y="462"/>
                  <a:pt x="728" y="464"/>
                  <a:pt x="727" y="467"/>
                </a:cubicBezTo>
                <a:cubicBezTo>
                  <a:pt x="726" y="470"/>
                  <a:pt x="725" y="476"/>
                  <a:pt x="726" y="480"/>
                </a:cubicBezTo>
                <a:cubicBezTo>
                  <a:pt x="726" y="480"/>
                  <a:pt x="726" y="480"/>
                  <a:pt x="726" y="480"/>
                </a:cubicBezTo>
                <a:cubicBezTo>
                  <a:pt x="727" y="478"/>
                  <a:pt x="727" y="476"/>
                  <a:pt x="727" y="476"/>
                </a:cubicBezTo>
                <a:cubicBezTo>
                  <a:pt x="728" y="473"/>
                  <a:pt x="731" y="459"/>
                  <a:pt x="731" y="459"/>
                </a:cubicBezTo>
                <a:cubicBezTo>
                  <a:pt x="731" y="458"/>
                  <a:pt x="731" y="458"/>
                  <a:pt x="731" y="458"/>
                </a:cubicBezTo>
                <a:cubicBezTo>
                  <a:pt x="731" y="457"/>
                  <a:pt x="731" y="457"/>
                  <a:pt x="732" y="457"/>
                </a:cubicBezTo>
                <a:cubicBezTo>
                  <a:pt x="732" y="456"/>
                  <a:pt x="732" y="456"/>
                  <a:pt x="732" y="455"/>
                </a:cubicBezTo>
                <a:cubicBezTo>
                  <a:pt x="732" y="455"/>
                  <a:pt x="732" y="454"/>
                  <a:pt x="732" y="454"/>
                </a:cubicBezTo>
                <a:cubicBezTo>
                  <a:pt x="732" y="453"/>
                  <a:pt x="733" y="452"/>
                  <a:pt x="733" y="451"/>
                </a:cubicBezTo>
                <a:cubicBezTo>
                  <a:pt x="732" y="450"/>
                  <a:pt x="732" y="438"/>
                  <a:pt x="733" y="434"/>
                </a:cubicBezTo>
                <a:cubicBezTo>
                  <a:pt x="733" y="433"/>
                  <a:pt x="733" y="433"/>
                  <a:pt x="733" y="432"/>
                </a:cubicBezTo>
                <a:cubicBezTo>
                  <a:pt x="733" y="431"/>
                  <a:pt x="733" y="431"/>
                  <a:pt x="733" y="430"/>
                </a:cubicBezTo>
                <a:cubicBezTo>
                  <a:pt x="733" y="428"/>
                  <a:pt x="733" y="426"/>
                  <a:pt x="733" y="424"/>
                </a:cubicBezTo>
                <a:cubicBezTo>
                  <a:pt x="734" y="421"/>
                  <a:pt x="737" y="408"/>
                  <a:pt x="737" y="407"/>
                </a:cubicBezTo>
                <a:cubicBezTo>
                  <a:pt x="738" y="410"/>
                  <a:pt x="737" y="412"/>
                  <a:pt x="737" y="414"/>
                </a:cubicBezTo>
                <a:cubicBezTo>
                  <a:pt x="738" y="414"/>
                  <a:pt x="738" y="414"/>
                  <a:pt x="738" y="414"/>
                </a:cubicBezTo>
                <a:cubicBezTo>
                  <a:pt x="738" y="413"/>
                  <a:pt x="738" y="413"/>
                  <a:pt x="738" y="413"/>
                </a:cubicBezTo>
                <a:cubicBezTo>
                  <a:pt x="739" y="417"/>
                  <a:pt x="739" y="417"/>
                  <a:pt x="737" y="440"/>
                </a:cubicBezTo>
                <a:cubicBezTo>
                  <a:pt x="742" y="419"/>
                  <a:pt x="742" y="419"/>
                  <a:pt x="743" y="409"/>
                </a:cubicBezTo>
                <a:cubicBezTo>
                  <a:pt x="743" y="407"/>
                  <a:pt x="744" y="406"/>
                  <a:pt x="744" y="404"/>
                </a:cubicBezTo>
                <a:cubicBezTo>
                  <a:pt x="745" y="395"/>
                  <a:pt x="745" y="395"/>
                  <a:pt x="744" y="385"/>
                </a:cubicBezTo>
                <a:cubicBezTo>
                  <a:pt x="743" y="379"/>
                  <a:pt x="743" y="364"/>
                  <a:pt x="744" y="355"/>
                </a:cubicBezTo>
                <a:cubicBezTo>
                  <a:pt x="745" y="355"/>
                  <a:pt x="745" y="356"/>
                  <a:pt x="745" y="356"/>
                </a:cubicBezTo>
                <a:cubicBezTo>
                  <a:pt x="745" y="357"/>
                  <a:pt x="745" y="357"/>
                  <a:pt x="745" y="357"/>
                </a:cubicBezTo>
                <a:cubicBezTo>
                  <a:pt x="745" y="360"/>
                  <a:pt x="745" y="362"/>
                  <a:pt x="745" y="364"/>
                </a:cubicBezTo>
                <a:cubicBezTo>
                  <a:pt x="745" y="368"/>
                  <a:pt x="745" y="371"/>
                  <a:pt x="745" y="374"/>
                </a:cubicBezTo>
                <a:cubicBezTo>
                  <a:pt x="745" y="375"/>
                  <a:pt x="745" y="375"/>
                  <a:pt x="746" y="375"/>
                </a:cubicBezTo>
                <a:cubicBezTo>
                  <a:pt x="746" y="365"/>
                  <a:pt x="746" y="365"/>
                  <a:pt x="745" y="364"/>
                </a:cubicBezTo>
                <a:cubicBezTo>
                  <a:pt x="745" y="361"/>
                  <a:pt x="745" y="359"/>
                  <a:pt x="745" y="356"/>
                </a:cubicBezTo>
                <a:cubicBezTo>
                  <a:pt x="745" y="356"/>
                  <a:pt x="745" y="356"/>
                  <a:pt x="745" y="356"/>
                </a:cubicBezTo>
                <a:cubicBezTo>
                  <a:pt x="745" y="355"/>
                  <a:pt x="745" y="354"/>
                  <a:pt x="745" y="353"/>
                </a:cubicBezTo>
                <a:cubicBezTo>
                  <a:pt x="745" y="352"/>
                  <a:pt x="745" y="352"/>
                  <a:pt x="745" y="352"/>
                </a:cubicBezTo>
                <a:cubicBezTo>
                  <a:pt x="745" y="343"/>
                  <a:pt x="744" y="330"/>
                  <a:pt x="743" y="321"/>
                </a:cubicBezTo>
                <a:moveTo>
                  <a:pt x="299" y="117"/>
                </a:moveTo>
                <a:cubicBezTo>
                  <a:pt x="299" y="117"/>
                  <a:pt x="299" y="117"/>
                  <a:pt x="299" y="117"/>
                </a:cubicBezTo>
                <a:cubicBezTo>
                  <a:pt x="297" y="117"/>
                  <a:pt x="297" y="117"/>
                  <a:pt x="297" y="117"/>
                </a:cubicBezTo>
                <a:cubicBezTo>
                  <a:pt x="297" y="118"/>
                  <a:pt x="296" y="118"/>
                  <a:pt x="296" y="118"/>
                </a:cubicBezTo>
                <a:cubicBezTo>
                  <a:pt x="295" y="119"/>
                  <a:pt x="295" y="119"/>
                  <a:pt x="295" y="119"/>
                </a:cubicBezTo>
                <a:cubicBezTo>
                  <a:pt x="295" y="119"/>
                  <a:pt x="295" y="119"/>
                  <a:pt x="295" y="119"/>
                </a:cubicBezTo>
                <a:cubicBezTo>
                  <a:pt x="294" y="119"/>
                  <a:pt x="294" y="119"/>
                  <a:pt x="294" y="119"/>
                </a:cubicBezTo>
                <a:cubicBezTo>
                  <a:pt x="293" y="120"/>
                  <a:pt x="293" y="120"/>
                  <a:pt x="292" y="121"/>
                </a:cubicBezTo>
                <a:cubicBezTo>
                  <a:pt x="292" y="121"/>
                  <a:pt x="292" y="122"/>
                  <a:pt x="292" y="122"/>
                </a:cubicBezTo>
                <a:cubicBezTo>
                  <a:pt x="292" y="123"/>
                  <a:pt x="292" y="123"/>
                  <a:pt x="292" y="123"/>
                </a:cubicBezTo>
                <a:cubicBezTo>
                  <a:pt x="294" y="122"/>
                  <a:pt x="294" y="122"/>
                  <a:pt x="294" y="122"/>
                </a:cubicBezTo>
                <a:cubicBezTo>
                  <a:pt x="295" y="120"/>
                  <a:pt x="295" y="120"/>
                  <a:pt x="295" y="120"/>
                </a:cubicBezTo>
                <a:cubicBezTo>
                  <a:pt x="295" y="120"/>
                  <a:pt x="295" y="120"/>
                  <a:pt x="295" y="120"/>
                </a:cubicBezTo>
                <a:cubicBezTo>
                  <a:pt x="296" y="121"/>
                  <a:pt x="297" y="120"/>
                  <a:pt x="297" y="120"/>
                </a:cubicBezTo>
                <a:cubicBezTo>
                  <a:pt x="297" y="119"/>
                  <a:pt x="297" y="119"/>
                  <a:pt x="297" y="119"/>
                </a:cubicBezTo>
                <a:cubicBezTo>
                  <a:pt x="297" y="119"/>
                  <a:pt x="298" y="119"/>
                  <a:pt x="298" y="118"/>
                </a:cubicBezTo>
                <a:cubicBezTo>
                  <a:pt x="298" y="118"/>
                  <a:pt x="298" y="118"/>
                  <a:pt x="298" y="118"/>
                </a:cubicBezTo>
                <a:cubicBezTo>
                  <a:pt x="298" y="118"/>
                  <a:pt x="299" y="117"/>
                  <a:pt x="299" y="117"/>
                </a:cubicBezTo>
                <a:moveTo>
                  <a:pt x="324" y="158"/>
                </a:moveTo>
                <a:cubicBezTo>
                  <a:pt x="324" y="157"/>
                  <a:pt x="324" y="156"/>
                  <a:pt x="324" y="156"/>
                </a:cubicBezTo>
                <a:cubicBezTo>
                  <a:pt x="323" y="155"/>
                  <a:pt x="323" y="153"/>
                  <a:pt x="323" y="153"/>
                </a:cubicBezTo>
                <a:cubicBezTo>
                  <a:pt x="323" y="152"/>
                  <a:pt x="322" y="152"/>
                  <a:pt x="322" y="151"/>
                </a:cubicBezTo>
                <a:cubicBezTo>
                  <a:pt x="321" y="152"/>
                  <a:pt x="321" y="152"/>
                  <a:pt x="321" y="152"/>
                </a:cubicBezTo>
                <a:cubicBezTo>
                  <a:pt x="321" y="152"/>
                  <a:pt x="321" y="153"/>
                  <a:pt x="319" y="154"/>
                </a:cubicBezTo>
                <a:cubicBezTo>
                  <a:pt x="318" y="155"/>
                  <a:pt x="318" y="155"/>
                  <a:pt x="318" y="149"/>
                </a:cubicBezTo>
                <a:cubicBezTo>
                  <a:pt x="317" y="149"/>
                  <a:pt x="316" y="149"/>
                  <a:pt x="315" y="149"/>
                </a:cubicBezTo>
                <a:cubicBezTo>
                  <a:pt x="316" y="145"/>
                  <a:pt x="317" y="144"/>
                  <a:pt x="314" y="143"/>
                </a:cubicBezTo>
                <a:cubicBezTo>
                  <a:pt x="314" y="143"/>
                  <a:pt x="314" y="143"/>
                  <a:pt x="314" y="142"/>
                </a:cubicBezTo>
                <a:cubicBezTo>
                  <a:pt x="313" y="142"/>
                  <a:pt x="313" y="142"/>
                  <a:pt x="313" y="142"/>
                </a:cubicBezTo>
                <a:cubicBezTo>
                  <a:pt x="313" y="141"/>
                  <a:pt x="313" y="140"/>
                  <a:pt x="312" y="139"/>
                </a:cubicBezTo>
                <a:cubicBezTo>
                  <a:pt x="312" y="139"/>
                  <a:pt x="312" y="139"/>
                  <a:pt x="312" y="139"/>
                </a:cubicBezTo>
                <a:cubicBezTo>
                  <a:pt x="312" y="138"/>
                  <a:pt x="311" y="135"/>
                  <a:pt x="310" y="135"/>
                </a:cubicBezTo>
                <a:cubicBezTo>
                  <a:pt x="306" y="135"/>
                  <a:pt x="306" y="135"/>
                  <a:pt x="306" y="134"/>
                </a:cubicBezTo>
                <a:cubicBezTo>
                  <a:pt x="307" y="131"/>
                  <a:pt x="307" y="131"/>
                  <a:pt x="310" y="131"/>
                </a:cubicBezTo>
                <a:cubicBezTo>
                  <a:pt x="310" y="131"/>
                  <a:pt x="310" y="130"/>
                  <a:pt x="310" y="130"/>
                </a:cubicBezTo>
                <a:cubicBezTo>
                  <a:pt x="310" y="128"/>
                  <a:pt x="312" y="128"/>
                  <a:pt x="313" y="127"/>
                </a:cubicBezTo>
                <a:cubicBezTo>
                  <a:pt x="313" y="126"/>
                  <a:pt x="313" y="125"/>
                  <a:pt x="314" y="123"/>
                </a:cubicBezTo>
                <a:cubicBezTo>
                  <a:pt x="311" y="123"/>
                  <a:pt x="308" y="123"/>
                  <a:pt x="305" y="123"/>
                </a:cubicBezTo>
                <a:cubicBezTo>
                  <a:pt x="307" y="120"/>
                  <a:pt x="307" y="120"/>
                  <a:pt x="307" y="120"/>
                </a:cubicBezTo>
                <a:cubicBezTo>
                  <a:pt x="308" y="119"/>
                  <a:pt x="310" y="119"/>
                  <a:pt x="310" y="118"/>
                </a:cubicBezTo>
                <a:cubicBezTo>
                  <a:pt x="310" y="117"/>
                  <a:pt x="310" y="117"/>
                  <a:pt x="309" y="117"/>
                </a:cubicBezTo>
                <a:cubicBezTo>
                  <a:pt x="309" y="117"/>
                  <a:pt x="309" y="117"/>
                  <a:pt x="309" y="117"/>
                </a:cubicBezTo>
                <a:cubicBezTo>
                  <a:pt x="308" y="117"/>
                  <a:pt x="308" y="117"/>
                  <a:pt x="307" y="117"/>
                </a:cubicBezTo>
                <a:cubicBezTo>
                  <a:pt x="306" y="117"/>
                  <a:pt x="304" y="116"/>
                  <a:pt x="303" y="117"/>
                </a:cubicBezTo>
                <a:cubicBezTo>
                  <a:pt x="303" y="118"/>
                  <a:pt x="302" y="119"/>
                  <a:pt x="301" y="120"/>
                </a:cubicBezTo>
                <a:cubicBezTo>
                  <a:pt x="301" y="121"/>
                  <a:pt x="301" y="122"/>
                  <a:pt x="300" y="123"/>
                </a:cubicBezTo>
                <a:cubicBezTo>
                  <a:pt x="298" y="124"/>
                  <a:pt x="298" y="124"/>
                  <a:pt x="298" y="124"/>
                </a:cubicBezTo>
                <a:cubicBezTo>
                  <a:pt x="297" y="123"/>
                  <a:pt x="297" y="123"/>
                  <a:pt x="297" y="122"/>
                </a:cubicBezTo>
                <a:cubicBezTo>
                  <a:pt x="296" y="123"/>
                  <a:pt x="296" y="123"/>
                  <a:pt x="296" y="123"/>
                </a:cubicBezTo>
                <a:cubicBezTo>
                  <a:pt x="294" y="123"/>
                  <a:pt x="294" y="126"/>
                  <a:pt x="294" y="126"/>
                </a:cubicBezTo>
                <a:cubicBezTo>
                  <a:pt x="295" y="127"/>
                  <a:pt x="296" y="126"/>
                  <a:pt x="297" y="127"/>
                </a:cubicBezTo>
                <a:cubicBezTo>
                  <a:pt x="296" y="128"/>
                  <a:pt x="296" y="128"/>
                  <a:pt x="296" y="128"/>
                </a:cubicBezTo>
                <a:cubicBezTo>
                  <a:pt x="296" y="128"/>
                  <a:pt x="296" y="128"/>
                  <a:pt x="296" y="129"/>
                </a:cubicBezTo>
                <a:cubicBezTo>
                  <a:pt x="295" y="130"/>
                  <a:pt x="296" y="131"/>
                  <a:pt x="294" y="131"/>
                </a:cubicBezTo>
                <a:cubicBezTo>
                  <a:pt x="292" y="132"/>
                  <a:pt x="292" y="133"/>
                  <a:pt x="292" y="133"/>
                </a:cubicBezTo>
                <a:cubicBezTo>
                  <a:pt x="292" y="134"/>
                  <a:pt x="292" y="134"/>
                  <a:pt x="292" y="134"/>
                </a:cubicBezTo>
                <a:cubicBezTo>
                  <a:pt x="292" y="134"/>
                  <a:pt x="293" y="134"/>
                  <a:pt x="294" y="134"/>
                </a:cubicBezTo>
                <a:cubicBezTo>
                  <a:pt x="294" y="134"/>
                  <a:pt x="294" y="133"/>
                  <a:pt x="295" y="134"/>
                </a:cubicBezTo>
                <a:cubicBezTo>
                  <a:pt x="295" y="135"/>
                  <a:pt x="295" y="135"/>
                  <a:pt x="296" y="135"/>
                </a:cubicBezTo>
                <a:cubicBezTo>
                  <a:pt x="296" y="136"/>
                  <a:pt x="297" y="136"/>
                  <a:pt x="297" y="135"/>
                </a:cubicBezTo>
                <a:cubicBezTo>
                  <a:pt x="297" y="135"/>
                  <a:pt x="297" y="135"/>
                  <a:pt x="298" y="134"/>
                </a:cubicBezTo>
                <a:cubicBezTo>
                  <a:pt x="299" y="135"/>
                  <a:pt x="299" y="135"/>
                  <a:pt x="299" y="135"/>
                </a:cubicBezTo>
                <a:cubicBezTo>
                  <a:pt x="298" y="136"/>
                  <a:pt x="299" y="137"/>
                  <a:pt x="299" y="138"/>
                </a:cubicBezTo>
                <a:cubicBezTo>
                  <a:pt x="298" y="139"/>
                  <a:pt x="297" y="138"/>
                  <a:pt x="296" y="139"/>
                </a:cubicBezTo>
                <a:cubicBezTo>
                  <a:pt x="296" y="140"/>
                  <a:pt x="296" y="140"/>
                  <a:pt x="296" y="141"/>
                </a:cubicBezTo>
                <a:cubicBezTo>
                  <a:pt x="298" y="141"/>
                  <a:pt x="299" y="141"/>
                  <a:pt x="301" y="141"/>
                </a:cubicBezTo>
                <a:cubicBezTo>
                  <a:pt x="302" y="140"/>
                  <a:pt x="302" y="140"/>
                  <a:pt x="302" y="140"/>
                </a:cubicBezTo>
                <a:cubicBezTo>
                  <a:pt x="304" y="142"/>
                  <a:pt x="301" y="145"/>
                  <a:pt x="304" y="146"/>
                </a:cubicBezTo>
                <a:cubicBezTo>
                  <a:pt x="304" y="146"/>
                  <a:pt x="304" y="146"/>
                  <a:pt x="304" y="146"/>
                </a:cubicBezTo>
                <a:cubicBezTo>
                  <a:pt x="304" y="147"/>
                  <a:pt x="303" y="148"/>
                  <a:pt x="303" y="149"/>
                </a:cubicBezTo>
                <a:cubicBezTo>
                  <a:pt x="304" y="150"/>
                  <a:pt x="303" y="151"/>
                  <a:pt x="302" y="151"/>
                </a:cubicBezTo>
                <a:cubicBezTo>
                  <a:pt x="300" y="152"/>
                  <a:pt x="299" y="150"/>
                  <a:pt x="297" y="150"/>
                </a:cubicBezTo>
                <a:cubicBezTo>
                  <a:pt x="297" y="150"/>
                  <a:pt x="297" y="150"/>
                  <a:pt x="297" y="150"/>
                </a:cubicBezTo>
                <a:cubicBezTo>
                  <a:pt x="296" y="150"/>
                  <a:pt x="296" y="150"/>
                  <a:pt x="295" y="151"/>
                </a:cubicBezTo>
                <a:cubicBezTo>
                  <a:pt x="295" y="152"/>
                  <a:pt x="295" y="152"/>
                  <a:pt x="295" y="152"/>
                </a:cubicBezTo>
                <a:cubicBezTo>
                  <a:pt x="294" y="152"/>
                  <a:pt x="294" y="152"/>
                  <a:pt x="293" y="152"/>
                </a:cubicBezTo>
                <a:cubicBezTo>
                  <a:pt x="292" y="153"/>
                  <a:pt x="292" y="153"/>
                  <a:pt x="292" y="153"/>
                </a:cubicBezTo>
                <a:cubicBezTo>
                  <a:pt x="294" y="154"/>
                  <a:pt x="295" y="153"/>
                  <a:pt x="297" y="154"/>
                </a:cubicBezTo>
                <a:cubicBezTo>
                  <a:pt x="297" y="154"/>
                  <a:pt x="297" y="155"/>
                  <a:pt x="296" y="156"/>
                </a:cubicBezTo>
                <a:cubicBezTo>
                  <a:pt x="296" y="156"/>
                  <a:pt x="296" y="156"/>
                  <a:pt x="295" y="156"/>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1" y="159"/>
                  <a:pt x="291" y="159"/>
                  <a:pt x="291" y="160"/>
                </a:cubicBezTo>
                <a:cubicBezTo>
                  <a:pt x="293" y="161"/>
                  <a:pt x="295" y="159"/>
                  <a:pt x="296" y="160"/>
                </a:cubicBezTo>
                <a:cubicBezTo>
                  <a:pt x="298" y="161"/>
                  <a:pt x="299" y="160"/>
                  <a:pt x="301" y="161"/>
                </a:cubicBezTo>
                <a:cubicBezTo>
                  <a:pt x="301" y="162"/>
                  <a:pt x="301" y="162"/>
                  <a:pt x="300" y="163"/>
                </a:cubicBezTo>
                <a:cubicBezTo>
                  <a:pt x="300" y="163"/>
                  <a:pt x="299" y="163"/>
                  <a:pt x="296" y="163"/>
                </a:cubicBezTo>
                <a:cubicBezTo>
                  <a:pt x="295" y="163"/>
                  <a:pt x="295" y="164"/>
                  <a:pt x="294" y="165"/>
                </a:cubicBezTo>
                <a:cubicBezTo>
                  <a:pt x="293" y="165"/>
                  <a:pt x="292" y="165"/>
                  <a:pt x="291" y="165"/>
                </a:cubicBezTo>
                <a:cubicBezTo>
                  <a:pt x="291" y="168"/>
                  <a:pt x="291" y="168"/>
                  <a:pt x="287" y="169"/>
                </a:cubicBezTo>
                <a:cubicBezTo>
                  <a:pt x="288" y="170"/>
                  <a:pt x="288" y="170"/>
                  <a:pt x="291" y="169"/>
                </a:cubicBezTo>
                <a:cubicBezTo>
                  <a:pt x="292" y="169"/>
                  <a:pt x="292" y="169"/>
                  <a:pt x="293" y="168"/>
                </a:cubicBezTo>
                <a:cubicBezTo>
                  <a:pt x="293" y="168"/>
                  <a:pt x="293" y="168"/>
                  <a:pt x="295" y="169"/>
                </a:cubicBezTo>
                <a:cubicBezTo>
                  <a:pt x="296" y="169"/>
                  <a:pt x="296" y="169"/>
                  <a:pt x="297" y="169"/>
                </a:cubicBezTo>
                <a:cubicBezTo>
                  <a:pt x="298" y="167"/>
                  <a:pt x="298" y="167"/>
                  <a:pt x="298" y="166"/>
                </a:cubicBezTo>
                <a:cubicBezTo>
                  <a:pt x="300" y="167"/>
                  <a:pt x="302" y="166"/>
                  <a:pt x="304" y="167"/>
                </a:cubicBezTo>
                <a:cubicBezTo>
                  <a:pt x="306" y="167"/>
                  <a:pt x="306" y="165"/>
                  <a:pt x="307" y="165"/>
                </a:cubicBezTo>
                <a:cubicBezTo>
                  <a:pt x="309" y="165"/>
                  <a:pt x="309" y="167"/>
                  <a:pt x="310" y="167"/>
                </a:cubicBezTo>
                <a:cubicBezTo>
                  <a:pt x="311" y="167"/>
                  <a:pt x="311" y="167"/>
                  <a:pt x="311" y="167"/>
                </a:cubicBezTo>
                <a:cubicBezTo>
                  <a:pt x="312" y="167"/>
                  <a:pt x="314" y="167"/>
                  <a:pt x="316" y="166"/>
                </a:cubicBezTo>
                <a:cubicBezTo>
                  <a:pt x="317" y="165"/>
                  <a:pt x="317" y="165"/>
                  <a:pt x="317" y="165"/>
                </a:cubicBezTo>
                <a:cubicBezTo>
                  <a:pt x="319" y="165"/>
                  <a:pt x="319" y="165"/>
                  <a:pt x="320" y="165"/>
                </a:cubicBezTo>
                <a:cubicBezTo>
                  <a:pt x="320" y="164"/>
                  <a:pt x="320" y="164"/>
                  <a:pt x="320" y="164"/>
                </a:cubicBezTo>
                <a:cubicBezTo>
                  <a:pt x="320" y="163"/>
                  <a:pt x="319" y="162"/>
                  <a:pt x="319" y="161"/>
                </a:cubicBezTo>
                <a:cubicBezTo>
                  <a:pt x="319" y="161"/>
                  <a:pt x="319" y="161"/>
                  <a:pt x="319" y="161"/>
                </a:cubicBezTo>
                <a:cubicBezTo>
                  <a:pt x="319" y="160"/>
                  <a:pt x="319" y="159"/>
                  <a:pt x="321" y="160"/>
                </a:cubicBezTo>
                <a:cubicBezTo>
                  <a:pt x="321" y="160"/>
                  <a:pt x="321" y="160"/>
                  <a:pt x="322" y="158"/>
                </a:cubicBezTo>
                <a:cubicBezTo>
                  <a:pt x="323" y="158"/>
                  <a:pt x="323" y="158"/>
                  <a:pt x="324" y="158"/>
                </a:cubicBezTo>
                <a:moveTo>
                  <a:pt x="281" y="142"/>
                </a:moveTo>
                <a:cubicBezTo>
                  <a:pt x="281" y="142"/>
                  <a:pt x="281" y="142"/>
                  <a:pt x="281" y="142"/>
                </a:cubicBezTo>
                <a:cubicBezTo>
                  <a:pt x="281" y="142"/>
                  <a:pt x="281" y="142"/>
                  <a:pt x="281" y="142"/>
                </a:cubicBezTo>
                <a:cubicBezTo>
                  <a:pt x="281" y="142"/>
                  <a:pt x="281" y="142"/>
                  <a:pt x="281" y="142"/>
                </a:cubicBezTo>
                <a:moveTo>
                  <a:pt x="293" y="143"/>
                </a:moveTo>
                <a:cubicBezTo>
                  <a:pt x="293" y="143"/>
                  <a:pt x="294" y="142"/>
                  <a:pt x="293" y="141"/>
                </a:cubicBezTo>
                <a:cubicBezTo>
                  <a:pt x="292" y="140"/>
                  <a:pt x="293" y="139"/>
                  <a:pt x="293" y="139"/>
                </a:cubicBezTo>
                <a:cubicBezTo>
                  <a:pt x="293" y="139"/>
                  <a:pt x="293" y="138"/>
                  <a:pt x="292" y="138"/>
                </a:cubicBezTo>
                <a:cubicBezTo>
                  <a:pt x="292" y="138"/>
                  <a:pt x="291" y="138"/>
                  <a:pt x="291" y="138"/>
                </a:cubicBezTo>
                <a:cubicBezTo>
                  <a:pt x="291" y="137"/>
                  <a:pt x="291" y="137"/>
                  <a:pt x="291" y="137"/>
                </a:cubicBezTo>
                <a:cubicBezTo>
                  <a:pt x="290" y="137"/>
                  <a:pt x="290" y="137"/>
                  <a:pt x="290" y="137"/>
                </a:cubicBezTo>
                <a:cubicBezTo>
                  <a:pt x="289" y="137"/>
                  <a:pt x="288" y="138"/>
                  <a:pt x="288" y="138"/>
                </a:cubicBezTo>
                <a:cubicBezTo>
                  <a:pt x="287" y="138"/>
                  <a:pt x="287" y="138"/>
                  <a:pt x="287" y="139"/>
                </a:cubicBezTo>
                <a:cubicBezTo>
                  <a:pt x="287" y="139"/>
                  <a:pt x="286" y="139"/>
                  <a:pt x="286" y="139"/>
                </a:cubicBezTo>
                <a:cubicBezTo>
                  <a:pt x="285" y="139"/>
                  <a:pt x="285" y="139"/>
                  <a:pt x="285" y="139"/>
                </a:cubicBezTo>
                <a:cubicBezTo>
                  <a:pt x="285" y="138"/>
                  <a:pt x="285" y="138"/>
                  <a:pt x="285" y="137"/>
                </a:cubicBezTo>
                <a:cubicBezTo>
                  <a:pt x="284" y="137"/>
                  <a:pt x="284" y="137"/>
                  <a:pt x="282" y="137"/>
                </a:cubicBezTo>
                <a:cubicBezTo>
                  <a:pt x="282" y="139"/>
                  <a:pt x="281" y="140"/>
                  <a:pt x="281" y="142"/>
                </a:cubicBezTo>
                <a:cubicBezTo>
                  <a:pt x="280" y="142"/>
                  <a:pt x="280" y="143"/>
                  <a:pt x="279" y="142"/>
                </a:cubicBezTo>
                <a:cubicBezTo>
                  <a:pt x="278" y="142"/>
                  <a:pt x="278" y="143"/>
                  <a:pt x="277" y="143"/>
                </a:cubicBezTo>
                <a:cubicBezTo>
                  <a:pt x="277" y="143"/>
                  <a:pt x="277" y="143"/>
                  <a:pt x="276" y="142"/>
                </a:cubicBezTo>
                <a:cubicBezTo>
                  <a:pt x="275" y="142"/>
                  <a:pt x="275" y="142"/>
                  <a:pt x="275" y="142"/>
                </a:cubicBezTo>
                <a:cubicBezTo>
                  <a:pt x="274" y="145"/>
                  <a:pt x="273" y="147"/>
                  <a:pt x="273" y="149"/>
                </a:cubicBezTo>
                <a:cubicBezTo>
                  <a:pt x="274" y="149"/>
                  <a:pt x="274" y="149"/>
                  <a:pt x="276" y="149"/>
                </a:cubicBezTo>
                <a:cubicBezTo>
                  <a:pt x="275" y="150"/>
                  <a:pt x="275" y="151"/>
                  <a:pt x="275" y="152"/>
                </a:cubicBezTo>
                <a:cubicBezTo>
                  <a:pt x="272" y="153"/>
                  <a:pt x="272" y="153"/>
                  <a:pt x="271" y="154"/>
                </a:cubicBezTo>
                <a:cubicBezTo>
                  <a:pt x="271" y="154"/>
                  <a:pt x="271" y="154"/>
                  <a:pt x="271" y="154"/>
                </a:cubicBezTo>
                <a:cubicBezTo>
                  <a:pt x="271" y="155"/>
                  <a:pt x="271" y="156"/>
                  <a:pt x="270" y="156"/>
                </a:cubicBezTo>
                <a:cubicBezTo>
                  <a:pt x="270" y="157"/>
                  <a:pt x="269" y="157"/>
                  <a:pt x="269" y="157"/>
                </a:cubicBezTo>
                <a:cubicBezTo>
                  <a:pt x="269" y="158"/>
                  <a:pt x="269" y="158"/>
                  <a:pt x="269" y="158"/>
                </a:cubicBezTo>
                <a:cubicBezTo>
                  <a:pt x="269" y="158"/>
                  <a:pt x="268" y="159"/>
                  <a:pt x="269" y="159"/>
                </a:cubicBezTo>
                <a:cubicBezTo>
                  <a:pt x="270" y="160"/>
                  <a:pt x="271" y="160"/>
                  <a:pt x="271" y="160"/>
                </a:cubicBezTo>
                <a:cubicBezTo>
                  <a:pt x="273" y="159"/>
                  <a:pt x="274" y="160"/>
                  <a:pt x="274" y="160"/>
                </a:cubicBezTo>
                <a:cubicBezTo>
                  <a:pt x="275" y="160"/>
                  <a:pt x="277" y="159"/>
                  <a:pt x="277" y="159"/>
                </a:cubicBezTo>
                <a:cubicBezTo>
                  <a:pt x="277" y="159"/>
                  <a:pt x="277" y="159"/>
                  <a:pt x="277" y="158"/>
                </a:cubicBezTo>
                <a:cubicBezTo>
                  <a:pt x="278" y="157"/>
                  <a:pt x="278" y="157"/>
                  <a:pt x="278" y="157"/>
                </a:cubicBezTo>
                <a:cubicBezTo>
                  <a:pt x="281" y="157"/>
                  <a:pt x="284" y="157"/>
                  <a:pt x="286" y="157"/>
                </a:cubicBezTo>
                <a:cubicBezTo>
                  <a:pt x="286" y="157"/>
                  <a:pt x="287" y="156"/>
                  <a:pt x="287" y="156"/>
                </a:cubicBezTo>
                <a:cubicBezTo>
                  <a:pt x="287" y="155"/>
                  <a:pt x="286" y="155"/>
                  <a:pt x="286" y="154"/>
                </a:cubicBezTo>
                <a:cubicBezTo>
                  <a:pt x="287" y="153"/>
                  <a:pt x="287" y="154"/>
                  <a:pt x="288" y="153"/>
                </a:cubicBezTo>
                <a:cubicBezTo>
                  <a:pt x="288" y="152"/>
                  <a:pt x="288" y="152"/>
                  <a:pt x="289" y="150"/>
                </a:cubicBezTo>
                <a:cubicBezTo>
                  <a:pt x="289" y="149"/>
                  <a:pt x="290" y="148"/>
                  <a:pt x="290" y="147"/>
                </a:cubicBezTo>
                <a:cubicBezTo>
                  <a:pt x="290" y="146"/>
                  <a:pt x="290" y="145"/>
                  <a:pt x="290" y="145"/>
                </a:cubicBezTo>
                <a:cubicBezTo>
                  <a:pt x="292" y="145"/>
                  <a:pt x="293" y="144"/>
                  <a:pt x="293" y="143"/>
                </a:cubicBezTo>
                <a:moveTo>
                  <a:pt x="544" y="571"/>
                </a:moveTo>
                <a:cubicBezTo>
                  <a:pt x="544" y="571"/>
                  <a:pt x="544" y="570"/>
                  <a:pt x="545" y="570"/>
                </a:cubicBezTo>
                <a:cubicBezTo>
                  <a:pt x="548" y="559"/>
                  <a:pt x="548" y="559"/>
                  <a:pt x="548" y="559"/>
                </a:cubicBezTo>
                <a:cubicBezTo>
                  <a:pt x="547" y="558"/>
                  <a:pt x="547" y="556"/>
                  <a:pt x="543" y="555"/>
                </a:cubicBezTo>
                <a:cubicBezTo>
                  <a:pt x="542" y="559"/>
                  <a:pt x="542" y="559"/>
                  <a:pt x="542" y="559"/>
                </a:cubicBezTo>
                <a:cubicBezTo>
                  <a:pt x="541" y="560"/>
                  <a:pt x="541" y="560"/>
                  <a:pt x="535" y="564"/>
                </a:cubicBezTo>
                <a:cubicBezTo>
                  <a:pt x="535" y="564"/>
                  <a:pt x="533" y="567"/>
                  <a:pt x="533" y="567"/>
                </a:cubicBezTo>
                <a:cubicBezTo>
                  <a:pt x="533" y="568"/>
                  <a:pt x="533" y="568"/>
                  <a:pt x="533" y="568"/>
                </a:cubicBezTo>
                <a:cubicBezTo>
                  <a:pt x="532" y="569"/>
                  <a:pt x="531" y="568"/>
                  <a:pt x="531" y="569"/>
                </a:cubicBezTo>
                <a:cubicBezTo>
                  <a:pt x="530" y="570"/>
                  <a:pt x="530" y="571"/>
                  <a:pt x="528" y="572"/>
                </a:cubicBezTo>
                <a:cubicBezTo>
                  <a:pt x="525" y="575"/>
                  <a:pt x="522" y="572"/>
                  <a:pt x="518" y="573"/>
                </a:cubicBezTo>
                <a:cubicBezTo>
                  <a:pt x="517" y="574"/>
                  <a:pt x="516" y="574"/>
                  <a:pt x="516" y="575"/>
                </a:cubicBezTo>
                <a:cubicBezTo>
                  <a:pt x="515" y="576"/>
                  <a:pt x="515" y="577"/>
                  <a:pt x="514" y="579"/>
                </a:cubicBezTo>
                <a:cubicBezTo>
                  <a:pt x="513" y="580"/>
                  <a:pt x="512" y="581"/>
                  <a:pt x="511" y="582"/>
                </a:cubicBezTo>
                <a:cubicBezTo>
                  <a:pt x="511" y="582"/>
                  <a:pt x="509" y="588"/>
                  <a:pt x="510" y="589"/>
                </a:cubicBezTo>
                <a:cubicBezTo>
                  <a:pt x="510" y="590"/>
                  <a:pt x="510" y="590"/>
                  <a:pt x="510" y="591"/>
                </a:cubicBezTo>
                <a:cubicBezTo>
                  <a:pt x="510" y="591"/>
                  <a:pt x="509" y="594"/>
                  <a:pt x="509" y="594"/>
                </a:cubicBezTo>
                <a:cubicBezTo>
                  <a:pt x="509" y="595"/>
                  <a:pt x="508" y="595"/>
                  <a:pt x="508" y="594"/>
                </a:cubicBezTo>
                <a:cubicBezTo>
                  <a:pt x="507" y="594"/>
                  <a:pt x="507" y="594"/>
                  <a:pt x="504" y="597"/>
                </a:cubicBezTo>
                <a:cubicBezTo>
                  <a:pt x="503" y="599"/>
                  <a:pt x="503" y="601"/>
                  <a:pt x="501" y="603"/>
                </a:cubicBezTo>
                <a:cubicBezTo>
                  <a:pt x="501" y="603"/>
                  <a:pt x="501" y="603"/>
                  <a:pt x="500" y="604"/>
                </a:cubicBezTo>
                <a:cubicBezTo>
                  <a:pt x="500" y="604"/>
                  <a:pt x="500" y="604"/>
                  <a:pt x="500" y="605"/>
                </a:cubicBezTo>
                <a:cubicBezTo>
                  <a:pt x="500" y="606"/>
                  <a:pt x="500" y="608"/>
                  <a:pt x="500" y="609"/>
                </a:cubicBezTo>
                <a:cubicBezTo>
                  <a:pt x="499" y="610"/>
                  <a:pt x="499" y="610"/>
                  <a:pt x="499" y="611"/>
                </a:cubicBezTo>
                <a:cubicBezTo>
                  <a:pt x="498" y="614"/>
                  <a:pt x="498" y="614"/>
                  <a:pt x="497" y="616"/>
                </a:cubicBezTo>
                <a:cubicBezTo>
                  <a:pt x="499" y="617"/>
                  <a:pt x="501" y="616"/>
                  <a:pt x="503" y="616"/>
                </a:cubicBezTo>
                <a:cubicBezTo>
                  <a:pt x="503" y="617"/>
                  <a:pt x="503" y="617"/>
                  <a:pt x="503" y="618"/>
                </a:cubicBezTo>
                <a:cubicBezTo>
                  <a:pt x="505" y="619"/>
                  <a:pt x="510" y="620"/>
                  <a:pt x="515" y="615"/>
                </a:cubicBezTo>
                <a:cubicBezTo>
                  <a:pt x="517" y="612"/>
                  <a:pt x="517" y="609"/>
                  <a:pt x="519" y="606"/>
                </a:cubicBezTo>
                <a:cubicBezTo>
                  <a:pt x="521" y="604"/>
                  <a:pt x="523" y="603"/>
                  <a:pt x="524" y="601"/>
                </a:cubicBezTo>
                <a:cubicBezTo>
                  <a:pt x="526" y="599"/>
                  <a:pt x="526" y="596"/>
                  <a:pt x="528" y="593"/>
                </a:cubicBezTo>
                <a:cubicBezTo>
                  <a:pt x="529" y="592"/>
                  <a:pt x="531" y="592"/>
                  <a:pt x="532" y="591"/>
                </a:cubicBezTo>
                <a:cubicBezTo>
                  <a:pt x="533" y="590"/>
                  <a:pt x="534" y="591"/>
                  <a:pt x="535" y="590"/>
                </a:cubicBezTo>
                <a:cubicBezTo>
                  <a:pt x="536" y="588"/>
                  <a:pt x="535" y="585"/>
                  <a:pt x="536" y="583"/>
                </a:cubicBezTo>
                <a:cubicBezTo>
                  <a:pt x="537" y="582"/>
                  <a:pt x="539" y="581"/>
                  <a:pt x="539" y="579"/>
                </a:cubicBezTo>
                <a:cubicBezTo>
                  <a:pt x="539" y="579"/>
                  <a:pt x="540" y="578"/>
                  <a:pt x="540" y="577"/>
                </a:cubicBezTo>
                <a:cubicBezTo>
                  <a:pt x="540" y="577"/>
                  <a:pt x="540" y="576"/>
                  <a:pt x="540" y="575"/>
                </a:cubicBezTo>
                <a:cubicBezTo>
                  <a:pt x="540" y="575"/>
                  <a:pt x="541" y="575"/>
                  <a:pt x="541" y="574"/>
                </a:cubicBezTo>
                <a:cubicBezTo>
                  <a:pt x="541" y="573"/>
                  <a:pt x="543" y="572"/>
                  <a:pt x="544" y="571"/>
                </a:cubicBezTo>
                <a:moveTo>
                  <a:pt x="577" y="426"/>
                </a:moveTo>
                <a:cubicBezTo>
                  <a:pt x="577" y="425"/>
                  <a:pt x="577" y="423"/>
                  <a:pt x="575" y="421"/>
                </a:cubicBezTo>
                <a:cubicBezTo>
                  <a:pt x="568" y="420"/>
                  <a:pt x="563" y="428"/>
                  <a:pt x="556" y="426"/>
                </a:cubicBezTo>
                <a:cubicBezTo>
                  <a:pt x="555" y="426"/>
                  <a:pt x="554" y="426"/>
                  <a:pt x="552" y="426"/>
                </a:cubicBezTo>
                <a:cubicBezTo>
                  <a:pt x="546" y="427"/>
                  <a:pt x="544" y="426"/>
                  <a:pt x="541" y="425"/>
                </a:cubicBezTo>
                <a:cubicBezTo>
                  <a:pt x="539" y="419"/>
                  <a:pt x="539" y="419"/>
                  <a:pt x="539" y="417"/>
                </a:cubicBezTo>
                <a:cubicBezTo>
                  <a:pt x="538" y="417"/>
                  <a:pt x="537" y="416"/>
                  <a:pt x="537" y="416"/>
                </a:cubicBezTo>
                <a:cubicBezTo>
                  <a:pt x="536" y="414"/>
                  <a:pt x="536" y="412"/>
                  <a:pt x="536" y="411"/>
                </a:cubicBezTo>
                <a:cubicBezTo>
                  <a:pt x="519" y="396"/>
                  <a:pt x="504" y="384"/>
                  <a:pt x="507" y="371"/>
                </a:cubicBezTo>
                <a:cubicBezTo>
                  <a:pt x="507" y="371"/>
                  <a:pt x="507" y="370"/>
                  <a:pt x="507" y="367"/>
                </a:cubicBezTo>
                <a:cubicBezTo>
                  <a:pt x="507" y="365"/>
                  <a:pt x="507" y="364"/>
                  <a:pt x="506" y="362"/>
                </a:cubicBezTo>
                <a:cubicBezTo>
                  <a:pt x="506" y="362"/>
                  <a:pt x="477" y="309"/>
                  <a:pt x="477" y="300"/>
                </a:cubicBezTo>
                <a:cubicBezTo>
                  <a:pt x="474" y="297"/>
                  <a:pt x="470" y="297"/>
                  <a:pt x="468" y="295"/>
                </a:cubicBezTo>
                <a:cubicBezTo>
                  <a:pt x="467" y="295"/>
                  <a:pt x="467" y="295"/>
                  <a:pt x="465" y="295"/>
                </a:cubicBezTo>
                <a:cubicBezTo>
                  <a:pt x="464" y="295"/>
                  <a:pt x="462" y="296"/>
                  <a:pt x="461" y="297"/>
                </a:cubicBezTo>
                <a:cubicBezTo>
                  <a:pt x="460" y="297"/>
                  <a:pt x="460" y="297"/>
                  <a:pt x="460" y="297"/>
                </a:cubicBezTo>
                <a:cubicBezTo>
                  <a:pt x="443" y="293"/>
                  <a:pt x="427" y="284"/>
                  <a:pt x="410" y="284"/>
                </a:cubicBezTo>
                <a:cubicBezTo>
                  <a:pt x="409" y="297"/>
                  <a:pt x="409" y="297"/>
                  <a:pt x="408" y="299"/>
                </a:cubicBezTo>
                <a:cubicBezTo>
                  <a:pt x="408" y="299"/>
                  <a:pt x="407" y="299"/>
                  <a:pt x="406" y="299"/>
                </a:cubicBezTo>
                <a:cubicBezTo>
                  <a:pt x="405" y="299"/>
                  <a:pt x="405" y="299"/>
                  <a:pt x="403" y="299"/>
                </a:cubicBezTo>
                <a:cubicBezTo>
                  <a:pt x="399" y="298"/>
                  <a:pt x="397" y="294"/>
                  <a:pt x="394" y="293"/>
                </a:cubicBezTo>
                <a:cubicBezTo>
                  <a:pt x="390" y="293"/>
                  <a:pt x="386" y="293"/>
                  <a:pt x="381" y="291"/>
                </a:cubicBezTo>
                <a:cubicBezTo>
                  <a:pt x="379" y="283"/>
                  <a:pt x="367" y="283"/>
                  <a:pt x="367" y="283"/>
                </a:cubicBezTo>
                <a:cubicBezTo>
                  <a:pt x="361" y="283"/>
                  <a:pt x="361" y="283"/>
                  <a:pt x="354" y="261"/>
                </a:cubicBezTo>
                <a:cubicBezTo>
                  <a:pt x="355" y="260"/>
                  <a:pt x="355" y="260"/>
                  <a:pt x="360" y="258"/>
                </a:cubicBezTo>
                <a:cubicBezTo>
                  <a:pt x="360" y="258"/>
                  <a:pt x="359" y="257"/>
                  <a:pt x="359" y="256"/>
                </a:cubicBezTo>
                <a:cubicBezTo>
                  <a:pt x="357" y="255"/>
                  <a:pt x="355" y="254"/>
                  <a:pt x="353" y="254"/>
                </a:cubicBezTo>
                <a:cubicBezTo>
                  <a:pt x="337" y="254"/>
                  <a:pt x="337" y="254"/>
                  <a:pt x="329" y="258"/>
                </a:cubicBezTo>
                <a:cubicBezTo>
                  <a:pt x="325" y="255"/>
                  <a:pt x="318" y="249"/>
                  <a:pt x="310" y="257"/>
                </a:cubicBezTo>
                <a:cubicBezTo>
                  <a:pt x="306" y="257"/>
                  <a:pt x="303" y="257"/>
                  <a:pt x="299" y="257"/>
                </a:cubicBezTo>
                <a:cubicBezTo>
                  <a:pt x="299" y="258"/>
                  <a:pt x="299" y="258"/>
                  <a:pt x="285" y="264"/>
                </a:cubicBezTo>
                <a:cubicBezTo>
                  <a:pt x="285" y="264"/>
                  <a:pt x="285" y="264"/>
                  <a:pt x="284" y="264"/>
                </a:cubicBezTo>
                <a:cubicBezTo>
                  <a:pt x="279" y="263"/>
                  <a:pt x="274" y="265"/>
                  <a:pt x="270" y="261"/>
                </a:cubicBezTo>
                <a:cubicBezTo>
                  <a:pt x="270" y="261"/>
                  <a:pt x="268" y="260"/>
                  <a:pt x="268" y="260"/>
                </a:cubicBezTo>
                <a:cubicBezTo>
                  <a:pt x="266" y="263"/>
                  <a:pt x="265" y="269"/>
                  <a:pt x="265" y="269"/>
                </a:cubicBezTo>
                <a:cubicBezTo>
                  <a:pt x="263" y="270"/>
                  <a:pt x="262" y="271"/>
                  <a:pt x="257" y="270"/>
                </a:cubicBezTo>
                <a:cubicBezTo>
                  <a:pt x="256" y="273"/>
                  <a:pt x="256" y="276"/>
                  <a:pt x="255" y="280"/>
                </a:cubicBezTo>
                <a:cubicBezTo>
                  <a:pt x="253" y="280"/>
                  <a:pt x="250" y="279"/>
                  <a:pt x="247" y="281"/>
                </a:cubicBezTo>
                <a:cubicBezTo>
                  <a:pt x="246" y="286"/>
                  <a:pt x="244" y="291"/>
                  <a:pt x="243" y="297"/>
                </a:cubicBezTo>
                <a:cubicBezTo>
                  <a:pt x="243" y="298"/>
                  <a:pt x="243" y="299"/>
                  <a:pt x="243" y="301"/>
                </a:cubicBezTo>
                <a:cubicBezTo>
                  <a:pt x="240" y="301"/>
                  <a:pt x="238" y="301"/>
                  <a:pt x="236" y="301"/>
                </a:cubicBezTo>
                <a:cubicBezTo>
                  <a:pt x="235" y="307"/>
                  <a:pt x="227" y="311"/>
                  <a:pt x="224" y="311"/>
                </a:cubicBezTo>
                <a:cubicBezTo>
                  <a:pt x="220" y="319"/>
                  <a:pt x="213" y="326"/>
                  <a:pt x="211" y="334"/>
                </a:cubicBezTo>
                <a:cubicBezTo>
                  <a:pt x="210" y="334"/>
                  <a:pt x="210" y="334"/>
                  <a:pt x="209" y="334"/>
                </a:cubicBezTo>
                <a:cubicBezTo>
                  <a:pt x="209" y="334"/>
                  <a:pt x="209" y="334"/>
                  <a:pt x="207" y="335"/>
                </a:cubicBezTo>
                <a:cubicBezTo>
                  <a:pt x="207" y="335"/>
                  <a:pt x="206" y="335"/>
                  <a:pt x="205" y="335"/>
                </a:cubicBezTo>
                <a:cubicBezTo>
                  <a:pt x="204" y="348"/>
                  <a:pt x="204" y="349"/>
                  <a:pt x="198" y="351"/>
                </a:cubicBezTo>
                <a:cubicBezTo>
                  <a:pt x="198" y="351"/>
                  <a:pt x="198" y="352"/>
                  <a:pt x="197" y="353"/>
                </a:cubicBezTo>
                <a:cubicBezTo>
                  <a:pt x="197" y="354"/>
                  <a:pt x="197" y="356"/>
                  <a:pt x="198" y="357"/>
                </a:cubicBezTo>
                <a:cubicBezTo>
                  <a:pt x="206" y="359"/>
                  <a:pt x="206" y="359"/>
                  <a:pt x="207" y="361"/>
                </a:cubicBezTo>
                <a:cubicBezTo>
                  <a:pt x="204" y="366"/>
                  <a:pt x="204" y="366"/>
                  <a:pt x="204" y="381"/>
                </a:cubicBezTo>
                <a:cubicBezTo>
                  <a:pt x="204" y="382"/>
                  <a:pt x="204" y="383"/>
                  <a:pt x="204" y="386"/>
                </a:cubicBezTo>
                <a:cubicBezTo>
                  <a:pt x="204" y="386"/>
                  <a:pt x="204" y="386"/>
                  <a:pt x="200" y="390"/>
                </a:cubicBezTo>
                <a:cubicBezTo>
                  <a:pt x="200" y="393"/>
                  <a:pt x="201" y="396"/>
                  <a:pt x="202" y="399"/>
                </a:cubicBezTo>
                <a:cubicBezTo>
                  <a:pt x="202" y="402"/>
                  <a:pt x="202" y="402"/>
                  <a:pt x="202" y="402"/>
                </a:cubicBezTo>
                <a:cubicBezTo>
                  <a:pt x="202" y="413"/>
                  <a:pt x="220" y="423"/>
                  <a:pt x="220" y="424"/>
                </a:cubicBezTo>
                <a:cubicBezTo>
                  <a:pt x="220" y="430"/>
                  <a:pt x="220" y="435"/>
                  <a:pt x="234" y="438"/>
                </a:cubicBezTo>
                <a:cubicBezTo>
                  <a:pt x="235" y="441"/>
                  <a:pt x="235" y="441"/>
                  <a:pt x="235" y="445"/>
                </a:cubicBezTo>
                <a:cubicBezTo>
                  <a:pt x="247" y="456"/>
                  <a:pt x="255" y="455"/>
                  <a:pt x="255" y="455"/>
                </a:cubicBezTo>
                <a:cubicBezTo>
                  <a:pt x="255" y="454"/>
                  <a:pt x="256" y="452"/>
                  <a:pt x="257" y="451"/>
                </a:cubicBezTo>
                <a:cubicBezTo>
                  <a:pt x="260" y="450"/>
                  <a:pt x="262" y="451"/>
                  <a:pt x="265" y="451"/>
                </a:cubicBezTo>
                <a:cubicBezTo>
                  <a:pt x="266" y="451"/>
                  <a:pt x="266" y="451"/>
                  <a:pt x="268" y="451"/>
                </a:cubicBezTo>
                <a:cubicBezTo>
                  <a:pt x="270" y="451"/>
                  <a:pt x="273" y="451"/>
                  <a:pt x="275" y="451"/>
                </a:cubicBezTo>
                <a:cubicBezTo>
                  <a:pt x="277" y="456"/>
                  <a:pt x="281" y="455"/>
                  <a:pt x="290" y="453"/>
                </a:cubicBezTo>
                <a:cubicBezTo>
                  <a:pt x="293" y="447"/>
                  <a:pt x="295" y="447"/>
                  <a:pt x="305" y="449"/>
                </a:cubicBezTo>
                <a:cubicBezTo>
                  <a:pt x="305" y="449"/>
                  <a:pt x="306" y="449"/>
                  <a:pt x="306" y="449"/>
                </a:cubicBezTo>
                <a:cubicBezTo>
                  <a:pt x="312" y="443"/>
                  <a:pt x="317" y="446"/>
                  <a:pt x="319" y="446"/>
                </a:cubicBezTo>
                <a:cubicBezTo>
                  <a:pt x="321" y="456"/>
                  <a:pt x="323" y="457"/>
                  <a:pt x="327" y="458"/>
                </a:cubicBezTo>
                <a:cubicBezTo>
                  <a:pt x="334" y="458"/>
                  <a:pt x="341" y="458"/>
                  <a:pt x="347" y="459"/>
                </a:cubicBezTo>
                <a:cubicBezTo>
                  <a:pt x="347" y="461"/>
                  <a:pt x="347" y="463"/>
                  <a:pt x="347" y="467"/>
                </a:cubicBezTo>
                <a:cubicBezTo>
                  <a:pt x="347" y="467"/>
                  <a:pt x="345" y="485"/>
                  <a:pt x="343" y="489"/>
                </a:cubicBezTo>
                <a:cubicBezTo>
                  <a:pt x="342" y="489"/>
                  <a:pt x="341" y="489"/>
                  <a:pt x="341" y="489"/>
                </a:cubicBezTo>
                <a:cubicBezTo>
                  <a:pt x="340" y="490"/>
                  <a:pt x="340" y="491"/>
                  <a:pt x="340" y="491"/>
                </a:cubicBezTo>
                <a:cubicBezTo>
                  <a:pt x="355" y="500"/>
                  <a:pt x="356" y="518"/>
                  <a:pt x="365" y="531"/>
                </a:cubicBezTo>
                <a:cubicBezTo>
                  <a:pt x="364" y="532"/>
                  <a:pt x="364" y="533"/>
                  <a:pt x="364" y="533"/>
                </a:cubicBezTo>
                <a:cubicBezTo>
                  <a:pt x="364" y="534"/>
                  <a:pt x="364" y="535"/>
                  <a:pt x="364" y="536"/>
                </a:cubicBezTo>
                <a:cubicBezTo>
                  <a:pt x="364" y="540"/>
                  <a:pt x="365" y="540"/>
                  <a:pt x="367" y="541"/>
                </a:cubicBezTo>
                <a:cubicBezTo>
                  <a:pt x="367" y="553"/>
                  <a:pt x="357" y="562"/>
                  <a:pt x="356" y="574"/>
                </a:cubicBezTo>
                <a:cubicBezTo>
                  <a:pt x="356" y="580"/>
                  <a:pt x="357" y="580"/>
                  <a:pt x="361" y="583"/>
                </a:cubicBezTo>
                <a:cubicBezTo>
                  <a:pt x="361" y="589"/>
                  <a:pt x="361" y="591"/>
                  <a:pt x="366" y="594"/>
                </a:cubicBezTo>
                <a:cubicBezTo>
                  <a:pt x="368" y="603"/>
                  <a:pt x="368" y="603"/>
                  <a:pt x="370" y="604"/>
                </a:cubicBezTo>
                <a:cubicBezTo>
                  <a:pt x="370" y="607"/>
                  <a:pt x="369" y="610"/>
                  <a:pt x="369" y="613"/>
                </a:cubicBezTo>
                <a:cubicBezTo>
                  <a:pt x="369" y="614"/>
                  <a:pt x="375" y="632"/>
                  <a:pt x="382" y="639"/>
                </a:cubicBezTo>
                <a:cubicBezTo>
                  <a:pt x="381" y="642"/>
                  <a:pt x="381" y="642"/>
                  <a:pt x="383" y="645"/>
                </a:cubicBezTo>
                <a:cubicBezTo>
                  <a:pt x="383" y="646"/>
                  <a:pt x="383" y="646"/>
                  <a:pt x="383" y="647"/>
                </a:cubicBezTo>
                <a:cubicBezTo>
                  <a:pt x="382" y="648"/>
                  <a:pt x="380" y="649"/>
                  <a:pt x="380" y="650"/>
                </a:cubicBezTo>
                <a:cubicBezTo>
                  <a:pt x="380" y="650"/>
                  <a:pt x="381" y="651"/>
                  <a:pt x="381" y="651"/>
                </a:cubicBezTo>
                <a:cubicBezTo>
                  <a:pt x="382" y="651"/>
                  <a:pt x="383" y="651"/>
                  <a:pt x="383" y="651"/>
                </a:cubicBezTo>
                <a:cubicBezTo>
                  <a:pt x="383" y="654"/>
                  <a:pt x="383" y="654"/>
                  <a:pt x="386" y="656"/>
                </a:cubicBezTo>
                <a:cubicBezTo>
                  <a:pt x="389" y="656"/>
                  <a:pt x="391" y="656"/>
                  <a:pt x="394" y="656"/>
                </a:cubicBezTo>
                <a:cubicBezTo>
                  <a:pt x="398" y="655"/>
                  <a:pt x="398" y="655"/>
                  <a:pt x="401" y="654"/>
                </a:cubicBezTo>
                <a:cubicBezTo>
                  <a:pt x="404" y="654"/>
                  <a:pt x="408" y="654"/>
                  <a:pt x="412" y="653"/>
                </a:cubicBezTo>
                <a:cubicBezTo>
                  <a:pt x="413" y="653"/>
                  <a:pt x="413" y="652"/>
                  <a:pt x="413" y="651"/>
                </a:cubicBezTo>
                <a:cubicBezTo>
                  <a:pt x="422" y="650"/>
                  <a:pt x="422" y="650"/>
                  <a:pt x="424" y="647"/>
                </a:cubicBezTo>
                <a:cubicBezTo>
                  <a:pt x="424" y="647"/>
                  <a:pt x="451" y="634"/>
                  <a:pt x="448" y="620"/>
                </a:cubicBezTo>
                <a:cubicBezTo>
                  <a:pt x="448" y="619"/>
                  <a:pt x="460" y="612"/>
                  <a:pt x="465" y="610"/>
                </a:cubicBezTo>
                <a:cubicBezTo>
                  <a:pt x="466" y="606"/>
                  <a:pt x="466" y="606"/>
                  <a:pt x="464" y="592"/>
                </a:cubicBezTo>
                <a:cubicBezTo>
                  <a:pt x="476" y="582"/>
                  <a:pt x="492" y="578"/>
                  <a:pt x="500" y="564"/>
                </a:cubicBezTo>
                <a:cubicBezTo>
                  <a:pt x="500" y="563"/>
                  <a:pt x="501" y="562"/>
                  <a:pt x="501" y="560"/>
                </a:cubicBezTo>
                <a:cubicBezTo>
                  <a:pt x="502" y="558"/>
                  <a:pt x="502" y="557"/>
                  <a:pt x="501" y="555"/>
                </a:cubicBezTo>
                <a:cubicBezTo>
                  <a:pt x="502" y="551"/>
                  <a:pt x="503" y="547"/>
                  <a:pt x="503" y="542"/>
                </a:cubicBezTo>
                <a:cubicBezTo>
                  <a:pt x="499" y="535"/>
                  <a:pt x="505" y="528"/>
                  <a:pt x="502" y="521"/>
                </a:cubicBezTo>
                <a:cubicBezTo>
                  <a:pt x="502" y="519"/>
                  <a:pt x="502" y="519"/>
                  <a:pt x="502" y="519"/>
                </a:cubicBezTo>
                <a:cubicBezTo>
                  <a:pt x="515" y="479"/>
                  <a:pt x="568" y="470"/>
                  <a:pt x="577" y="426"/>
                </a:cubicBezTo>
                <a:moveTo>
                  <a:pt x="133" y="516"/>
                </a:moveTo>
                <a:cubicBezTo>
                  <a:pt x="132" y="514"/>
                  <a:pt x="129" y="503"/>
                  <a:pt x="124" y="501"/>
                </a:cubicBezTo>
                <a:cubicBezTo>
                  <a:pt x="123" y="501"/>
                  <a:pt x="122" y="501"/>
                  <a:pt x="120" y="501"/>
                </a:cubicBezTo>
                <a:cubicBezTo>
                  <a:pt x="114" y="498"/>
                  <a:pt x="113" y="486"/>
                  <a:pt x="105" y="490"/>
                </a:cubicBezTo>
                <a:cubicBezTo>
                  <a:pt x="103" y="490"/>
                  <a:pt x="101" y="490"/>
                  <a:pt x="99" y="489"/>
                </a:cubicBezTo>
                <a:cubicBezTo>
                  <a:pt x="96" y="486"/>
                  <a:pt x="96" y="486"/>
                  <a:pt x="93" y="486"/>
                </a:cubicBezTo>
                <a:cubicBezTo>
                  <a:pt x="93" y="487"/>
                  <a:pt x="93" y="489"/>
                  <a:pt x="93" y="490"/>
                </a:cubicBezTo>
                <a:cubicBezTo>
                  <a:pt x="89" y="489"/>
                  <a:pt x="89" y="488"/>
                  <a:pt x="89" y="486"/>
                </a:cubicBezTo>
                <a:cubicBezTo>
                  <a:pt x="89" y="486"/>
                  <a:pt x="90" y="485"/>
                  <a:pt x="90" y="485"/>
                </a:cubicBezTo>
                <a:cubicBezTo>
                  <a:pt x="83" y="478"/>
                  <a:pt x="82" y="478"/>
                  <a:pt x="80" y="478"/>
                </a:cubicBezTo>
                <a:cubicBezTo>
                  <a:pt x="80" y="478"/>
                  <a:pt x="80" y="478"/>
                  <a:pt x="79" y="477"/>
                </a:cubicBezTo>
                <a:cubicBezTo>
                  <a:pt x="77" y="475"/>
                  <a:pt x="77" y="475"/>
                  <a:pt x="74" y="476"/>
                </a:cubicBezTo>
                <a:cubicBezTo>
                  <a:pt x="75" y="477"/>
                  <a:pt x="75" y="479"/>
                  <a:pt x="76" y="481"/>
                </a:cubicBezTo>
                <a:cubicBezTo>
                  <a:pt x="75" y="481"/>
                  <a:pt x="74" y="481"/>
                  <a:pt x="73" y="481"/>
                </a:cubicBezTo>
                <a:cubicBezTo>
                  <a:pt x="73" y="480"/>
                  <a:pt x="73" y="479"/>
                  <a:pt x="72" y="478"/>
                </a:cubicBezTo>
                <a:cubicBezTo>
                  <a:pt x="72" y="477"/>
                  <a:pt x="73" y="476"/>
                  <a:pt x="73" y="475"/>
                </a:cubicBezTo>
                <a:cubicBezTo>
                  <a:pt x="73" y="475"/>
                  <a:pt x="73" y="474"/>
                  <a:pt x="73" y="474"/>
                </a:cubicBezTo>
                <a:cubicBezTo>
                  <a:pt x="73" y="472"/>
                  <a:pt x="73" y="472"/>
                  <a:pt x="68" y="470"/>
                </a:cubicBezTo>
                <a:cubicBezTo>
                  <a:pt x="68" y="470"/>
                  <a:pt x="68" y="470"/>
                  <a:pt x="68" y="470"/>
                </a:cubicBezTo>
                <a:cubicBezTo>
                  <a:pt x="68" y="470"/>
                  <a:pt x="67" y="470"/>
                  <a:pt x="66" y="470"/>
                </a:cubicBezTo>
                <a:cubicBezTo>
                  <a:pt x="67" y="474"/>
                  <a:pt x="67" y="474"/>
                  <a:pt x="67" y="475"/>
                </a:cubicBezTo>
                <a:cubicBezTo>
                  <a:pt x="66" y="475"/>
                  <a:pt x="65" y="475"/>
                  <a:pt x="65" y="475"/>
                </a:cubicBezTo>
                <a:cubicBezTo>
                  <a:pt x="65" y="474"/>
                  <a:pt x="64" y="473"/>
                  <a:pt x="64" y="472"/>
                </a:cubicBezTo>
                <a:cubicBezTo>
                  <a:pt x="65" y="471"/>
                  <a:pt x="66" y="470"/>
                  <a:pt x="66" y="469"/>
                </a:cubicBezTo>
                <a:cubicBezTo>
                  <a:pt x="65" y="461"/>
                  <a:pt x="65" y="461"/>
                  <a:pt x="64" y="459"/>
                </a:cubicBezTo>
                <a:cubicBezTo>
                  <a:pt x="64" y="459"/>
                  <a:pt x="63" y="459"/>
                  <a:pt x="62" y="459"/>
                </a:cubicBezTo>
                <a:cubicBezTo>
                  <a:pt x="62" y="457"/>
                  <a:pt x="62" y="454"/>
                  <a:pt x="61" y="451"/>
                </a:cubicBezTo>
                <a:cubicBezTo>
                  <a:pt x="59" y="446"/>
                  <a:pt x="55" y="442"/>
                  <a:pt x="52" y="437"/>
                </a:cubicBezTo>
                <a:cubicBezTo>
                  <a:pt x="51" y="437"/>
                  <a:pt x="50" y="436"/>
                  <a:pt x="49" y="436"/>
                </a:cubicBezTo>
                <a:cubicBezTo>
                  <a:pt x="49" y="435"/>
                  <a:pt x="48" y="435"/>
                  <a:pt x="48" y="434"/>
                </a:cubicBezTo>
                <a:cubicBezTo>
                  <a:pt x="47" y="435"/>
                  <a:pt x="45" y="435"/>
                  <a:pt x="45" y="435"/>
                </a:cubicBezTo>
                <a:cubicBezTo>
                  <a:pt x="44" y="435"/>
                  <a:pt x="44" y="435"/>
                  <a:pt x="44" y="435"/>
                </a:cubicBezTo>
                <a:cubicBezTo>
                  <a:pt x="44" y="435"/>
                  <a:pt x="34" y="422"/>
                  <a:pt x="32" y="419"/>
                </a:cubicBezTo>
                <a:cubicBezTo>
                  <a:pt x="32" y="419"/>
                  <a:pt x="32" y="418"/>
                  <a:pt x="31" y="417"/>
                </a:cubicBezTo>
                <a:cubicBezTo>
                  <a:pt x="30" y="415"/>
                  <a:pt x="30" y="415"/>
                  <a:pt x="30" y="412"/>
                </a:cubicBezTo>
                <a:cubicBezTo>
                  <a:pt x="30" y="412"/>
                  <a:pt x="30" y="412"/>
                  <a:pt x="29" y="412"/>
                </a:cubicBezTo>
                <a:cubicBezTo>
                  <a:pt x="29" y="412"/>
                  <a:pt x="28" y="413"/>
                  <a:pt x="28" y="413"/>
                </a:cubicBezTo>
                <a:cubicBezTo>
                  <a:pt x="27" y="412"/>
                  <a:pt x="27" y="412"/>
                  <a:pt x="26" y="408"/>
                </a:cubicBezTo>
                <a:cubicBezTo>
                  <a:pt x="26" y="408"/>
                  <a:pt x="27" y="407"/>
                  <a:pt x="27" y="407"/>
                </a:cubicBezTo>
                <a:cubicBezTo>
                  <a:pt x="26" y="406"/>
                  <a:pt x="26" y="405"/>
                  <a:pt x="25" y="404"/>
                </a:cubicBezTo>
                <a:cubicBezTo>
                  <a:pt x="24" y="406"/>
                  <a:pt x="24" y="406"/>
                  <a:pt x="24" y="406"/>
                </a:cubicBezTo>
                <a:cubicBezTo>
                  <a:pt x="24" y="406"/>
                  <a:pt x="24" y="406"/>
                  <a:pt x="24" y="406"/>
                </a:cubicBezTo>
                <a:cubicBezTo>
                  <a:pt x="23" y="405"/>
                  <a:pt x="22" y="405"/>
                  <a:pt x="22" y="405"/>
                </a:cubicBezTo>
                <a:cubicBezTo>
                  <a:pt x="22" y="406"/>
                  <a:pt x="22" y="407"/>
                  <a:pt x="22" y="409"/>
                </a:cubicBezTo>
                <a:cubicBezTo>
                  <a:pt x="21" y="409"/>
                  <a:pt x="21" y="409"/>
                  <a:pt x="21" y="410"/>
                </a:cubicBezTo>
                <a:cubicBezTo>
                  <a:pt x="20" y="406"/>
                  <a:pt x="20" y="406"/>
                  <a:pt x="18" y="405"/>
                </a:cubicBezTo>
                <a:cubicBezTo>
                  <a:pt x="18" y="405"/>
                  <a:pt x="17" y="405"/>
                  <a:pt x="16" y="405"/>
                </a:cubicBezTo>
                <a:cubicBezTo>
                  <a:pt x="16" y="404"/>
                  <a:pt x="15" y="404"/>
                  <a:pt x="15" y="403"/>
                </a:cubicBezTo>
                <a:cubicBezTo>
                  <a:pt x="15" y="402"/>
                  <a:pt x="15" y="401"/>
                  <a:pt x="14" y="399"/>
                </a:cubicBezTo>
                <a:cubicBezTo>
                  <a:pt x="13" y="398"/>
                  <a:pt x="12" y="397"/>
                  <a:pt x="12" y="396"/>
                </a:cubicBezTo>
                <a:cubicBezTo>
                  <a:pt x="12" y="396"/>
                  <a:pt x="12" y="409"/>
                  <a:pt x="11" y="413"/>
                </a:cubicBezTo>
                <a:cubicBezTo>
                  <a:pt x="9" y="402"/>
                  <a:pt x="10" y="396"/>
                  <a:pt x="10" y="393"/>
                </a:cubicBezTo>
                <a:cubicBezTo>
                  <a:pt x="10" y="392"/>
                  <a:pt x="10" y="392"/>
                  <a:pt x="10" y="392"/>
                </a:cubicBezTo>
                <a:cubicBezTo>
                  <a:pt x="10" y="392"/>
                  <a:pt x="10" y="392"/>
                  <a:pt x="9" y="392"/>
                </a:cubicBezTo>
                <a:cubicBezTo>
                  <a:pt x="9" y="394"/>
                  <a:pt x="9" y="394"/>
                  <a:pt x="9" y="397"/>
                </a:cubicBezTo>
                <a:cubicBezTo>
                  <a:pt x="8" y="397"/>
                  <a:pt x="8" y="397"/>
                  <a:pt x="7" y="398"/>
                </a:cubicBezTo>
                <a:cubicBezTo>
                  <a:pt x="7" y="399"/>
                  <a:pt x="6" y="401"/>
                  <a:pt x="6" y="401"/>
                </a:cubicBezTo>
                <a:cubicBezTo>
                  <a:pt x="6" y="404"/>
                  <a:pt x="6" y="406"/>
                  <a:pt x="6" y="410"/>
                </a:cubicBezTo>
                <a:cubicBezTo>
                  <a:pt x="2" y="424"/>
                  <a:pt x="12" y="436"/>
                  <a:pt x="10" y="449"/>
                </a:cubicBezTo>
                <a:cubicBezTo>
                  <a:pt x="11" y="454"/>
                  <a:pt x="11" y="454"/>
                  <a:pt x="11" y="456"/>
                </a:cubicBezTo>
                <a:cubicBezTo>
                  <a:pt x="12" y="461"/>
                  <a:pt x="12" y="461"/>
                  <a:pt x="13" y="465"/>
                </a:cubicBezTo>
                <a:cubicBezTo>
                  <a:pt x="13" y="465"/>
                  <a:pt x="13" y="465"/>
                  <a:pt x="13" y="466"/>
                </a:cubicBezTo>
                <a:cubicBezTo>
                  <a:pt x="16" y="475"/>
                  <a:pt x="16" y="475"/>
                  <a:pt x="16" y="476"/>
                </a:cubicBezTo>
                <a:cubicBezTo>
                  <a:pt x="17" y="477"/>
                  <a:pt x="17" y="478"/>
                  <a:pt x="17" y="479"/>
                </a:cubicBezTo>
                <a:cubicBezTo>
                  <a:pt x="17" y="479"/>
                  <a:pt x="18" y="484"/>
                  <a:pt x="21" y="492"/>
                </a:cubicBezTo>
                <a:cubicBezTo>
                  <a:pt x="21" y="493"/>
                  <a:pt x="21" y="493"/>
                  <a:pt x="22" y="494"/>
                </a:cubicBezTo>
                <a:cubicBezTo>
                  <a:pt x="25" y="502"/>
                  <a:pt x="28" y="509"/>
                  <a:pt x="32" y="517"/>
                </a:cubicBezTo>
                <a:cubicBezTo>
                  <a:pt x="32" y="518"/>
                  <a:pt x="32" y="519"/>
                  <a:pt x="33" y="520"/>
                </a:cubicBezTo>
                <a:cubicBezTo>
                  <a:pt x="38" y="531"/>
                  <a:pt x="50" y="555"/>
                  <a:pt x="61" y="564"/>
                </a:cubicBezTo>
                <a:cubicBezTo>
                  <a:pt x="64" y="567"/>
                  <a:pt x="66" y="571"/>
                  <a:pt x="68" y="575"/>
                </a:cubicBezTo>
                <a:cubicBezTo>
                  <a:pt x="69" y="576"/>
                  <a:pt x="70" y="577"/>
                  <a:pt x="70" y="578"/>
                </a:cubicBezTo>
                <a:cubicBezTo>
                  <a:pt x="70" y="579"/>
                  <a:pt x="70" y="579"/>
                  <a:pt x="70" y="579"/>
                </a:cubicBezTo>
                <a:cubicBezTo>
                  <a:pt x="71" y="579"/>
                  <a:pt x="71" y="579"/>
                  <a:pt x="72" y="580"/>
                </a:cubicBezTo>
                <a:cubicBezTo>
                  <a:pt x="72" y="581"/>
                  <a:pt x="72" y="581"/>
                  <a:pt x="73" y="582"/>
                </a:cubicBezTo>
                <a:cubicBezTo>
                  <a:pt x="73" y="582"/>
                  <a:pt x="73" y="582"/>
                  <a:pt x="73" y="583"/>
                </a:cubicBezTo>
                <a:cubicBezTo>
                  <a:pt x="75" y="586"/>
                  <a:pt x="75" y="586"/>
                  <a:pt x="76" y="587"/>
                </a:cubicBezTo>
                <a:cubicBezTo>
                  <a:pt x="76" y="587"/>
                  <a:pt x="76" y="587"/>
                  <a:pt x="76" y="587"/>
                </a:cubicBezTo>
                <a:cubicBezTo>
                  <a:pt x="77" y="588"/>
                  <a:pt x="77" y="588"/>
                  <a:pt x="78" y="590"/>
                </a:cubicBezTo>
                <a:cubicBezTo>
                  <a:pt x="78" y="590"/>
                  <a:pt x="79" y="591"/>
                  <a:pt x="79" y="591"/>
                </a:cubicBezTo>
                <a:cubicBezTo>
                  <a:pt x="79" y="592"/>
                  <a:pt x="79" y="592"/>
                  <a:pt x="79" y="592"/>
                </a:cubicBezTo>
                <a:cubicBezTo>
                  <a:pt x="79" y="592"/>
                  <a:pt x="80" y="592"/>
                  <a:pt x="80" y="592"/>
                </a:cubicBezTo>
                <a:cubicBezTo>
                  <a:pt x="81" y="594"/>
                  <a:pt x="81" y="595"/>
                  <a:pt x="83" y="597"/>
                </a:cubicBezTo>
                <a:cubicBezTo>
                  <a:pt x="83" y="597"/>
                  <a:pt x="84" y="598"/>
                  <a:pt x="84" y="598"/>
                </a:cubicBezTo>
                <a:cubicBezTo>
                  <a:pt x="84" y="598"/>
                  <a:pt x="84" y="599"/>
                  <a:pt x="85" y="599"/>
                </a:cubicBezTo>
                <a:cubicBezTo>
                  <a:pt x="87" y="602"/>
                  <a:pt x="89" y="606"/>
                  <a:pt x="92" y="609"/>
                </a:cubicBezTo>
                <a:cubicBezTo>
                  <a:pt x="92" y="609"/>
                  <a:pt x="100" y="619"/>
                  <a:pt x="102" y="622"/>
                </a:cubicBezTo>
                <a:cubicBezTo>
                  <a:pt x="103" y="622"/>
                  <a:pt x="103" y="623"/>
                  <a:pt x="103" y="623"/>
                </a:cubicBezTo>
                <a:cubicBezTo>
                  <a:pt x="110" y="630"/>
                  <a:pt x="117" y="637"/>
                  <a:pt x="123" y="644"/>
                </a:cubicBezTo>
                <a:cubicBezTo>
                  <a:pt x="124" y="645"/>
                  <a:pt x="124" y="645"/>
                  <a:pt x="126" y="647"/>
                </a:cubicBezTo>
                <a:cubicBezTo>
                  <a:pt x="126" y="647"/>
                  <a:pt x="127" y="648"/>
                  <a:pt x="127" y="648"/>
                </a:cubicBezTo>
                <a:cubicBezTo>
                  <a:pt x="148" y="666"/>
                  <a:pt x="148" y="666"/>
                  <a:pt x="152" y="669"/>
                </a:cubicBezTo>
                <a:cubicBezTo>
                  <a:pt x="156" y="672"/>
                  <a:pt x="160" y="675"/>
                  <a:pt x="165" y="678"/>
                </a:cubicBezTo>
                <a:cubicBezTo>
                  <a:pt x="165" y="678"/>
                  <a:pt x="165" y="678"/>
                  <a:pt x="165" y="678"/>
                </a:cubicBezTo>
                <a:cubicBezTo>
                  <a:pt x="156" y="672"/>
                  <a:pt x="156" y="672"/>
                  <a:pt x="156" y="672"/>
                </a:cubicBezTo>
                <a:cubicBezTo>
                  <a:pt x="157" y="672"/>
                  <a:pt x="157" y="672"/>
                  <a:pt x="157" y="672"/>
                </a:cubicBezTo>
                <a:cubicBezTo>
                  <a:pt x="158" y="673"/>
                  <a:pt x="159" y="674"/>
                  <a:pt x="161" y="675"/>
                </a:cubicBezTo>
                <a:cubicBezTo>
                  <a:pt x="161" y="675"/>
                  <a:pt x="161" y="676"/>
                  <a:pt x="162" y="676"/>
                </a:cubicBezTo>
                <a:cubicBezTo>
                  <a:pt x="163" y="677"/>
                  <a:pt x="165" y="678"/>
                  <a:pt x="167" y="680"/>
                </a:cubicBezTo>
                <a:cubicBezTo>
                  <a:pt x="169" y="681"/>
                  <a:pt x="169" y="681"/>
                  <a:pt x="178" y="687"/>
                </a:cubicBezTo>
                <a:cubicBezTo>
                  <a:pt x="177" y="686"/>
                  <a:pt x="175" y="685"/>
                  <a:pt x="174" y="685"/>
                </a:cubicBezTo>
                <a:cubicBezTo>
                  <a:pt x="174" y="684"/>
                  <a:pt x="174" y="684"/>
                  <a:pt x="173" y="684"/>
                </a:cubicBezTo>
                <a:cubicBezTo>
                  <a:pt x="172" y="683"/>
                  <a:pt x="172" y="683"/>
                  <a:pt x="171" y="683"/>
                </a:cubicBezTo>
                <a:cubicBezTo>
                  <a:pt x="172" y="683"/>
                  <a:pt x="172" y="683"/>
                  <a:pt x="172" y="683"/>
                </a:cubicBezTo>
                <a:cubicBezTo>
                  <a:pt x="173" y="684"/>
                  <a:pt x="174" y="684"/>
                  <a:pt x="175" y="685"/>
                </a:cubicBezTo>
                <a:cubicBezTo>
                  <a:pt x="177" y="686"/>
                  <a:pt x="180" y="688"/>
                  <a:pt x="182" y="689"/>
                </a:cubicBezTo>
                <a:cubicBezTo>
                  <a:pt x="181" y="689"/>
                  <a:pt x="179" y="688"/>
                  <a:pt x="178" y="687"/>
                </a:cubicBezTo>
                <a:cubicBezTo>
                  <a:pt x="179" y="688"/>
                  <a:pt x="180" y="688"/>
                  <a:pt x="181" y="689"/>
                </a:cubicBezTo>
                <a:cubicBezTo>
                  <a:pt x="186" y="692"/>
                  <a:pt x="191" y="695"/>
                  <a:pt x="196" y="698"/>
                </a:cubicBezTo>
                <a:cubicBezTo>
                  <a:pt x="197" y="698"/>
                  <a:pt x="197" y="698"/>
                  <a:pt x="198" y="699"/>
                </a:cubicBezTo>
                <a:cubicBezTo>
                  <a:pt x="199" y="700"/>
                  <a:pt x="201" y="700"/>
                  <a:pt x="202" y="701"/>
                </a:cubicBezTo>
                <a:cubicBezTo>
                  <a:pt x="203" y="701"/>
                  <a:pt x="203" y="701"/>
                  <a:pt x="203" y="702"/>
                </a:cubicBezTo>
                <a:cubicBezTo>
                  <a:pt x="207" y="703"/>
                  <a:pt x="210" y="705"/>
                  <a:pt x="213" y="706"/>
                </a:cubicBezTo>
                <a:cubicBezTo>
                  <a:pt x="214" y="707"/>
                  <a:pt x="214" y="707"/>
                  <a:pt x="214" y="707"/>
                </a:cubicBezTo>
                <a:cubicBezTo>
                  <a:pt x="215" y="707"/>
                  <a:pt x="215" y="707"/>
                  <a:pt x="215" y="707"/>
                </a:cubicBezTo>
                <a:cubicBezTo>
                  <a:pt x="215" y="708"/>
                  <a:pt x="215" y="708"/>
                  <a:pt x="215" y="708"/>
                </a:cubicBezTo>
                <a:cubicBezTo>
                  <a:pt x="219" y="709"/>
                  <a:pt x="219" y="709"/>
                  <a:pt x="220" y="710"/>
                </a:cubicBezTo>
                <a:cubicBezTo>
                  <a:pt x="221" y="710"/>
                  <a:pt x="221" y="710"/>
                  <a:pt x="221" y="710"/>
                </a:cubicBezTo>
                <a:cubicBezTo>
                  <a:pt x="228" y="713"/>
                  <a:pt x="237" y="717"/>
                  <a:pt x="237" y="717"/>
                </a:cubicBezTo>
                <a:cubicBezTo>
                  <a:pt x="237" y="717"/>
                  <a:pt x="238" y="717"/>
                  <a:pt x="238" y="717"/>
                </a:cubicBezTo>
                <a:cubicBezTo>
                  <a:pt x="240" y="718"/>
                  <a:pt x="240" y="718"/>
                  <a:pt x="243" y="719"/>
                </a:cubicBezTo>
                <a:cubicBezTo>
                  <a:pt x="243" y="719"/>
                  <a:pt x="243" y="719"/>
                  <a:pt x="245" y="719"/>
                </a:cubicBezTo>
                <a:cubicBezTo>
                  <a:pt x="245" y="719"/>
                  <a:pt x="245" y="719"/>
                  <a:pt x="245" y="719"/>
                </a:cubicBezTo>
                <a:cubicBezTo>
                  <a:pt x="241" y="717"/>
                  <a:pt x="241" y="717"/>
                  <a:pt x="239" y="717"/>
                </a:cubicBezTo>
                <a:cubicBezTo>
                  <a:pt x="238" y="717"/>
                  <a:pt x="238" y="716"/>
                  <a:pt x="236" y="716"/>
                </a:cubicBezTo>
                <a:cubicBezTo>
                  <a:pt x="236" y="716"/>
                  <a:pt x="230" y="713"/>
                  <a:pt x="227" y="712"/>
                </a:cubicBezTo>
                <a:cubicBezTo>
                  <a:pt x="226" y="712"/>
                  <a:pt x="226" y="712"/>
                  <a:pt x="225" y="711"/>
                </a:cubicBezTo>
                <a:cubicBezTo>
                  <a:pt x="218" y="708"/>
                  <a:pt x="218" y="708"/>
                  <a:pt x="217" y="707"/>
                </a:cubicBezTo>
                <a:cubicBezTo>
                  <a:pt x="217" y="707"/>
                  <a:pt x="216" y="707"/>
                  <a:pt x="215" y="706"/>
                </a:cubicBezTo>
                <a:cubicBezTo>
                  <a:pt x="214" y="706"/>
                  <a:pt x="212" y="705"/>
                  <a:pt x="210" y="704"/>
                </a:cubicBezTo>
                <a:cubicBezTo>
                  <a:pt x="210" y="704"/>
                  <a:pt x="209" y="704"/>
                  <a:pt x="209" y="703"/>
                </a:cubicBezTo>
                <a:cubicBezTo>
                  <a:pt x="209" y="703"/>
                  <a:pt x="209" y="704"/>
                  <a:pt x="208" y="703"/>
                </a:cubicBezTo>
                <a:cubicBezTo>
                  <a:pt x="203" y="700"/>
                  <a:pt x="196" y="695"/>
                  <a:pt x="196" y="695"/>
                </a:cubicBezTo>
                <a:cubicBezTo>
                  <a:pt x="195" y="695"/>
                  <a:pt x="194" y="694"/>
                  <a:pt x="194" y="694"/>
                </a:cubicBezTo>
                <a:cubicBezTo>
                  <a:pt x="193" y="694"/>
                  <a:pt x="193" y="694"/>
                  <a:pt x="192" y="693"/>
                </a:cubicBezTo>
                <a:cubicBezTo>
                  <a:pt x="190" y="692"/>
                  <a:pt x="187" y="691"/>
                  <a:pt x="184" y="689"/>
                </a:cubicBezTo>
                <a:cubicBezTo>
                  <a:pt x="184" y="689"/>
                  <a:pt x="184" y="689"/>
                  <a:pt x="183" y="688"/>
                </a:cubicBezTo>
                <a:cubicBezTo>
                  <a:pt x="182" y="688"/>
                  <a:pt x="181" y="687"/>
                  <a:pt x="180" y="686"/>
                </a:cubicBezTo>
                <a:cubicBezTo>
                  <a:pt x="181" y="686"/>
                  <a:pt x="181" y="686"/>
                  <a:pt x="182" y="686"/>
                </a:cubicBezTo>
                <a:cubicBezTo>
                  <a:pt x="180" y="685"/>
                  <a:pt x="178" y="684"/>
                  <a:pt x="176" y="682"/>
                </a:cubicBezTo>
                <a:cubicBezTo>
                  <a:pt x="173" y="680"/>
                  <a:pt x="171" y="678"/>
                  <a:pt x="168" y="676"/>
                </a:cubicBezTo>
                <a:cubicBezTo>
                  <a:pt x="168" y="675"/>
                  <a:pt x="168" y="675"/>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7" y="675"/>
                </a:cubicBezTo>
                <a:cubicBezTo>
                  <a:pt x="165" y="675"/>
                  <a:pt x="165" y="675"/>
                  <a:pt x="161" y="671"/>
                </a:cubicBezTo>
                <a:cubicBezTo>
                  <a:pt x="160" y="671"/>
                  <a:pt x="159" y="670"/>
                  <a:pt x="158" y="669"/>
                </a:cubicBezTo>
                <a:cubicBezTo>
                  <a:pt x="158" y="669"/>
                  <a:pt x="158" y="669"/>
                  <a:pt x="160" y="670"/>
                </a:cubicBezTo>
                <a:cubicBezTo>
                  <a:pt x="161" y="670"/>
                  <a:pt x="161" y="671"/>
                  <a:pt x="162" y="671"/>
                </a:cubicBezTo>
                <a:cubicBezTo>
                  <a:pt x="162" y="671"/>
                  <a:pt x="163" y="671"/>
                  <a:pt x="163" y="671"/>
                </a:cubicBezTo>
                <a:cubicBezTo>
                  <a:pt x="162" y="670"/>
                  <a:pt x="162" y="670"/>
                  <a:pt x="161" y="670"/>
                </a:cubicBezTo>
                <a:cubicBezTo>
                  <a:pt x="161" y="669"/>
                  <a:pt x="161" y="669"/>
                  <a:pt x="159" y="668"/>
                </a:cubicBezTo>
                <a:cubicBezTo>
                  <a:pt x="158" y="667"/>
                  <a:pt x="158" y="667"/>
                  <a:pt x="154" y="663"/>
                </a:cubicBezTo>
                <a:cubicBezTo>
                  <a:pt x="153" y="663"/>
                  <a:pt x="153" y="662"/>
                  <a:pt x="152" y="662"/>
                </a:cubicBezTo>
                <a:cubicBezTo>
                  <a:pt x="152" y="662"/>
                  <a:pt x="153" y="662"/>
                  <a:pt x="153" y="662"/>
                </a:cubicBezTo>
                <a:cubicBezTo>
                  <a:pt x="154" y="662"/>
                  <a:pt x="154" y="662"/>
                  <a:pt x="154" y="661"/>
                </a:cubicBezTo>
                <a:cubicBezTo>
                  <a:pt x="155" y="661"/>
                  <a:pt x="155" y="661"/>
                  <a:pt x="157" y="662"/>
                </a:cubicBezTo>
                <a:cubicBezTo>
                  <a:pt x="155" y="660"/>
                  <a:pt x="153" y="657"/>
                  <a:pt x="152" y="655"/>
                </a:cubicBezTo>
                <a:cubicBezTo>
                  <a:pt x="151" y="653"/>
                  <a:pt x="151" y="653"/>
                  <a:pt x="151" y="653"/>
                </a:cubicBezTo>
                <a:cubicBezTo>
                  <a:pt x="150" y="653"/>
                  <a:pt x="149" y="652"/>
                  <a:pt x="148" y="651"/>
                </a:cubicBezTo>
                <a:cubicBezTo>
                  <a:pt x="148" y="651"/>
                  <a:pt x="148" y="651"/>
                  <a:pt x="147" y="651"/>
                </a:cubicBezTo>
                <a:cubicBezTo>
                  <a:pt x="147" y="650"/>
                  <a:pt x="146" y="650"/>
                  <a:pt x="145" y="648"/>
                </a:cubicBezTo>
                <a:cubicBezTo>
                  <a:pt x="142" y="646"/>
                  <a:pt x="139" y="645"/>
                  <a:pt x="137" y="643"/>
                </a:cubicBezTo>
                <a:cubicBezTo>
                  <a:pt x="138" y="643"/>
                  <a:pt x="138" y="643"/>
                  <a:pt x="139" y="643"/>
                </a:cubicBezTo>
                <a:cubicBezTo>
                  <a:pt x="145" y="646"/>
                  <a:pt x="145" y="646"/>
                  <a:pt x="146" y="644"/>
                </a:cubicBezTo>
                <a:cubicBezTo>
                  <a:pt x="137" y="630"/>
                  <a:pt x="137" y="628"/>
                  <a:pt x="137" y="627"/>
                </a:cubicBezTo>
                <a:cubicBezTo>
                  <a:pt x="138" y="628"/>
                  <a:pt x="139" y="630"/>
                  <a:pt x="140" y="631"/>
                </a:cubicBezTo>
                <a:cubicBezTo>
                  <a:pt x="137" y="619"/>
                  <a:pt x="125" y="611"/>
                  <a:pt x="127" y="597"/>
                </a:cubicBezTo>
                <a:cubicBezTo>
                  <a:pt x="128" y="597"/>
                  <a:pt x="129" y="597"/>
                  <a:pt x="130" y="597"/>
                </a:cubicBezTo>
                <a:cubicBezTo>
                  <a:pt x="130" y="596"/>
                  <a:pt x="131" y="594"/>
                  <a:pt x="131" y="593"/>
                </a:cubicBezTo>
                <a:cubicBezTo>
                  <a:pt x="133" y="594"/>
                  <a:pt x="136" y="594"/>
                  <a:pt x="138" y="594"/>
                </a:cubicBezTo>
                <a:cubicBezTo>
                  <a:pt x="138" y="593"/>
                  <a:pt x="138" y="592"/>
                  <a:pt x="137" y="591"/>
                </a:cubicBezTo>
                <a:cubicBezTo>
                  <a:pt x="138" y="590"/>
                  <a:pt x="138" y="590"/>
                  <a:pt x="138" y="590"/>
                </a:cubicBezTo>
                <a:cubicBezTo>
                  <a:pt x="137" y="585"/>
                  <a:pt x="137" y="585"/>
                  <a:pt x="137" y="584"/>
                </a:cubicBezTo>
                <a:cubicBezTo>
                  <a:pt x="137" y="583"/>
                  <a:pt x="138" y="583"/>
                  <a:pt x="138" y="583"/>
                </a:cubicBezTo>
                <a:cubicBezTo>
                  <a:pt x="136" y="579"/>
                  <a:pt x="136" y="578"/>
                  <a:pt x="136" y="575"/>
                </a:cubicBezTo>
                <a:cubicBezTo>
                  <a:pt x="136" y="575"/>
                  <a:pt x="136" y="575"/>
                  <a:pt x="136" y="575"/>
                </a:cubicBezTo>
                <a:cubicBezTo>
                  <a:pt x="136" y="572"/>
                  <a:pt x="134" y="569"/>
                  <a:pt x="133" y="566"/>
                </a:cubicBezTo>
                <a:cubicBezTo>
                  <a:pt x="133" y="566"/>
                  <a:pt x="133" y="566"/>
                  <a:pt x="133" y="564"/>
                </a:cubicBezTo>
                <a:cubicBezTo>
                  <a:pt x="133" y="561"/>
                  <a:pt x="132" y="559"/>
                  <a:pt x="131" y="557"/>
                </a:cubicBezTo>
                <a:cubicBezTo>
                  <a:pt x="131" y="557"/>
                  <a:pt x="131" y="556"/>
                  <a:pt x="130" y="555"/>
                </a:cubicBezTo>
                <a:cubicBezTo>
                  <a:pt x="130" y="554"/>
                  <a:pt x="130" y="554"/>
                  <a:pt x="129" y="553"/>
                </a:cubicBezTo>
                <a:cubicBezTo>
                  <a:pt x="129" y="552"/>
                  <a:pt x="129" y="552"/>
                  <a:pt x="128" y="550"/>
                </a:cubicBezTo>
                <a:cubicBezTo>
                  <a:pt x="127" y="548"/>
                  <a:pt x="126" y="545"/>
                  <a:pt x="126" y="543"/>
                </a:cubicBezTo>
                <a:cubicBezTo>
                  <a:pt x="126" y="543"/>
                  <a:pt x="126" y="543"/>
                  <a:pt x="129" y="535"/>
                </a:cubicBezTo>
                <a:cubicBezTo>
                  <a:pt x="129" y="534"/>
                  <a:pt x="130" y="534"/>
                  <a:pt x="130" y="534"/>
                </a:cubicBezTo>
                <a:cubicBezTo>
                  <a:pt x="130" y="533"/>
                  <a:pt x="131" y="533"/>
                  <a:pt x="131" y="532"/>
                </a:cubicBezTo>
                <a:cubicBezTo>
                  <a:pt x="131" y="532"/>
                  <a:pt x="132" y="525"/>
                  <a:pt x="133" y="522"/>
                </a:cubicBezTo>
                <a:cubicBezTo>
                  <a:pt x="134" y="519"/>
                  <a:pt x="134" y="519"/>
                  <a:pt x="133" y="516"/>
                </a:cubicBezTo>
                <a:moveTo>
                  <a:pt x="19" y="357"/>
                </a:moveTo>
                <a:cubicBezTo>
                  <a:pt x="20" y="357"/>
                  <a:pt x="20" y="357"/>
                  <a:pt x="20" y="357"/>
                </a:cubicBezTo>
                <a:cubicBezTo>
                  <a:pt x="19" y="357"/>
                  <a:pt x="19" y="356"/>
                  <a:pt x="19" y="356"/>
                </a:cubicBezTo>
                <a:cubicBezTo>
                  <a:pt x="19" y="355"/>
                  <a:pt x="19" y="353"/>
                  <a:pt x="19" y="352"/>
                </a:cubicBezTo>
                <a:cubicBezTo>
                  <a:pt x="17" y="353"/>
                  <a:pt x="17" y="353"/>
                  <a:pt x="17" y="353"/>
                </a:cubicBezTo>
                <a:cubicBezTo>
                  <a:pt x="16" y="353"/>
                  <a:pt x="16" y="353"/>
                  <a:pt x="16" y="353"/>
                </a:cubicBezTo>
                <a:cubicBezTo>
                  <a:pt x="16" y="352"/>
                  <a:pt x="16" y="352"/>
                  <a:pt x="15" y="351"/>
                </a:cubicBezTo>
                <a:cubicBezTo>
                  <a:pt x="15" y="351"/>
                  <a:pt x="15" y="351"/>
                  <a:pt x="15" y="351"/>
                </a:cubicBezTo>
                <a:cubicBezTo>
                  <a:pt x="14" y="352"/>
                  <a:pt x="14" y="353"/>
                  <a:pt x="14" y="353"/>
                </a:cubicBezTo>
                <a:cubicBezTo>
                  <a:pt x="13" y="353"/>
                  <a:pt x="13" y="353"/>
                  <a:pt x="13" y="353"/>
                </a:cubicBezTo>
                <a:cubicBezTo>
                  <a:pt x="13" y="353"/>
                  <a:pt x="13" y="353"/>
                  <a:pt x="12" y="352"/>
                </a:cubicBezTo>
                <a:cubicBezTo>
                  <a:pt x="12" y="351"/>
                  <a:pt x="12" y="351"/>
                  <a:pt x="12" y="351"/>
                </a:cubicBezTo>
                <a:cubicBezTo>
                  <a:pt x="12" y="350"/>
                  <a:pt x="12" y="350"/>
                  <a:pt x="11" y="349"/>
                </a:cubicBezTo>
                <a:cubicBezTo>
                  <a:pt x="11" y="348"/>
                  <a:pt x="11" y="348"/>
                  <a:pt x="11" y="348"/>
                </a:cubicBezTo>
                <a:cubicBezTo>
                  <a:pt x="11" y="348"/>
                  <a:pt x="11" y="348"/>
                  <a:pt x="11" y="348"/>
                </a:cubicBezTo>
                <a:cubicBezTo>
                  <a:pt x="10" y="348"/>
                  <a:pt x="10" y="348"/>
                  <a:pt x="10" y="348"/>
                </a:cubicBezTo>
                <a:cubicBezTo>
                  <a:pt x="10" y="348"/>
                  <a:pt x="10" y="347"/>
                  <a:pt x="9" y="347"/>
                </a:cubicBezTo>
                <a:cubicBezTo>
                  <a:pt x="9" y="347"/>
                  <a:pt x="9" y="347"/>
                  <a:pt x="8" y="348"/>
                </a:cubicBezTo>
                <a:cubicBezTo>
                  <a:pt x="8" y="350"/>
                  <a:pt x="8" y="353"/>
                  <a:pt x="8" y="355"/>
                </a:cubicBezTo>
                <a:cubicBezTo>
                  <a:pt x="8" y="359"/>
                  <a:pt x="8" y="360"/>
                  <a:pt x="8" y="360"/>
                </a:cubicBezTo>
                <a:cubicBezTo>
                  <a:pt x="9" y="360"/>
                  <a:pt x="9" y="360"/>
                  <a:pt x="9" y="360"/>
                </a:cubicBezTo>
                <a:cubicBezTo>
                  <a:pt x="9" y="360"/>
                  <a:pt x="9" y="360"/>
                  <a:pt x="10" y="358"/>
                </a:cubicBezTo>
                <a:cubicBezTo>
                  <a:pt x="10" y="357"/>
                  <a:pt x="11" y="357"/>
                  <a:pt x="11" y="357"/>
                </a:cubicBezTo>
                <a:cubicBezTo>
                  <a:pt x="11" y="357"/>
                  <a:pt x="11" y="357"/>
                  <a:pt x="12" y="358"/>
                </a:cubicBezTo>
                <a:cubicBezTo>
                  <a:pt x="12" y="358"/>
                  <a:pt x="12" y="358"/>
                  <a:pt x="12" y="358"/>
                </a:cubicBezTo>
                <a:cubicBezTo>
                  <a:pt x="12" y="358"/>
                  <a:pt x="12" y="358"/>
                  <a:pt x="12" y="358"/>
                </a:cubicBezTo>
                <a:cubicBezTo>
                  <a:pt x="12" y="357"/>
                  <a:pt x="12" y="357"/>
                  <a:pt x="13" y="358"/>
                </a:cubicBezTo>
                <a:cubicBezTo>
                  <a:pt x="14" y="358"/>
                  <a:pt x="15" y="357"/>
                  <a:pt x="15" y="357"/>
                </a:cubicBezTo>
                <a:cubicBezTo>
                  <a:pt x="16" y="357"/>
                  <a:pt x="16" y="357"/>
                  <a:pt x="16" y="357"/>
                </a:cubicBezTo>
                <a:cubicBezTo>
                  <a:pt x="17" y="358"/>
                  <a:pt x="18" y="358"/>
                  <a:pt x="18" y="358"/>
                </a:cubicBezTo>
                <a:cubicBezTo>
                  <a:pt x="19" y="358"/>
                  <a:pt x="19" y="358"/>
                  <a:pt x="19" y="358"/>
                </a:cubicBezTo>
                <a:cubicBezTo>
                  <a:pt x="19" y="358"/>
                  <a:pt x="19" y="358"/>
                  <a:pt x="19" y="357"/>
                </a:cubicBezTo>
                <a:moveTo>
                  <a:pt x="4" y="358"/>
                </a:moveTo>
                <a:cubicBezTo>
                  <a:pt x="4" y="357"/>
                  <a:pt x="4" y="355"/>
                  <a:pt x="4" y="355"/>
                </a:cubicBezTo>
                <a:cubicBezTo>
                  <a:pt x="4" y="354"/>
                  <a:pt x="4" y="354"/>
                  <a:pt x="4" y="354"/>
                </a:cubicBezTo>
                <a:cubicBezTo>
                  <a:pt x="4" y="354"/>
                  <a:pt x="4" y="353"/>
                  <a:pt x="4" y="353"/>
                </a:cubicBezTo>
                <a:cubicBezTo>
                  <a:pt x="4" y="353"/>
                  <a:pt x="4" y="353"/>
                  <a:pt x="4" y="353"/>
                </a:cubicBezTo>
                <a:cubicBezTo>
                  <a:pt x="3" y="353"/>
                  <a:pt x="3" y="352"/>
                  <a:pt x="3" y="352"/>
                </a:cubicBezTo>
                <a:cubicBezTo>
                  <a:pt x="3" y="356"/>
                  <a:pt x="3" y="356"/>
                  <a:pt x="3" y="356"/>
                </a:cubicBezTo>
                <a:cubicBezTo>
                  <a:pt x="3" y="356"/>
                  <a:pt x="3" y="356"/>
                  <a:pt x="3" y="356"/>
                </a:cubicBezTo>
                <a:cubicBezTo>
                  <a:pt x="3" y="356"/>
                  <a:pt x="3" y="356"/>
                  <a:pt x="3" y="356"/>
                </a:cubicBezTo>
                <a:cubicBezTo>
                  <a:pt x="3" y="356"/>
                  <a:pt x="4" y="357"/>
                  <a:pt x="4" y="357"/>
                </a:cubicBezTo>
                <a:cubicBezTo>
                  <a:pt x="4" y="358"/>
                  <a:pt x="4" y="359"/>
                  <a:pt x="4" y="360"/>
                </a:cubicBezTo>
                <a:cubicBezTo>
                  <a:pt x="4" y="360"/>
                  <a:pt x="4" y="360"/>
                  <a:pt x="4" y="360"/>
                </a:cubicBezTo>
                <a:cubicBezTo>
                  <a:pt x="4" y="360"/>
                  <a:pt x="4" y="360"/>
                  <a:pt x="4" y="358"/>
                </a:cubicBezTo>
                <a:moveTo>
                  <a:pt x="4" y="343"/>
                </a:moveTo>
                <a:cubicBezTo>
                  <a:pt x="5" y="343"/>
                  <a:pt x="6" y="343"/>
                  <a:pt x="7" y="343"/>
                </a:cubicBezTo>
                <a:cubicBezTo>
                  <a:pt x="7" y="342"/>
                  <a:pt x="7" y="336"/>
                  <a:pt x="6" y="335"/>
                </a:cubicBezTo>
                <a:cubicBezTo>
                  <a:pt x="6" y="335"/>
                  <a:pt x="6" y="335"/>
                  <a:pt x="6" y="335"/>
                </a:cubicBezTo>
                <a:cubicBezTo>
                  <a:pt x="5" y="335"/>
                  <a:pt x="5" y="335"/>
                  <a:pt x="5" y="335"/>
                </a:cubicBezTo>
                <a:cubicBezTo>
                  <a:pt x="5" y="335"/>
                  <a:pt x="5" y="335"/>
                  <a:pt x="5" y="335"/>
                </a:cubicBezTo>
                <a:cubicBezTo>
                  <a:pt x="5" y="335"/>
                  <a:pt x="5" y="335"/>
                  <a:pt x="4" y="327"/>
                </a:cubicBezTo>
                <a:cubicBezTo>
                  <a:pt x="4" y="325"/>
                  <a:pt x="4" y="325"/>
                  <a:pt x="4" y="324"/>
                </a:cubicBezTo>
                <a:cubicBezTo>
                  <a:pt x="5" y="323"/>
                  <a:pt x="5" y="323"/>
                  <a:pt x="4" y="323"/>
                </a:cubicBezTo>
                <a:cubicBezTo>
                  <a:pt x="4" y="323"/>
                  <a:pt x="4" y="323"/>
                  <a:pt x="4" y="323"/>
                </a:cubicBezTo>
                <a:cubicBezTo>
                  <a:pt x="4" y="323"/>
                  <a:pt x="4" y="323"/>
                  <a:pt x="4" y="323"/>
                </a:cubicBezTo>
                <a:cubicBezTo>
                  <a:pt x="4" y="323"/>
                  <a:pt x="4" y="323"/>
                  <a:pt x="4" y="323"/>
                </a:cubicBezTo>
                <a:cubicBezTo>
                  <a:pt x="4" y="323"/>
                  <a:pt x="4" y="323"/>
                  <a:pt x="4" y="324"/>
                </a:cubicBezTo>
                <a:cubicBezTo>
                  <a:pt x="4" y="323"/>
                  <a:pt x="4" y="323"/>
                  <a:pt x="4" y="323"/>
                </a:cubicBezTo>
                <a:cubicBezTo>
                  <a:pt x="4" y="323"/>
                  <a:pt x="4" y="323"/>
                  <a:pt x="4" y="323"/>
                </a:cubicBezTo>
                <a:cubicBezTo>
                  <a:pt x="3" y="323"/>
                  <a:pt x="3" y="323"/>
                  <a:pt x="3" y="323"/>
                </a:cubicBezTo>
                <a:cubicBezTo>
                  <a:pt x="3" y="323"/>
                  <a:pt x="2" y="331"/>
                  <a:pt x="3" y="332"/>
                </a:cubicBezTo>
                <a:cubicBezTo>
                  <a:pt x="3" y="331"/>
                  <a:pt x="3" y="330"/>
                  <a:pt x="3" y="329"/>
                </a:cubicBezTo>
                <a:cubicBezTo>
                  <a:pt x="4" y="329"/>
                  <a:pt x="3" y="332"/>
                  <a:pt x="3" y="334"/>
                </a:cubicBezTo>
                <a:cubicBezTo>
                  <a:pt x="3" y="335"/>
                  <a:pt x="3" y="337"/>
                  <a:pt x="4" y="337"/>
                </a:cubicBezTo>
                <a:cubicBezTo>
                  <a:pt x="4" y="337"/>
                  <a:pt x="4" y="337"/>
                  <a:pt x="4" y="337"/>
                </a:cubicBezTo>
                <a:cubicBezTo>
                  <a:pt x="4" y="337"/>
                  <a:pt x="4" y="337"/>
                  <a:pt x="4" y="339"/>
                </a:cubicBezTo>
                <a:cubicBezTo>
                  <a:pt x="4" y="339"/>
                  <a:pt x="4" y="342"/>
                  <a:pt x="4" y="343"/>
                </a:cubicBezTo>
                <a:moveTo>
                  <a:pt x="287" y="80"/>
                </a:moveTo>
                <a:cubicBezTo>
                  <a:pt x="287" y="79"/>
                  <a:pt x="288" y="78"/>
                  <a:pt x="289" y="77"/>
                </a:cubicBezTo>
                <a:cubicBezTo>
                  <a:pt x="289" y="76"/>
                  <a:pt x="289" y="76"/>
                  <a:pt x="289" y="75"/>
                </a:cubicBezTo>
                <a:cubicBezTo>
                  <a:pt x="288" y="75"/>
                  <a:pt x="288" y="75"/>
                  <a:pt x="287" y="74"/>
                </a:cubicBezTo>
                <a:cubicBezTo>
                  <a:pt x="289" y="71"/>
                  <a:pt x="289" y="71"/>
                  <a:pt x="290" y="70"/>
                </a:cubicBezTo>
                <a:cubicBezTo>
                  <a:pt x="289" y="70"/>
                  <a:pt x="288" y="70"/>
                  <a:pt x="287" y="70"/>
                </a:cubicBezTo>
                <a:cubicBezTo>
                  <a:pt x="286" y="70"/>
                  <a:pt x="286" y="70"/>
                  <a:pt x="286" y="70"/>
                </a:cubicBezTo>
                <a:cubicBezTo>
                  <a:pt x="284" y="70"/>
                  <a:pt x="282" y="72"/>
                  <a:pt x="280" y="72"/>
                </a:cubicBezTo>
                <a:cubicBezTo>
                  <a:pt x="279" y="72"/>
                  <a:pt x="279" y="72"/>
                  <a:pt x="278" y="72"/>
                </a:cubicBezTo>
                <a:cubicBezTo>
                  <a:pt x="278" y="71"/>
                  <a:pt x="277" y="71"/>
                  <a:pt x="276" y="71"/>
                </a:cubicBezTo>
                <a:cubicBezTo>
                  <a:pt x="274" y="71"/>
                  <a:pt x="272" y="73"/>
                  <a:pt x="270" y="73"/>
                </a:cubicBezTo>
                <a:cubicBezTo>
                  <a:pt x="270" y="73"/>
                  <a:pt x="269" y="73"/>
                  <a:pt x="268" y="73"/>
                </a:cubicBezTo>
                <a:cubicBezTo>
                  <a:pt x="268" y="72"/>
                  <a:pt x="269" y="72"/>
                  <a:pt x="269" y="71"/>
                </a:cubicBezTo>
                <a:cubicBezTo>
                  <a:pt x="269" y="71"/>
                  <a:pt x="270" y="70"/>
                  <a:pt x="270" y="70"/>
                </a:cubicBezTo>
                <a:cubicBezTo>
                  <a:pt x="270" y="69"/>
                  <a:pt x="270" y="69"/>
                  <a:pt x="270" y="68"/>
                </a:cubicBezTo>
                <a:cubicBezTo>
                  <a:pt x="269" y="69"/>
                  <a:pt x="269" y="69"/>
                  <a:pt x="269" y="69"/>
                </a:cubicBezTo>
                <a:cubicBezTo>
                  <a:pt x="268" y="69"/>
                  <a:pt x="268" y="70"/>
                  <a:pt x="268" y="70"/>
                </a:cubicBezTo>
                <a:cubicBezTo>
                  <a:pt x="268" y="70"/>
                  <a:pt x="262" y="67"/>
                  <a:pt x="258" y="73"/>
                </a:cubicBezTo>
                <a:cubicBezTo>
                  <a:pt x="259" y="73"/>
                  <a:pt x="260" y="73"/>
                  <a:pt x="261" y="73"/>
                </a:cubicBezTo>
                <a:cubicBezTo>
                  <a:pt x="263" y="73"/>
                  <a:pt x="263" y="73"/>
                  <a:pt x="263" y="73"/>
                </a:cubicBezTo>
                <a:cubicBezTo>
                  <a:pt x="263" y="75"/>
                  <a:pt x="263" y="75"/>
                  <a:pt x="263" y="75"/>
                </a:cubicBezTo>
                <a:cubicBezTo>
                  <a:pt x="264" y="76"/>
                  <a:pt x="262" y="76"/>
                  <a:pt x="262" y="77"/>
                </a:cubicBezTo>
                <a:cubicBezTo>
                  <a:pt x="260" y="76"/>
                  <a:pt x="257" y="76"/>
                  <a:pt x="256" y="76"/>
                </a:cubicBezTo>
                <a:cubicBezTo>
                  <a:pt x="255" y="77"/>
                  <a:pt x="255" y="78"/>
                  <a:pt x="254" y="79"/>
                </a:cubicBezTo>
                <a:cubicBezTo>
                  <a:pt x="255" y="78"/>
                  <a:pt x="255" y="78"/>
                  <a:pt x="256" y="78"/>
                </a:cubicBezTo>
                <a:cubicBezTo>
                  <a:pt x="257" y="78"/>
                  <a:pt x="258" y="78"/>
                  <a:pt x="258" y="78"/>
                </a:cubicBezTo>
                <a:cubicBezTo>
                  <a:pt x="259" y="79"/>
                  <a:pt x="259" y="79"/>
                  <a:pt x="259" y="79"/>
                </a:cubicBezTo>
                <a:cubicBezTo>
                  <a:pt x="258" y="80"/>
                  <a:pt x="257" y="81"/>
                  <a:pt x="256" y="82"/>
                </a:cubicBezTo>
                <a:cubicBezTo>
                  <a:pt x="256" y="83"/>
                  <a:pt x="256" y="83"/>
                  <a:pt x="256" y="83"/>
                </a:cubicBezTo>
                <a:cubicBezTo>
                  <a:pt x="256" y="83"/>
                  <a:pt x="257" y="83"/>
                  <a:pt x="257" y="83"/>
                </a:cubicBezTo>
                <a:cubicBezTo>
                  <a:pt x="259" y="83"/>
                  <a:pt x="260" y="83"/>
                  <a:pt x="261" y="83"/>
                </a:cubicBezTo>
                <a:cubicBezTo>
                  <a:pt x="262" y="83"/>
                  <a:pt x="262" y="83"/>
                  <a:pt x="263" y="83"/>
                </a:cubicBezTo>
                <a:cubicBezTo>
                  <a:pt x="264" y="83"/>
                  <a:pt x="264" y="83"/>
                  <a:pt x="264" y="84"/>
                </a:cubicBezTo>
                <a:cubicBezTo>
                  <a:pt x="264" y="84"/>
                  <a:pt x="264" y="86"/>
                  <a:pt x="266" y="86"/>
                </a:cubicBezTo>
                <a:cubicBezTo>
                  <a:pt x="267" y="86"/>
                  <a:pt x="268" y="86"/>
                  <a:pt x="269" y="86"/>
                </a:cubicBezTo>
                <a:cubicBezTo>
                  <a:pt x="270" y="85"/>
                  <a:pt x="270" y="85"/>
                  <a:pt x="272" y="83"/>
                </a:cubicBezTo>
                <a:cubicBezTo>
                  <a:pt x="273" y="83"/>
                  <a:pt x="275" y="82"/>
                  <a:pt x="275" y="82"/>
                </a:cubicBezTo>
                <a:cubicBezTo>
                  <a:pt x="276" y="82"/>
                  <a:pt x="277" y="82"/>
                  <a:pt x="277" y="81"/>
                </a:cubicBezTo>
                <a:cubicBezTo>
                  <a:pt x="278" y="80"/>
                  <a:pt x="279" y="80"/>
                  <a:pt x="281" y="80"/>
                </a:cubicBezTo>
                <a:cubicBezTo>
                  <a:pt x="282" y="79"/>
                  <a:pt x="282" y="79"/>
                  <a:pt x="287" y="80"/>
                </a:cubicBezTo>
                <a:moveTo>
                  <a:pt x="103" y="171"/>
                </a:moveTo>
                <a:cubicBezTo>
                  <a:pt x="104" y="170"/>
                  <a:pt x="104" y="170"/>
                  <a:pt x="104" y="170"/>
                </a:cubicBezTo>
                <a:cubicBezTo>
                  <a:pt x="104" y="169"/>
                  <a:pt x="104" y="169"/>
                  <a:pt x="104" y="168"/>
                </a:cubicBezTo>
                <a:cubicBezTo>
                  <a:pt x="104" y="168"/>
                  <a:pt x="104" y="168"/>
                  <a:pt x="104" y="168"/>
                </a:cubicBezTo>
                <a:cubicBezTo>
                  <a:pt x="103" y="168"/>
                  <a:pt x="103" y="164"/>
                  <a:pt x="103" y="164"/>
                </a:cubicBezTo>
                <a:cubicBezTo>
                  <a:pt x="103" y="163"/>
                  <a:pt x="103" y="163"/>
                  <a:pt x="101" y="162"/>
                </a:cubicBezTo>
                <a:cubicBezTo>
                  <a:pt x="101" y="162"/>
                  <a:pt x="101" y="162"/>
                  <a:pt x="101" y="161"/>
                </a:cubicBezTo>
                <a:cubicBezTo>
                  <a:pt x="104" y="158"/>
                  <a:pt x="104" y="158"/>
                  <a:pt x="104" y="158"/>
                </a:cubicBezTo>
                <a:cubicBezTo>
                  <a:pt x="105" y="157"/>
                  <a:pt x="106" y="157"/>
                  <a:pt x="106" y="157"/>
                </a:cubicBezTo>
                <a:cubicBezTo>
                  <a:pt x="108" y="155"/>
                  <a:pt x="108" y="154"/>
                  <a:pt x="108" y="153"/>
                </a:cubicBezTo>
                <a:cubicBezTo>
                  <a:pt x="108" y="152"/>
                  <a:pt x="108" y="152"/>
                  <a:pt x="108" y="152"/>
                </a:cubicBezTo>
                <a:cubicBezTo>
                  <a:pt x="108" y="152"/>
                  <a:pt x="106" y="153"/>
                  <a:pt x="106" y="153"/>
                </a:cubicBezTo>
                <a:cubicBezTo>
                  <a:pt x="104" y="155"/>
                  <a:pt x="104" y="157"/>
                  <a:pt x="102" y="158"/>
                </a:cubicBezTo>
                <a:cubicBezTo>
                  <a:pt x="99" y="162"/>
                  <a:pt x="95" y="165"/>
                  <a:pt x="92" y="168"/>
                </a:cubicBezTo>
                <a:cubicBezTo>
                  <a:pt x="90" y="170"/>
                  <a:pt x="90" y="170"/>
                  <a:pt x="88" y="174"/>
                </a:cubicBezTo>
                <a:cubicBezTo>
                  <a:pt x="90" y="175"/>
                  <a:pt x="92" y="175"/>
                  <a:pt x="94" y="175"/>
                </a:cubicBezTo>
                <a:cubicBezTo>
                  <a:pt x="95" y="175"/>
                  <a:pt x="95" y="175"/>
                  <a:pt x="95" y="177"/>
                </a:cubicBezTo>
                <a:cubicBezTo>
                  <a:pt x="94" y="180"/>
                  <a:pt x="95" y="181"/>
                  <a:pt x="95" y="182"/>
                </a:cubicBezTo>
                <a:cubicBezTo>
                  <a:pt x="96" y="181"/>
                  <a:pt x="96" y="181"/>
                  <a:pt x="96" y="181"/>
                </a:cubicBezTo>
                <a:cubicBezTo>
                  <a:pt x="97" y="181"/>
                  <a:pt x="97" y="180"/>
                  <a:pt x="99" y="176"/>
                </a:cubicBezTo>
                <a:cubicBezTo>
                  <a:pt x="101" y="173"/>
                  <a:pt x="101" y="173"/>
                  <a:pt x="103" y="171"/>
                </a:cubicBezTo>
                <a:moveTo>
                  <a:pt x="89" y="162"/>
                </a:moveTo>
                <a:cubicBezTo>
                  <a:pt x="89" y="162"/>
                  <a:pt x="89" y="162"/>
                  <a:pt x="89" y="162"/>
                </a:cubicBezTo>
                <a:cubicBezTo>
                  <a:pt x="89" y="162"/>
                  <a:pt x="89" y="161"/>
                  <a:pt x="88" y="161"/>
                </a:cubicBezTo>
                <a:cubicBezTo>
                  <a:pt x="88" y="161"/>
                  <a:pt x="88" y="161"/>
                  <a:pt x="88" y="161"/>
                </a:cubicBezTo>
                <a:cubicBezTo>
                  <a:pt x="88" y="160"/>
                  <a:pt x="88" y="160"/>
                  <a:pt x="88" y="159"/>
                </a:cubicBezTo>
                <a:cubicBezTo>
                  <a:pt x="88" y="158"/>
                  <a:pt x="88" y="158"/>
                  <a:pt x="88" y="158"/>
                </a:cubicBezTo>
                <a:cubicBezTo>
                  <a:pt x="88" y="158"/>
                  <a:pt x="88" y="158"/>
                  <a:pt x="88" y="158"/>
                </a:cubicBezTo>
                <a:cubicBezTo>
                  <a:pt x="87" y="158"/>
                  <a:pt x="87" y="159"/>
                  <a:pt x="86" y="159"/>
                </a:cubicBezTo>
                <a:cubicBezTo>
                  <a:pt x="86" y="159"/>
                  <a:pt x="86" y="160"/>
                  <a:pt x="86" y="160"/>
                </a:cubicBezTo>
                <a:cubicBezTo>
                  <a:pt x="86" y="161"/>
                  <a:pt x="86" y="161"/>
                  <a:pt x="86" y="162"/>
                </a:cubicBezTo>
                <a:cubicBezTo>
                  <a:pt x="85" y="165"/>
                  <a:pt x="85" y="165"/>
                  <a:pt x="85" y="165"/>
                </a:cubicBezTo>
                <a:cubicBezTo>
                  <a:pt x="85" y="166"/>
                  <a:pt x="85" y="166"/>
                  <a:pt x="89" y="162"/>
                </a:cubicBezTo>
                <a:moveTo>
                  <a:pt x="363" y="4"/>
                </a:moveTo>
                <a:cubicBezTo>
                  <a:pt x="363" y="3"/>
                  <a:pt x="363" y="3"/>
                  <a:pt x="363" y="3"/>
                </a:cubicBezTo>
                <a:cubicBezTo>
                  <a:pt x="363" y="3"/>
                  <a:pt x="363"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1" y="3"/>
                </a:cubicBezTo>
                <a:cubicBezTo>
                  <a:pt x="361" y="3"/>
                  <a:pt x="356"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3" y="4"/>
                </a:cubicBezTo>
                <a:cubicBezTo>
                  <a:pt x="351" y="5"/>
                  <a:pt x="349" y="5"/>
                  <a:pt x="348" y="6"/>
                </a:cubicBezTo>
                <a:cubicBezTo>
                  <a:pt x="350" y="5"/>
                  <a:pt x="352" y="5"/>
                  <a:pt x="354" y="4"/>
                </a:cubicBezTo>
                <a:cubicBezTo>
                  <a:pt x="354" y="4"/>
                  <a:pt x="355" y="4"/>
                  <a:pt x="355" y="4"/>
                </a:cubicBezTo>
                <a:cubicBezTo>
                  <a:pt x="358" y="3"/>
                  <a:pt x="358" y="3"/>
                  <a:pt x="360" y="3"/>
                </a:cubicBezTo>
                <a:cubicBezTo>
                  <a:pt x="359" y="3"/>
                  <a:pt x="359" y="3"/>
                  <a:pt x="359" y="3"/>
                </a:cubicBezTo>
                <a:cubicBezTo>
                  <a:pt x="357" y="3"/>
                  <a:pt x="354" y="3"/>
                  <a:pt x="352" y="4"/>
                </a:cubicBezTo>
                <a:cubicBezTo>
                  <a:pt x="354" y="3"/>
                  <a:pt x="354" y="3"/>
                  <a:pt x="355" y="3"/>
                </a:cubicBezTo>
                <a:cubicBezTo>
                  <a:pt x="355" y="3"/>
                  <a:pt x="355" y="3"/>
                  <a:pt x="356" y="3"/>
                </a:cubicBezTo>
                <a:cubicBezTo>
                  <a:pt x="357" y="3"/>
                  <a:pt x="357" y="3"/>
                  <a:pt x="357" y="3"/>
                </a:cubicBezTo>
                <a:cubicBezTo>
                  <a:pt x="357" y="3"/>
                  <a:pt x="357" y="3"/>
                  <a:pt x="357" y="3"/>
                </a:cubicBezTo>
                <a:cubicBezTo>
                  <a:pt x="357" y="3"/>
                  <a:pt x="356" y="3"/>
                  <a:pt x="356" y="3"/>
                </a:cubicBezTo>
                <a:cubicBezTo>
                  <a:pt x="355" y="3"/>
                  <a:pt x="355" y="3"/>
                  <a:pt x="354" y="3"/>
                </a:cubicBezTo>
                <a:cubicBezTo>
                  <a:pt x="354" y="3"/>
                  <a:pt x="353"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0" y="3"/>
                  <a:pt x="350" y="3"/>
                </a:cubicBezTo>
                <a:cubicBezTo>
                  <a:pt x="351" y="3"/>
                  <a:pt x="353" y="2"/>
                  <a:pt x="355" y="2"/>
                </a:cubicBezTo>
                <a:cubicBezTo>
                  <a:pt x="356" y="2"/>
                  <a:pt x="356" y="2"/>
                  <a:pt x="358" y="2"/>
                </a:cubicBezTo>
                <a:cubicBezTo>
                  <a:pt x="359" y="2"/>
                  <a:pt x="359" y="2"/>
                  <a:pt x="359" y="2"/>
                </a:cubicBezTo>
                <a:cubicBezTo>
                  <a:pt x="359" y="2"/>
                  <a:pt x="360" y="2"/>
                  <a:pt x="361" y="2"/>
                </a:cubicBezTo>
                <a:cubicBezTo>
                  <a:pt x="362" y="2"/>
                  <a:pt x="362" y="2"/>
                  <a:pt x="364" y="2"/>
                </a:cubicBezTo>
                <a:cubicBezTo>
                  <a:pt x="364" y="2"/>
                  <a:pt x="365" y="2"/>
                  <a:pt x="365" y="1"/>
                </a:cubicBezTo>
                <a:cubicBezTo>
                  <a:pt x="365" y="1"/>
                  <a:pt x="365" y="1"/>
                  <a:pt x="365" y="1"/>
                </a:cubicBezTo>
                <a:cubicBezTo>
                  <a:pt x="365" y="1"/>
                  <a:pt x="365" y="1"/>
                  <a:pt x="365" y="1"/>
                </a:cubicBezTo>
                <a:cubicBezTo>
                  <a:pt x="366" y="1"/>
                  <a:pt x="366" y="1"/>
                  <a:pt x="366" y="1"/>
                </a:cubicBezTo>
                <a:cubicBezTo>
                  <a:pt x="366" y="1"/>
                  <a:pt x="366" y="1"/>
                  <a:pt x="366" y="1"/>
                </a:cubicBezTo>
                <a:cubicBezTo>
                  <a:pt x="366" y="1"/>
                  <a:pt x="365" y="1"/>
                  <a:pt x="366" y="1"/>
                </a:cubicBezTo>
                <a:cubicBezTo>
                  <a:pt x="366" y="1"/>
                  <a:pt x="366" y="1"/>
                  <a:pt x="366" y="1"/>
                </a:cubicBezTo>
                <a:cubicBezTo>
                  <a:pt x="365" y="1"/>
                  <a:pt x="365" y="1"/>
                  <a:pt x="365" y="1"/>
                </a:cubicBezTo>
                <a:cubicBezTo>
                  <a:pt x="365" y="1"/>
                  <a:pt x="365" y="1"/>
                  <a:pt x="365" y="1"/>
                </a:cubicBezTo>
                <a:cubicBezTo>
                  <a:pt x="365" y="1"/>
                  <a:pt x="365" y="1"/>
                  <a:pt x="365" y="1"/>
                </a:cubicBezTo>
                <a:cubicBezTo>
                  <a:pt x="364" y="1"/>
                  <a:pt x="364" y="1"/>
                  <a:pt x="364" y="1"/>
                </a:cubicBezTo>
                <a:cubicBezTo>
                  <a:pt x="363" y="1"/>
                  <a:pt x="363" y="1"/>
                  <a:pt x="363" y="1"/>
                </a:cubicBezTo>
                <a:cubicBezTo>
                  <a:pt x="364" y="1"/>
                  <a:pt x="364" y="1"/>
                  <a:pt x="364" y="1"/>
                </a:cubicBezTo>
                <a:cubicBezTo>
                  <a:pt x="364" y="1"/>
                  <a:pt x="364" y="1"/>
                  <a:pt x="365" y="1"/>
                </a:cubicBezTo>
                <a:cubicBezTo>
                  <a:pt x="365" y="1"/>
                  <a:pt x="366" y="1"/>
                  <a:pt x="366" y="1"/>
                </a:cubicBezTo>
                <a:cubicBezTo>
                  <a:pt x="367" y="1"/>
                  <a:pt x="367" y="1"/>
                  <a:pt x="368" y="1"/>
                </a:cubicBezTo>
                <a:cubicBezTo>
                  <a:pt x="369" y="1"/>
                  <a:pt x="370" y="0"/>
                  <a:pt x="370" y="0"/>
                </a:cubicBezTo>
                <a:cubicBezTo>
                  <a:pt x="370" y="0"/>
                  <a:pt x="370" y="0"/>
                  <a:pt x="370" y="0"/>
                </a:cubicBezTo>
                <a:cubicBezTo>
                  <a:pt x="370" y="0"/>
                  <a:pt x="370" y="0"/>
                  <a:pt x="370" y="0"/>
                </a:cubicBezTo>
                <a:cubicBezTo>
                  <a:pt x="370" y="0"/>
                  <a:pt x="370" y="0"/>
                  <a:pt x="369" y="0"/>
                </a:cubicBezTo>
                <a:cubicBezTo>
                  <a:pt x="369" y="0"/>
                  <a:pt x="368" y="0"/>
                  <a:pt x="367" y="0"/>
                </a:cubicBezTo>
                <a:cubicBezTo>
                  <a:pt x="367" y="0"/>
                  <a:pt x="367" y="0"/>
                  <a:pt x="367" y="0"/>
                </a:cubicBezTo>
                <a:cubicBezTo>
                  <a:pt x="367" y="0"/>
                  <a:pt x="367" y="0"/>
                  <a:pt x="367" y="0"/>
                </a:cubicBezTo>
                <a:cubicBezTo>
                  <a:pt x="365" y="0"/>
                  <a:pt x="363" y="1"/>
                  <a:pt x="362" y="1"/>
                </a:cubicBezTo>
                <a:cubicBezTo>
                  <a:pt x="361" y="1"/>
                  <a:pt x="361" y="1"/>
                  <a:pt x="362" y="0"/>
                </a:cubicBezTo>
                <a:cubicBezTo>
                  <a:pt x="362" y="0"/>
                  <a:pt x="363" y="0"/>
                  <a:pt x="363" y="0"/>
                </a:cubicBezTo>
                <a:cubicBezTo>
                  <a:pt x="363" y="0"/>
                  <a:pt x="362" y="0"/>
                  <a:pt x="361" y="0"/>
                </a:cubicBezTo>
                <a:cubicBezTo>
                  <a:pt x="361" y="0"/>
                  <a:pt x="361" y="0"/>
                  <a:pt x="361" y="0"/>
                </a:cubicBezTo>
                <a:cubicBezTo>
                  <a:pt x="360" y="0"/>
                  <a:pt x="360" y="0"/>
                  <a:pt x="360" y="0"/>
                </a:cubicBezTo>
                <a:cubicBezTo>
                  <a:pt x="360" y="0"/>
                  <a:pt x="360" y="0"/>
                  <a:pt x="360" y="0"/>
                </a:cubicBezTo>
                <a:cubicBezTo>
                  <a:pt x="359" y="0"/>
                  <a:pt x="359" y="1"/>
                  <a:pt x="358" y="1"/>
                </a:cubicBezTo>
                <a:cubicBezTo>
                  <a:pt x="357" y="1"/>
                  <a:pt x="357" y="1"/>
                  <a:pt x="357" y="1"/>
                </a:cubicBezTo>
                <a:cubicBezTo>
                  <a:pt x="357" y="1"/>
                  <a:pt x="357" y="1"/>
                  <a:pt x="357" y="1"/>
                </a:cubicBezTo>
                <a:cubicBezTo>
                  <a:pt x="357" y="1"/>
                  <a:pt x="357" y="1"/>
                  <a:pt x="357" y="1"/>
                </a:cubicBezTo>
                <a:cubicBezTo>
                  <a:pt x="356" y="1"/>
                  <a:pt x="356" y="1"/>
                  <a:pt x="356" y="1"/>
                </a:cubicBezTo>
                <a:cubicBezTo>
                  <a:pt x="356" y="1"/>
                  <a:pt x="356" y="1"/>
                  <a:pt x="356" y="1"/>
                </a:cubicBezTo>
                <a:cubicBezTo>
                  <a:pt x="355" y="1"/>
                  <a:pt x="354" y="1"/>
                  <a:pt x="353" y="1"/>
                </a:cubicBezTo>
                <a:cubicBezTo>
                  <a:pt x="353" y="1"/>
                  <a:pt x="353" y="1"/>
                  <a:pt x="353" y="1"/>
                </a:cubicBezTo>
                <a:cubicBezTo>
                  <a:pt x="354" y="1"/>
                  <a:pt x="354" y="1"/>
                  <a:pt x="354" y="1"/>
                </a:cubicBezTo>
                <a:cubicBezTo>
                  <a:pt x="354" y="1"/>
                  <a:pt x="354" y="1"/>
                  <a:pt x="354" y="1"/>
                </a:cubicBezTo>
                <a:cubicBezTo>
                  <a:pt x="354" y="1"/>
                  <a:pt x="354" y="1"/>
                  <a:pt x="354" y="1"/>
                </a:cubicBezTo>
                <a:cubicBezTo>
                  <a:pt x="354" y="1"/>
                  <a:pt x="354" y="1"/>
                  <a:pt x="354" y="1"/>
                </a:cubicBezTo>
                <a:cubicBezTo>
                  <a:pt x="354" y="1"/>
                  <a:pt x="354" y="1"/>
                  <a:pt x="354"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4" y="1"/>
                  <a:pt x="354" y="1"/>
                  <a:pt x="354" y="1"/>
                </a:cubicBezTo>
                <a:cubicBezTo>
                  <a:pt x="352" y="1"/>
                  <a:pt x="352" y="1"/>
                  <a:pt x="352" y="1"/>
                </a:cubicBezTo>
                <a:cubicBezTo>
                  <a:pt x="352" y="1"/>
                  <a:pt x="352" y="1"/>
                  <a:pt x="352" y="1"/>
                </a:cubicBezTo>
                <a:cubicBezTo>
                  <a:pt x="351" y="1"/>
                  <a:pt x="351" y="1"/>
                  <a:pt x="351" y="1"/>
                </a:cubicBezTo>
                <a:cubicBezTo>
                  <a:pt x="351" y="1"/>
                  <a:pt x="351" y="1"/>
                  <a:pt x="351" y="1"/>
                </a:cubicBezTo>
                <a:cubicBezTo>
                  <a:pt x="350" y="1"/>
                  <a:pt x="350" y="1"/>
                  <a:pt x="350" y="1"/>
                </a:cubicBezTo>
                <a:cubicBezTo>
                  <a:pt x="350" y="2"/>
                  <a:pt x="350" y="2"/>
                  <a:pt x="350" y="2"/>
                </a:cubicBezTo>
                <a:cubicBezTo>
                  <a:pt x="350" y="2"/>
                  <a:pt x="350" y="2"/>
                  <a:pt x="350" y="2"/>
                </a:cubicBezTo>
                <a:cubicBezTo>
                  <a:pt x="350" y="2"/>
                  <a:pt x="350" y="2"/>
                  <a:pt x="350" y="2"/>
                </a:cubicBezTo>
                <a:cubicBezTo>
                  <a:pt x="350" y="2"/>
                  <a:pt x="350" y="2"/>
                  <a:pt x="350" y="2"/>
                </a:cubicBezTo>
                <a:cubicBezTo>
                  <a:pt x="349" y="2"/>
                  <a:pt x="349" y="2"/>
                  <a:pt x="349" y="2"/>
                </a:cubicBezTo>
                <a:cubicBezTo>
                  <a:pt x="348" y="2"/>
                  <a:pt x="348" y="2"/>
                  <a:pt x="348" y="2"/>
                </a:cubicBezTo>
                <a:cubicBezTo>
                  <a:pt x="347" y="2"/>
                  <a:pt x="347" y="2"/>
                  <a:pt x="347" y="2"/>
                </a:cubicBezTo>
                <a:cubicBezTo>
                  <a:pt x="347" y="2"/>
                  <a:pt x="347" y="2"/>
                  <a:pt x="347" y="2"/>
                </a:cubicBezTo>
                <a:cubicBezTo>
                  <a:pt x="346" y="2"/>
                  <a:pt x="346" y="2"/>
                  <a:pt x="346" y="2"/>
                </a:cubicBezTo>
                <a:cubicBezTo>
                  <a:pt x="344" y="2"/>
                  <a:pt x="344" y="2"/>
                  <a:pt x="344" y="2"/>
                </a:cubicBezTo>
                <a:cubicBezTo>
                  <a:pt x="345" y="2"/>
                  <a:pt x="345" y="2"/>
                  <a:pt x="345"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6" y="2"/>
                  <a:pt x="347" y="2"/>
                  <a:pt x="347" y="2"/>
                </a:cubicBezTo>
                <a:cubicBezTo>
                  <a:pt x="347" y="2"/>
                  <a:pt x="347" y="2"/>
                  <a:pt x="347" y="2"/>
                </a:cubicBezTo>
                <a:cubicBezTo>
                  <a:pt x="348" y="2"/>
                  <a:pt x="348" y="2"/>
                  <a:pt x="348" y="2"/>
                </a:cubicBezTo>
                <a:cubicBezTo>
                  <a:pt x="348" y="2"/>
                  <a:pt x="348" y="2"/>
                  <a:pt x="348" y="2"/>
                </a:cubicBezTo>
                <a:cubicBezTo>
                  <a:pt x="349" y="2"/>
                  <a:pt x="349" y="2"/>
                  <a:pt x="349" y="2"/>
                </a:cubicBezTo>
                <a:cubicBezTo>
                  <a:pt x="349" y="2"/>
                  <a:pt x="349" y="2"/>
                  <a:pt x="349" y="2"/>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1" y="1"/>
                  <a:pt x="351" y="1"/>
                  <a:pt x="351" y="1"/>
                </a:cubicBezTo>
                <a:cubicBezTo>
                  <a:pt x="351" y="1"/>
                  <a:pt x="350" y="1"/>
                  <a:pt x="350" y="1"/>
                </a:cubicBezTo>
                <a:cubicBezTo>
                  <a:pt x="349" y="1"/>
                  <a:pt x="348" y="1"/>
                  <a:pt x="348" y="2"/>
                </a:cubicBezTo>
                <a:cubicBezTo>
                  <a:pt x="348" y="2"/>
                  <a:pt x="348" y="2"/>
                  <a:pt x="348" y="2"/>
                </a:cubicBezTo>
                <a:cubicBezTo>
                  <a:pt x="347" y="2"/>
                  <a:pt x="347" y="2"/>
                  <a:pt x="347" y="2"/>
                </a:cubicBezTo>
                <a:cubicBezTo>
                  <a:pt x="346" y="2"/>
                  <a:pt x="346" y="2"/>
                  <a:pt x="346" y="2"/>
                </a:cubicBezTo>
                <a:cubicBezTo>
                  <a:pt x="346" y="2"/>
                  <a:pt x="346" y="2"/>
                  <a:pt x="346" y="2"/>
                </a:cubicBezTo>
                <a:cubicBezTo>
                  <a:pt x="345" y="2"/>
                  <a:pt x="345" y="2"/>
                  <a:pt x="345" y="2"/>
                </a:cubicBezTo>
                <a:cubicBezTo>
                  <a:pt x="345" y="2"/>
                  <a:pt x="344" y="2"/>
                  <a:pt x="344" y="2"/>
                </a:cubicBezTo>
                <a:cubicBezTo>
                  <a:pt x="343" y="2"/>
                  <a:pt x="343" y="2"/>
                  <a:pt x="343" y="2"/>
                </a:cubicBezTo>
                <a:cubicBezTo>
                  <a:pt x="343" y="2"/>
                  <a:pt x="342" y="2"/>
                  <a:pt x="341" y="2"/>
                </a:cubicBezTo>
                <a:cubicBezTo>
                  <a:pt x="341" y="3"/>
                  <a:pt x="341" y="3"/>
                  <a:pt x="341" y="3"/>
                </a:cubicBezTo>
                <a:cubicBezTo>
                  <a:pt x="341" y="3"/>
                  <a:pt x="341" y="3"/>
                  <a:pt x="341" y="3"/>
                </a:cubicBezTo>
                <a:cubicBezTo>
                  <a:pt x="341" y="3"/>
                  <a:pt x="341" y="3"/>
                  <a:pt x="341" y="3"/>
                </a:cubicBezTo>
                <a:cubicBezTo>
                  <a:pt x="341" y="3"/>
                  <a:pt x="341" y="3"/>
                  <a:pt x="341" y="3"/>
                </a:cubicBezTo>
                <a:cubicBezTo>
                  <a:pt x="341" y="2"/>
                  <a:pt x="341" y="2"/>
                  <a:pt x="341" y="2"/>
                </a:cubicBezTo>
                <a:cubicBezTo>
                  <a:pt x="341" y="2"/>
                  <a:pt x="341" y="2"/>
                  <a:pt x="341" y="2"/>
                </a:cubicBezTo>
                <a:cubicBezTo>
                  <a:pt x="342" y="2"/>
                  <a:pt x="342" y="2"/>
                  <a:pt x="342" y="2"/>
                </a:cubicBezTo>
                <a:cubicBezTo>
                  <a:pt x="342" y="2"/>
                  <a:pt x="342" y="2"/>
                  <a:pt x="342" y="2"/>
                </a:cubicBezTo>
                <a:cubicBezTo>
                  <a:pt x="343" y="2"/>
                  <a:pt x="343" y="2"/>
                  <a:pt x="343" y="2"/>
                </a:cubicBezTo>
                <a:cubicBezTo>
                  <a:pt x="343" y="2"/>
                  <a:pt x="343" y="2"/>
                  <a:pt x="343" y="2"/>
                </a:cubicBezTo>
                <a:cubicBezTo>
                  <a:pt x="344" y="2"/>
                  <a:pt x="344" y="2"/>
                  <a:pt x="344"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7" y="1"/>
                  <a:pt x="347" y="1"/>
                  <a:pt x="347" y="1"/>
                </a:cubicBezTo>
                <a:cubicBezTo>
                  <a:pt x="348" y="1"/>
                  <a:pt x="348" y="1"/>
                  <a:pt x="348" y="1"/>
                </a:cubicBezTo>
                <a:cubicBezTo>
                  <a:pt x="348" y="1"/>
                  <a:pt x="348" y="1"/>
                  <a:pt x="348" y="1"/>
                </a:cubicBezTo>
                <a:cubicBezTo>
                  <a:pt x="349" y="1"/>
                  <a:pt x="349" y="1"/>
                  <a:pt x="349" y="1"/>
                </a:cubicBezTo>
                <a:cubicBezTo>
                  <a:pt x="349" y="1"/>
                  <a:pt x="349" y="1"/>
                  <a:pt x="349" y="1"/>
                </a:cubicBezTo>
                <a:cubicBezTo>
                  <a:pt x="348" y="1"/>
                  <a:pt x="348" y="1"/>
                  <a:pt x="348" y="1"/>
                </a:cubicBezTo>
                <a:cubicBezTo>
                  <a:pt x="348" y="1"/>
                  <a:pt x="348" y="1"/>
                  <a:pt x="346" y="1"/>
                </a:cubicBezTo>
                <a:cubicBezTo>
                  <a:pt x="345" y="2"/>
                  <a:pt x="344" y="2"/>
                  <a:pt x="343" y="2"/>
                </a:cubicBezTo>
                <a:cubicBezTo>
                  <a:pt x="342" y="2"/>
                  <a:pt x="342" y="2"/>
                  <a:pt x="342" y="2"/>
                </a:cubicBezTo>
                <a:cubicBezTo>
                  <a:pt x="342" y="2"/>
                  <a:pt x="342" y="2"/>
                  <a:pt x="342" y="2"/>
                </a:cubicBezTo>
                <a:cubicBezTo>
                  <a:pt x="341" y="2"/>
                  <a:pt x="341" y="2"/>
                  <a:pt x="341" y="2"/>
                </a:cubicBezTo>
                <a:cubicBezTo>
                  <a:pt x="340" y="2"/>
                  <a:pt x="339" y="2"/>
                  <a:pt x="338" y="3"/>
                </a:cubicBezTo>
                <a:cubicBezTo>
                  <a:pt x="338" y="3"/>
                  <a:pt x="338" y="3"/>
                  <a:pt x="338" y="3"/>
                </a:cubicBezTo>
                <a:cubicBezTo>
                  <a:pt x="337" y="3"/>
                  <a:pt x="337" y="3"/>
                  <a:pt x="337" y="3"/>
                </a:cubicBezTo>
                <a:cubicBezTo>
                  <a:pt x="338" y="2"/>
                  <a:pt x="338" y="2"/>
                  <a:pt x="338" y="2"/>
                </a:cubicBezTo>
                <a:cubicBezTo>
                  <a:pt x="339" y="2"/>
                  <a:pt x="339" y="2"/>
                  <a:pt x="339" y="2"/>
                </a:cubicBezTo>
                <a:cubicBezTo>
                  <a:pt x="339" y="2"/>
                  <a:pt x="340" y="2"/>
                  <a:pt x="340" y="2"/>
                </a:cubicBezTo>
                <a:cubicBezTo>
                  <a:pt x="341" y="2"/>
                  <a:pt x="341" y="2"/>
                  <a:pt x="342" y="2"/>
                </a:cubicBezTo>
                <a:cubicBezTo>
                  <a:pt x="343" y="2"/>
                  <a:pt x="343" y="2"/>
                  <a:pt x="343" y="2"/>
                </a:cubicBezTo>
                <a:cubicBezTo>
                  <a:pt x="343" y="2"/>
                  <a:pt x="343" y="2"/>
                  <a:pt x="343" y="2"/>
                </a:cubicBezTo>
                <a:cubicBezTo>
                  <a:pt x="344" y="2"/>
                  <a:pt x="344" y="2"/>
                  <a:pt x="344" y="2"/>
                </a:cubicBezTo>
                <a:cubicBezTo>
                  <a:pt x="344" y="2"/>
                  <a:pt x="344" y="2"/>
                  <a:pt x="344" y="2"/>
                </a:cubicBezTo>
                <a:cubicBezTo>
                  <a:pt x="345" y="2"/>
                  <a:pt x="345" y="2"/>
                  <a:pt x="345" y="2"/>
                </a:cubicBezTo>
                <a:cubicBezTo>
                  <a:pt x="346" y="2"/>
                  <a:pt x="346" y="2"/>
                  <a:pt x="346" y="2"/>
                </a:cubicBezTo>
                <a:cubicBezTo>
                  <a:pt x="346" y="1"/>
                  <a:pt x="346" y="1"/>
                  <a:pt x="346" y="1"/>
                </a:cubicBezTo>
                <a:cubicBezTo>
                  <a:pt x="347" y="1"/>
                  <a:pt x="347" y="1"/>
                  <a:pt x="348" y="1"/>
                </a:cubicBezTo>
                <a:cubicBezTo>
                  <a:pt x="348" y="1"/>
                  <a:pt x="348" y="1"/>
                  <a:pt x="348" y="1"/>
                </a:cubicBezTo>
                <a:cubicBezTo>
                  <a:pt x="349" y="1"/>
                  <a:pt x="349" y="1"/>
                  <a:pt x="349" y="1"/>
                </a:cubicBezTo>
                <a:cubicBezTo>
                  <a:pt x="349" y="1"/>
                  <a:pt x="349" y="1"/>
                  <a:pt x="349" y="1"/>
                </a:cubicBezTo>
                <a:cubicBezTo>
                  <a:pt x="349" y="1"/>
                  <a:pt x="349" y="1"/>
                  <a:pt x="349" y="1"/>
                </a:cubicBezTo>
                <a:cubicBezTo>
                  <a:pt x="349" y="1"/>
                  <a:pt x="349" y="1"/>
                  <a:pt x="349" y="1"/>
                </a:cubicBezTo>
                <a:cubicBezTo>
                  <a:pt x="348" y="1"/>
                  <a:pt x="348" y="1"/>
                  <a:pt x="348" y="1"/>
                </a:cubicBezTo>
                <a:cubicBezTo>
                  <a:pt x="347" y="1"/>
                  <a:pt x="347" y="1"/>
                  <a:pt x="347" y="1"/>
                </a:cubicBezTo>
                <a:cubicBezTo>
                  <a:pt x="347" y="1"/>
                  <a:pt x="347" y="1"/>
                  <a:pt x="347" y="1"/>
                </a:cubicBezTo>
                <a:cubicBezTo>
                  <a:pt x="346" y="1"/>
                  <a:pt x="346" y="1"/>
                  <a:pt x="346" y="1"/>
                </a:cubicBezTo>
                <a:cubicBezTo>
                  <a:pt x="346" y="1"/>
                  <a:pt x="346" y="1"/>
                  <a:pt x="346" y="1"/>
                </a:cubicBezTo>
                <a:cubicBezTo>
                  <a:pt x="346" y="1"/>
                  <a:pt x="346" y="1"/>
                  <a:pt x="346" y="1"/>
                </a:cubicBezTo>
                <a:cubicBezTo>
                  <a:pt x="346" y="1"/>
                  <a:pt x="346" y="1"/>
                  <a:pt x="346" y="1"/>
                </a:cubicBezTo>
                <a:cubicBezTo>
                  <a:pt x="345" y="1"/>
                  <a:pt x="345" y="1"/>
                  <a:pt x="345" y="1"/>
                </a:cubicBezTo>
                <a:cubicBezTo>
                  <a:pt x="345" y="1"/>
                  <a:pt x="345" y="1"/>
                  <a:pt x="345" y="1"/>
                </a:cubicBezTo>
                <a:cubicBezTo>
                  <a:pt x="345" y="1"/>
                  <a:pt x="345" y="1"/>
                  <a:pt x="345" y="1"/>
                </a:cubicBezTo>
                <a:cubicBezTo>
                  <a:pt x="345" y="1"/>
                  <a:pt x="345" y="1"/>
                  <a:pt x="345" y="1"/>
                </a:cubicBezTo>
                <a:cubicBezTo>
                  <a:pt x="345" y="1"/>
                  <a:pt x="345" y="1"/>
                  <a:pt x="345" y="1"/>
                </a:cubicBezTo>
                <a:cubicBezTo>
                  <a:pt x="344" y="1"/>
                  <a:pt x="344" y="1"/>
                  <a:pt x="344" y="1"/>
                </a:cubicBezTo>
                <a:cubicBezTo>
                  <a:pt x="344" y="1"/>
                  <a:pt x="344" y="1"/>
                  <a:pt x="344" y="1"/>
                </a:cubicBezTo>
                <a:cubicBezTo>
                  <a:pt x="343" y="1"/>
                  <a:pt x="343" y="1"/>
                  <a:pt x="343" y="1"/>
                </a:cubicBezTo>
                <a:cubicBezTo>
                  <a:pt x="343" y="1"/>
                  <a:pt x="343" y="1"/>
                  <a:pt x="343" y="1"/>
                </a:cubicBezTo>
                <a:cubicBezTo>
                  <a:pt x="343" y="2"/>
                  <a:pt x="343" y="2"/>
                  <a:pt x="343" y="2"/>
                </a:cubicBezTo>
                <a:cubicBezTo>
                  <a:pt x="342" y="2"/>
                  <a:pt x="342" y="2"/>
                  <a:pt x="342"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7" y="2"/>
                  <a:pt x="337" y="2"/>
                  <a:pt x="337" y="2"/>
                </a:cubicBezTo>
                <a:cubicBezTo>
                  <a:pt x="336" y="2"/>
                  <a:pt x="336" y="2"/>
                  <a:pt x="336" y="2"/>
                </a:cubicBezTo>
                <a:cubicBezTo>
                  <a:pt x="335" y="3"/>
                  <a:pt x="335" y="3"/>
                  <a:pt x="335" y="3"/>
                </a:cubicBezTo>
                <a:cubicBezTo>
                  <a:pt x="335" y="3"/>
                  <a:pt x="335" y="3"/>
                  <a:pt x="335" y="3"/>
                </a:cubicBezTo>
                <a:cubicBezTo>
                  <a:pt x="335" y="3"/>
                  <a:pt x="335" y="3"/>
                  <a:pt x="335" y="3"/>
                </a:cubicBezTo>
                <a:cubicBezTo>
                  <a:pt x="335" y="3"/>
                  <a:pt x="335" y="3"/>
                  <a:pt x="335" y="3"/>
                </a:cubicBezTo>
                <a:cubicBezTo>
                  <a:pt x="335" y="3"/>
                  <a:pt x="335" y="3"/>
                  <a:pt x="335" y="3"/>
                </a:cubicBezTo>
                <a:cubicBezTo>
                  <a:pt x="336" y="3"/>
                  <a:pt x="336" y="3"/>
                  <a:pt x="336" y="3"/>
                </a:cubicBezTo>
                <a:cubicBezTo>
                  <a:pt x="336" y="2"/>
                  <a:pt x="336" y="2"/>
                  <a:pt x="336" y="2"/>
                </a:cubicBezTo>
                <a:cubicBezTo>
                  <a:pt x="336" y="2"/>
                  <a:pt x="336" y="2"/>
                  <a:pt x="336" y="2"/>
                </a:cubicBezTo>
                <a:cubicBezTo>
                  <a:pt x="337" y="2"/>
                  <a:pt x="337" y="2"/>
                  <a:pt x="337" y="2"/>
                </a:cubicBezTo>
                <a:cubicBezTo>
                  <a:pt x="337" y="2"/>
                  <a:pt x="337" y="2"/>
                  <a:pt x="337" y="2"/>
                </a:cubicBezTo>
                <a:cubicBezTo>
                  <a:pt x="337" y="2"/>
                  <a:pt x="337" y="2"/>
                  <a:pt x="337" y="2"/>
                </a:cubicBezTo>
                <a:cubicBezTo>
                  <a:pt x="337" y="2"/>
                  <a:pt x="337" y="2"/>
                  <a:pt x="337" y="2"/>
                </a:cubicBezTo>
                <a:cubicBezTo>
                  <a:pt x="338" y="2"/>
                  <a:pt x="338" y="2"/>
                  <a:pt x="338" y="2"/>
                </a:cubicBezTo>
                <a:cubicBezTo>
                  <a:pt x="339" y="2"/>
                  <a:pt x="339" y="2"/>
                  <a:pt x="339" y="2"/>
                </a:cubicBezTo>
                <a:cubicBezTo>
                  <a:pt x="340" y="2"/>
                  <a:pt x="340" y="2"/>
                  <a:pt x="340" y="2"/>
                </a:cubicBezTo>
                <a:cubicBezTo>
                  <a:pt x="340" y="2"/>
                  <a:pt x="340" y="2"/>
                  <a:pt x="340"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9" y="2"/>
                  <a:pt x="339" y="2"/>
                  <a:pt x="339" y="2"/>
                </a:cubicBezTo>
                <a:cubicBezTo>
                  <a:pt x="338" y="2"/>
                  <a:pt x="338" y="2"/>
                  <a:pt x="338" y="2"/>
                </a:cubicBezTo>
                <a:cubicBezTo>
                  <a:pt x="337" y="2"/>
                  <a:pt x="336" y="2"/>
                  <a:pt x="336" y="2"/>
                </a:cubicBezTo>
                <a:cubicBezTo>
                  <a:pt x="335" y="2"/>
                  <a:pt x="335" y="2"/>
                  <a:pt x="335" y="2"/>
                </a:cubicBezTo>
                <a:cubicBezTo>
                  <a:pt x="335" y="2"/>
                  <a:pt x="335" y="2"/>
                  <a:pt x="335" y="2"/>
                </a:cubicBezTo>
                <a:cubicBezTo>
                  <a:pt x="334" y="2"/>
                  <a:pt x="334" y="2"/>
                  <a:pt x="334" y="2"/>
                </a:cubicBezTo>
                <a:cubicBezTo>
                  <a:pt x="332" y="3"/>
                  <a:pt x="331" y="3"/>
                  <a:pt x="329" y="3"/>
                </a:cubicBezTo>
                <a:cubicBezTo>
                  <a:pt x="329" y="3"/>
                  <a:pt x="329" y="3"/>
                  <a:pt x="329" y="3"/>
                </a:cubicBezTo>
                <a:cubicBezTo>
                  <a:pt x="330" y="3"/>
                  <a:pt x="330" y="3"/>
                  <a:pt x="330" y="3"/>
                </a:cubicBezTo>
                <a:cubicBezTo>
                  <a:pt x="330" y="3"/>
                  <a:pt x="330" y="3"/>
                  <a:pt x="330" y="3"/>
                </a:cubicBezTo>
                <a:cubicBezTo>
                  <a:pt x="330" y="3"/>
                  <a:pt x="330" y="3"/>
                  <a:pt x="330" y="3"/>
                </a:cubicBezTo>
                <a:cubicBezTo>
                  <a:pt x="330" y="3"/>
                  <a:pt x="329" y="3"/>
                  <a:pt x="328" y="3"/>
                </a:cubicBezTo>
                <a:cubicBezTo>
                  <a:pt x="327" y="3"/>
                  <a:pt x="326" y="3"/>
                  <a:pt x="325" y="3"/>
                </a:cubicBezTo>
                <a:cubicBezTo>
                  <a:pt x="325" y="3"/>
                  <a:pt x="324" y="4"/>
                  <a:pt x="323" y="4"/>
                </a:cubicBezTo>
                <a:cubicBezTo>
                  <a:pt x="323" y="4"/>
                  <a:pt x="323" y="4"/>
                  <a:pt x="323" y="4"/>
                </a:cubicBezTo>
                <a:cubicBezTo>
                  <a:pt x="323" y="4"/>
                  <a:pt x="323" y="4"/>
                  <a:pt x="323" y="4"/>
                </a:cubicBezTo>
                <a:cubicBezTo>
                  <a:pt x="323" y="4"/>
                  <a:pt x="323" y="4"/>
                  <a:pt x="323" y="4"/>
                </a:cubicBezTo>
                <a:cubicBezTo>
                  <a:pt x="322" y="4"/>
                  <a:pt x="322" y="4"/>
                  <a:pt x="322" y="4"/>
                </a:cubicBezTo>
                <a:cubicBezTo>
                  <a:pt x="322" y="4"/>
                  <a:pt x="322" y="4"/>
                  <a:pt x="322" y="4"/>
                </a:cubicBezTo>
                <a:cubicBezTo>
                  <a:pt x="322" y="4"/>
                  <a:pt x="322" y="4"/>
                  <a:pt x="322" y="4"/>
                </a:cubicBezTo>
                <a:cubicBezTo>
                  <a:pt x="321" y="4"/>
                  <a:pt x="321" y="4"/>
                  <a:pt x="321" y="4"/>
                </a:cubicBezTo>
                <a:cubicBezTo>
                  <a:pt x="321" y="4"/>
                  <a:pt x="321" y="4"/>
                  <a:pt x="321" y="4"/>
                </a:cubicBezTo>
                <a:cubicBezTo>
                  <a:pt x="320" y="4"/>
                  <a:pt x="320" y="4"/>
                  <a:pt x="320" y="4"/>
                </a:cubicBezTo>
                <a:cubicBezTo>
                  <a:pt x="320" y="4"/>
                  <a:pt x="320" y="4"/>
                  <a:pt x="320" y="4"/>
                </a:cubicBezTo>
                <a:cubicBezTo>
                  <a:pt x="320" y="4"/>
                  <a:pt x="320" y="4"/>
                  <a:pt x="320" y="4"/>
                </a:cubicBezTo>
                <a:cubicBezTo>
                  <a:pt x="319" y="4"/>
                  <a:pt x="319" y="4"/>
                  <a:pt x="319" y="4"/>
                </a:cubicBezTo>
                <a:cubicBezTo>
                  <a:pt x="319" y="4"/>
                  <a:pt x="318" y="4"/>
                  <a:pt x="317" y="5"/>
                </a:cubicBezTo>
                <a:cubicBezTo>
                  <a:pt x="317" y="5"/>
                  <a:pt x="317" y="5"/>
                  <a:pt x="317" y="5"/>
                </a:cubicBezTo>
                <a:cubicBezTo>
                  <a:pt x="316" y="5"/>
                  <a:pt x="315" y="5"/>
                  <a:pt x="315" y="5"/>
                </a:cubicBezTo>
                <a:cubicBezTo>
                  <a:pt x="315" y="5"/>
                  <a:pt x="315" y="5"/>
                  <a:pt x="314" y="5"/>
                </a:cubicBezTo>
                <a:cubicBezTo>
                  <a:pt x="314" y="5"/>
                  <a:pt x="314" y="5"/>
                  <a:pt x="314" y="5"/>
                </a:cubicBezTo>
                <a:cubicBezTo>
                  <a:pt x="313" y="5"/>
                  <a:pt x="313" y="5"/>
                  <a:pt x="313" y="5"/>
                </a:cubicBezTo>
                <a:cubicBezTo>
                  <a:pt x="313" y="5"/>
                  <a:pt x="313" y="5"/>
                  <a:pt x="314" y="5"/>
                </a:cubicBezTo>
                <a:cubicBezTo>
                  <a:pt x="314" y="5"/>
                  <a:pt x="314" y="5"/>
                  <a:pt x="314" y="5"/>
                </a:cubicBezTo>
                <a:cubicBezTo>
                  <a:pt x="315" y="5"/>
                  <a:pt x="315" y="5"/>
                  <a:pt x="315" y="5"/>
                </a:cubicBezTo>
                <a:cubicBezTo>
                  <a:pt x="314" y="5"/>
                  <a:pt x="313" y="6"/>
                  <a:pt x="312" y="6"/>
                </a:cubicBezTo>
                <a:cubicBezTo>
                  <a:pt x="311" y="6"/>
                  <a:pt x="311" y="6"/>
                  <a:pt x="311" y="6"/>
                </a:cubicBezTo>
                <a:cubicBezTo>
                  <a:pt x="311" y="6"/>
                  <a:pt x="311" y="6"/>
                  <a:pt x="311" y="6"/>
                </a:cubicBezTo>
                <a:cubicBezTo>
                  <a:pt x="310" y="6"/>
                  <a:pt x="310" y="6"/>
                  <a:pt x="310" y="6"/>
                </a:cubicBezTo>
                <a:cubicBezTo>
                  <a:pt x="309" y="6"/>
                  <a:pt x="308" y="6"/>
                  <a:pt x="307" y="7"/>
                </a:cubicBezTo>
                <a:cubicBezTo>
                  <a:pt x="306" y="7"/>
                  <a:pt x="305" y="7"/>
                  <a:pt x="305" y="7"/>
                </a:cubicBezTo>
                <a:cubicBezTo>
                  <a:pt x="304" y="7"/>
                  <a:pt x="304" y="7"/>
                  <a:pt x="304" y="7"/>
                </a:cubicBezTo>
                <a:cubicBezTo>
                  <a:pt x="303" y="7"/>
                  <a:pt x="303" y="7"/>
                  <a:pt x="303" y="7"/>
                </a:cubicBezTo>
                <a:cubicBezTo>
                  <a:pt x="303" y="7"/>
                  <a:pt x="303" y="7"/>
                  <a:pt x="303" y="7"/>
                </a:cubicBezTo>
                <a:cubicBezTo>
                  <a:pt x="303" y="7"/>
                  <a:pt x="303" y="7"/>
                  <a:pt x="303" y="7"/>
                </a:cubicBezTo>
                <a:cubicBezTo>
                  <a:pt x="302" y="8"/>
                  <a:pt x="302" y="8"/>
                  <a:pt x="302" y="8"/>
                </a:cubicBezTo>
                <a:cubicBezTo>
                  <a:pt x="302" y="8"/>
                  <a:pt x="302" y="8"/>
                  <a:pt x="302" y="8"/>
                </a:cubicBezTo>
                <a:cubicBezTo>
                  <a:pt x="302" y="7"/>
                  <a:pt x="302" y="7"/>
                  <a:pt x="302" y="7"/>
                </a:cubicBezTo>
                <a:cubicBezTo>
                  <a:pt x="302" y="7"/>
                  <a:pt x="302" y="7"/>
                  <a:pt x="302" y="7"/>
                </a:cubicBezTo>
                <a:cubicBezTo>
                  <a:pt x="301" y="8"/>
                  <a:pt x="301" y="8"/>
                  <a:pt x="301" y="8"/>
                </a:cubicBezTo>
                <a:cubicBezTo>
                  <a:pt x="300" y="8"/>
                  <a:pt x="300" y="8"/>
                  <a:pt x="300" y="8"/>
                </a:cubicBezTo>
                <a:cubicBezTo>
                  <a:pt x="300" y="8"/>
                  <a:pt x="300" y="8"/>
                  <a:pt x="299" y="8"/>
                </a:cubicBezTo>
                <a:cubicBezTo>
                  <a:pt x="299" y="8"/>
                  <a:pt x="298" y="8"/>
                  <a:pt x="298" y="8"/>
                </a:cubicBezTo>
                <a:cubicBezTo>
                  <a:pt x="298" y="8"/>
                  <a:pt x="298" y="8"/>
                  <a:pt x="298" y="8"/>
                </a:cubicBezTo>
                <a:cubicBezTo>
                  <a:pt x="298" y="8"/>
                  <a:pt x="298" y="8"/>
                  <a:pt x="297" y="8"/>
                </a:cubicBezTo>
                <a:cubicBezTo>
                  <a:pt x="296" y="8"/>
                  <a:pt x="296" y="8"/>
                  <a:pt x="296" y="8"/>
                </a:cubicBezTo>
                <a:cubicBezTo>
                  <a:pt x="295" y="8"/>
                  <a:pt x="295" y="8"/>
                  <a:pt x="295" y="8"/>
                </a:cubicBezTo>
                <a:cubicBezTo>
                  <a:pt x="295" y="8"/>
                  <a:pt x="295" y="8"/>
                  <a:pt x="295" y="8"/>
                </a:cubicBezTo>
                <a:cubicBezTo>
                  <a:pt x="295" y="9"/>
                  <a:pt x="295" y="9"/>
                  <a:pt x="295" y="9"/>
                </a:cubicBezTo>
                <a:cubicBezTo>
                  <a:pt x="294" y="9"/>
                  <a:pt x="294" y="9"/>
                  <a:pt x="294" y="9"/>
                </a:cubicBezTo>
                <a:cubicBezTo>
                  <a:pt x="294" y="9"/>
                  <a:pt x="294" y="9"/>
                  <a:pt x="294" y="9"/>
                </a:cubicBezTo>
                <a:cubicBezTo>
                  <a:pt x="293" y="9"/>
                  <a:pt x="293" y="9"/>
                  <a:pt x="293" y="9"/>
                </a:cubicBezTo>
                <a:cubicBezTo>
                  <a:pt x="292" y="9"/>
                  <a:pt x="292" y="9"/>
                  <a:pt x="292" y="9"/>
                </a:cubicBezTo>
                <a:cubicBezTo>
                  <a:pt x="292" y="9"/>
                  <a:pt x="292" y="9"/>
                  <a:pt x="292" y="9"/>
                </a:cubicBezTo>
                <a:cubicBezTo>
                  <a:pt x="292" y="9"/>
                  <a:pt x="292" y="9"/>
                  <a:pt x="292" y="9"/>
                </a:cubicBezTo>
                <a:cubicBezTo>
                  <a:pt x="289" y="10"/>
                  <a:pt x="287" y="11"/>
                  <a:pt x="284" y="11"/>
                </a:cubicBezTo>
                <a:cubicBezTo>
                  <a:pt x="284" y="11"/>
                  <a:pt x="284" y="11"/>
                  <a:pt x="284" y="11"/>
                </a:cubicBezTo>
                <a:cubicBezTo>
                  <a:pt x="283" y="12"/>
                  <a:pt x="283" y="12"/>
                  <a:pt x="283" y="12"/>
                </a:cubicBezTo>
                <a:cubicBezTo>
                  <a:pt x="283" y="12"/>
                  <a:pt x="283" y="12"/>
                  <a:pt x="283" y="12"/>
                </a:cubicBezTo>
                <a:cubicBezTo>
                  <a:pt x="282" y="12"/>
                  <a:pt x="282" y="12"/>
                  <a:pt x="282" y="12"/>
                </a:cubicBezTo>
                <a:cubicBezTo>
                  <a:pt x="282" y="12"/>
                  <a:pt x="282" y="12"/>
                  <a:pt x="282" y="12"/>
                </a:cubicBezTo>
                <a:cubicBezTo>
                  <a:pt x="283" y="12"/>
                  <a:pt x="283" y="12"/>
                  <a:pt x="283" y="12"/>
                </a:cubicBezTo>
                <a:cubicBezTo>
                  <a:pt x="284" y="12"/>
                  <a:pt x="284" y="12"/>
                  <a:pt x="284" y="12"/>
                </a:cubicBezTo>
                <a:cubicBezTo>
                  <a:pt x="284" y="12"/>
                  <a:pt x="284" y="12"/>
                  <a:pt x="285" y="12"/>
                </a:cubicBezTo>
                <a:cubicBezTo>
                  <a:pt x="285" y="12"/>
                  <a:pt x="285" y="12"/>
                  <a:pt x="285" y="12"/>
                </a:cubicBezTo>
                <a:cubicBezTo>
                  <a:pt x="285" y="12"/>
                  <a:pt x="285" y="12"/>
                  <a:pt x="285" y="12"/>
                </a:cubicBezTo>
                <a:cubicBezTo>
                  <a:pt x="284" y="12"/>
                  <a:pt x="283" y="12"/>
                  <a:pt x="282" y="13"/>
                </a:cubicBezTo>
                <a:cubicBezTo>
                  <a:pt x="282" y="13"/>
                  <a:pt x="282" y="13"/>
                  <a:pt x="281" y="13"/>
                </a:cubicBezTo>
                <a:cubicBezTo>
                  <a:pt x="281" y="13"/>
                  <a:pt x="281" y="13"/>
                  <a:pt x="281" y="13"/>
                </a:cubicBezTo>
                <a:cubicBezTo>
                  <a:pt x="280" y="13"/>
                  <a:pt x="280" y="13"/>
                  <a:pt x="279" y="13"/>
                </a:cubicBezTo>
                <a:cubicBezTo>
                  <a:pt x="279" y="13"/>
                  <a:pt x="279" y="13"/>
                  <a:pt x="279" y="13"/>
                </a:cubicBezTo>
                <a:cubicBezTo>
                  <a:pt x="279" y="13"/>
                  <a:pt x="279" y="13"/>
                  <a:pt x="279" y="13"/>
                </a:cubicBezTo>
                <a:cubicBezTo>
                  <a:pt x="279" y="13"/>
                  <a:pt x="279" y="13"/>
                  <a:pt x="279" y="13"/>
                </a:cubicBezTo>
                <a:cubicBezTo>
                  <a:pt x="279" y="13"/>
                  <a:pt x="279" y="13"/>
                  <a:pt x="279"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79" y="13"/>
                  <a:pt x="279" y="13"/>
                  <a:pt x="279" y="13"/>
                </a:cubicBezTo>
                <a:cubicBezTo>
                  <a:pt x="278" y="13"/>
                  <a:pt x="278" y="13"/>
                  <a:pt x="278" y="13"/>
                </a:cubicBezTo>
                <a:cubicBezTo>
                  <a:pt x="278" y="13"/>
                  <a:pt x="278" y="13"/>
                  <a:pt x="278" y="13"/>
                </a:cubicBezTo>
                <a:cubicBezTo>
                  <a:pt x="279" y="13"/>
                  <a:pt x="279" y="13"/>
                  <a:pt x="279" y="13"/>
                </a:cubicBezTo>
                <a:cubicBezTo>
                  <a:pt x="279" y="13"/>
                  <a:pt x="279" y="13"/>
                  <a:pt x="279" y="13"/>
                </a:cubicBezTo>
                <a:cubicBezTo>
                  <a:pt x="278" y="13"/>
                  <a:pt x="278" y="13"/>
                  <a:pt x="277" y="13"/>
                </a:cubicBezTo>
                <a:cubicBezTo>
                  <a:pt x="277" y="13"/>
                  <a:pt x="277" y="13"/>
                  <a:pt x="277" y="13"/>
                </a:cubicBezTo>
                <a:cubicBezTo>
                  <a:pt x="276" y="14"/>
                  <a:pt x="275" y="14"/>
                  <a:pt x="274" y="14"/>
                </a:cubicBezTo>
                <a:cubicBezTo>
                  <a:pt x="274" y="14"/>
                  <a:pt x="274" y="14"/>
                  <a:pt x="274" y="14"/>
                </a:cubicBezTo>
                <a:cubicBezTo>
                  <a:pt x="273" y="15"/>
                  <a:pt x="273" y="15"/>
                  <a:pt x="271" y="15"/>
                </a:cubicBezTo>
                <a:cubicBezTo>
                  <a:pt x="271" y="16"/>
                  <a:pt x="271" y="16"/>
                  <a:pt x="271" y="16"/>
                </a:cubicBezTo>
                <a:cubicBezTo>
                  <a:pt x="270" y="16"/>
                  <a:pt x="270" y="16"/>
                  <a:pt x="270" y="16"/>
                </a:cubicBezTo>
                <a:cubicBezTo>
                  <a:pt x="270" y="16"/>
                  <a:pt x="270" y="16"/>
                  <a:pt x="270" y="16"/>
                </a:cubicBezTo>
                <a:cubicBezTo>
                  <a:pt x="269" y="16"/>
                  <a:pt x="269" y="16"/>
                  <a:pt x="269" y="16"/>
                </a:cubicBezTo>
                <a:cubicBezTo>
                  <a:pt x="269" y="16"/>
                  <a:pt x="269" y="16"/>
                  <a:pt x="269" y="16"/>
                </a:cubicBezTo>
                <a:cubicBezTo>
                  <a:pt x="268" y="16"/>
                  <a:pt x="268" y="16"/>
                  <a:pt x="268" y="16"/>
                </a:cubicBezTo>
                <a:cubicBezTo>
                  <a:pt x="268" y="17"/>
                  <a:pt x="268" y="17"/>
                  <a:pt x="268" y="17"/>
                </a:cubicBezTo>
                <a:cubicBezTo>
                  <a:pt x="267" y="17"/>
                  <a:pt x="267" y="17"/>
                  <a:pt x="267" y="17"/>
                </a:cubicBezTo>
                <a:cubicBezTo>
                  <a:pt x="267" y="17"/>
                  <a:pt x="267" y="17"/>
                  <a:pt x="267" y="17"/>
                </a:cubicBezTo>
                <a:cubicBezTo>
                  <a:pt x="267" y="17"/>
                  <a:pt x="267" y="17"/>
                  <a:pt x="267" y="17"/>
                </a:cubicBezTo>
                <a:cubicBezTo>
                  <a:pt x="266" y="17"/>
                  <a:pt x="266" y="17"/>
                  <a:pt x="266" y="17"/>
                </a:cubicBezTo>
                <a:cubicBezTo>
                  <a:pt x="266" y="17"/>
                  <a:pt x="266" y="17"/>
                  <a:pt x="266" y="17"/>
                </a:cubicBezTo>
                <a:cubicBezTo>
                  <a:pt x="266" y="17"/>
                  <a:pt x="266" y="17"/>
                  <a:pt x="266" y="17"/>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6" y="18"/>
                  <a:pt x="266" y="18"/>
                  <a:pt x="266" y="18"/>
                </a:cubicBezTo>
                <a:cubicBezTo>
                  <a:pt x="266" y="17"/>
                  <a:pt x="267"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9" y="17"/>
                </a:cubicBezTo>
                <a:cubicBezTo>
                  <a:pt x="269" y="17"/>
                  <a:pt x="269" y="17"/>
                  <a:pt x="269" y="17"/>
                </a:cubicBezTo>
                <a:cubicBezTo>
                  <a:pt x="269" y="17"/>
                  <a:pt x="269" y="17"/>
                  <a:pt x="269" y="17"/>
                </a:cubicBezTo>
                <a:cubicBezTo>
                  <a:pt x="269" y="17"/>
                  <a:pt x="269" y="17"/>
                  <a:pt x="269" y="17"/>
                </a:cubicBezTo>
                <a:cubicBezTo>
                  <a:pt x="269" y="17"/>
                  <a:pt x="269" y="17"/>
                  <a:pt x="269"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1" y="17"/>
                  <a:pt x="271" y="17"/>
                  <a:pt x="271" y="17"/>
                </a:cubicBezTo>
                <a:cubicBezTo>
                  <a:pt x="271" y="17"/>
                  <a:pt x="271" y="17"/>
                  <a:pt x="271" y="17"/>
                </a:cubicBezTo>
                <a:cubicBezTo>
                  <a:pt x="272" y="16"/>
                  <a:pt x="272" y="16"/>
                  <a:pt x="272" y="16"/>
                </a:cubicBezTo>
                <a:cubicBezTo>
                  <a:pt x="271" y="17"/>
                  <a:pt x="271" y="17"/>
                  <a:pt x="271" y="17"/>
                </a:cubicBezTo>
                <a:cubicBezTo>
                  <a:pt x="271" y="17"/>
                  <a:pt x="271" y="17"/>
                  <a:pt x="271" y="17"/>
                </a:cubicBezTo>
                <a:cubicBezTo>
                  <a:pt x="271" y="17"/>
                  <a:pt x="271" y="17"/>
                  <a:pt x="271" y="17"/>
                </a:cubicBezTo>
                <a:cubicBezTo>
                  <a:pt x="271" y="17"/>
                  <a:pt x="271" y="17"/>
                  <a:pt x="271" y="17"/>
                </a:cubicBezTo>
                <a:cubicBezTo>
                  <a:pt x="271" y="18"/>
                  <a:pt x="271" y="18"/>
                  <a:pt x="271"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69" y="19"/>
                  <a:pt x="269" y="19"/>
                  <a:pt x="269" y="19"/>
                </a:cubicBezTo>
                <a:cubicBezTo>
                  <a:pt x="270" y="19"/>
                  <a:pt x="270" y="19"/>
                  <a:pt x="270" y="19"/>
                </a:cubicBezTo>
                <a:cubicBezTo>
                  <a:pt x="270" y="19"/>
                  <a:pt x="270" y="19"/>
                  <a:pt x="270" y="19"/>
                </a:cubicBezTo>
                <a:cubicBezTo>
                  <a:pt x="268" y="19"/>
                  <a:pt x="268" y="19"/>
                  <a:pt x="268" y="19"/>
                </a:cubicBezTo>
                <a:cubicBezTo>
                  <a:pt x="268" y="19"/>
                  <a:pt x="268" y="19"/>
                  <a:pt x="268" y="19"/>
                </a:cubicBezTo>
                <a:cubicBezTo>
                  <a:pt x="268" y="20"/>
                  <a:pt x="268" y="20"/>
                  <a:pt x="268" y="20"/>
                </a:cubicBezTo>
                <a:cubicBezTo>
                  <a:pt x="267" y="20"/>
                  <a:pt x="267" y="20"/>
                  <a:pt x="267" y="20"/>
                </a:cubicBezTo>
                <a:cubicBezTo>
                  <a:pt x="266" y="21"/>
                  <a:pt x="264" y="21"/>
                  <a:pt x="263" y="22"/>
                </a:cubicBezTo>
                <a:cubicBezTo>
                  <a:pt x="262" y="22"/>
                  <a:pt x="262" y="22"/>
                  <a:pt x="262" y="22"/>
                </a:cubicBezTo>
                <a:cubicBezTo>
                  <a:pt x="262" y="22"/>
                  <a:pt x="262" y="22"/>
                  <a:pt x="262" y="22"/>
                </a:cubicBezTo>
                <a:cubicBezTo>
                  <a:pt x="261" y="22"/>
                  <a:pt x="261" y="22"/>
                  <a:pt x="261" y="22"/>
                </a:cubicBezTo>
                <a:cubicBezTo>
                  <a:pt x="261" y="22"/>
                  <a:pt x="261" y="22"/>
                  <a:pt x="261" y="22"/>
                </a:cubicBezTo>
                <a:cubicBezTo>
                  <a:pt x="261" y="22"/>
                  <a:pt x="261" y="22"/>
                  <a:pt x="261" y="22"/>
                </a:cubicBezTo>
                <a:cubicBezTo>
                  <a:pt x="261" y="23"/>
                  <a:pt x="261" y="23"/>
                  <a:pt x="261" y="23"/>
                </a:cubicBezTo>
                <a:cubicBezTo>
                  <a:pt x="261" y="23"/>
                  <a:pt x="261" y="23"/>
                  <a:pt x="261" y="23"/>
                </a:cubicBezTo>
                <a:cubicBezTo>
                  <a:pt x="261" y="23"/>
                  <a:pt x="261" y="23"/>
                  <a:pt x="261" y="23"/>
                </a:cubicBezTo>
                <a:cubicBezTo>
                  <a:pt x="260" y="23"/>
                  <a:pt x="260" y="23"/>
                  <a:pt x="259" y="24"/>
                </a:cubicBezTo>
                <a:cubicBezTo>
                  <a:pt x="259" y="24"/>
                  <a:pt x="259" y="24"/>
                  <a:pt x="259" y="24"/>
                </a:cubicBezTo>
                <a:cubicBezTo>
                  <a:pt x="259" y="24"/>
                  <a:pt x="258" y="24"/>
                  <a:pt x="258" y="24"/>
                </a:cubicBezTo>
                <a:cubicBezTo>
                  <a:pt x="257" y="25"/>
                  <a:pt x="257" y="25"/>
                  <a:pt x="257" y="25"/>
                </a:cubicBezTo>
                <a:cubicBezTo>
                  <a:pt x="257" y="25"/>
                  <a:pt x="257" y="25"/>
                  <a:pt x="257" y="25"/>
                </a:cubicBezTo>
                <a:cubicBezTo>
                  <a:pt x="256" y="25"/>
                  <a:pt x="256" y="25"/>
                  <a:pt x="256" y="25"/>
                </a:cubicBezTo>
                <a:cubicBezTo>
                  <a:pt x="256" y="26"/>
                  <a:pt x="255" y="26"/>
                  <a:pt x="254" y="26"/>
                </a:cubicBezTo>
                <a:cubicBezTo>
                  <a:pt x="254" y="27"/>
                  <a:pt x="253" y="27"/>
                  <a:pt x="252" y="27"/>
                </a:cubicBezTo>
                <a:cubicBezTo>
                  <a:pt x="252" y="28"/>
                  <a:pt x="252" y="28"/>
                  <a:pt x="252" y="28"/>
                </a:cubicBezTo>
                <a:cubicBezTo>
                  <a:pt x="251" y="28"/>
                  <a:pt x="251" y="28"/>
                  <a:pt x="251" y="28"/>
                </a:cubicBezTo>
                <a:cubicBezTo>
                  <a:pt x="251" y="28"/>
                  <a:pt x="251" y="28"/>
                  <a:pt x="250" y="29"/>
                </a:cubicBezTo>
                <a:cubicBezTo>
                  <a:pt x="249" y="29"/>
                  <a:pt x="249" y="29"/>
                  <a:pt x="247" y="30"/>
                </a:cubicBezTo>
                <a:cubicBezTo>
                  <a:pt x="246" y="31"/>
                  <a:pt x="245" y="31"/>
                  <a:pt x="244" y="32"/>
                </a:cubicBezTo>
                <a:cubicBezTo>
                  <a:pt x="243" y="32"/>
                  <a:pt x="242" y="32"/>
                  <a:pt x="242" y="33"/>
                </a:cubicBezTo>
                <a:cubicBezTo>
                  <a:pt x="242" y="33"/>
                  <a:pt x="242" y="33"/>
                  <a:pt x="242" y="33"/>
                </a:cubicBezTo>
                <a:cubicBezTo>
                  <a:pt x="242" y="33"/>
                  <a:pt x="241" y="33"/>
                  <a:pt x="240" y="34"/>
                </a:cubicBezTo>
                <a:cubicBezTo>
                  <a:pt x="239" y="34"/>
                  <a:pt x="239" y="34"/>
                  <a:pt x="239" y="34"/>
                </a:cubicBezTo>
                <a:cubicBezTo>
                  <a:pt x="238" y="35"/>
                  <a:pt x="237" y="35"/>
                  <a:pt x="235" y="36"/>
                </a:cubicBezTo>
                <a:cubicBezTo>
                  <a:pt x="235" y="36"/>
                  <a:pt x="235" y="36"/>
                  <a:pt x="235" y="36"/>
                </a:cubicBezTo>
                <a:cubicBezTo>
                  <a:pt x="234" y="36"/>
                  <a:pt x="233" y="37"/>
                  <a:pt x="233" y="37"/>
                </a:cubicBezTo>
                <a:cubicBezTo>
                  <a:pt x="232" y="38"/>
                  <a:pt x="232" y="38"/>
                  <a:pt x="232" y="38"/>
                </a:cubicBezTo>
                <a:cubicBezTo>
                  <a:pt x="232" y="38"/>
                  <a:pt x="232" y="38"/>
                  <a:pt x="232" y="38"/>
                </a:cubicBezTo>
                <a:cubicBezTo>
                  <a:pt x="233" y="38"/>
                  <a:pt x="233" y="38"/>
                  <a:pt x="234" y="38"/>
                </a:cubicBezTo>
                <a:cubicBezTo>
                  <a:pt x="235" y="37"/>
                  <a:pt x="235" y="37"/>
                  <a:pt x="237" y="38"/>
                </a:cubicBezTo>
                <a:cubicBezTo>
                  <a:pt x="234" y="39"/>
                  <a:pt x="234" y="39"/>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2" y="42"/>
                  <a:pt x="232" y="42"/>
                  <a:pt x="231" y="43"/>
                </a:cubicBezTo>
                <a:cubicBezTo>
                  <a:pt x="230" y="43"/>
                  <a:pt x="230" y="43"/>
                  <a:pt x="230" y="43"/>
                </a:cubicBezTo>
                <a:cubicBezTo>
                  <a:pt x="230" y="43"/>
                  <a:pt x="230" y="43"/>
                  <a:pt x="229" y="43"/>
                </a:cubicBezTo>
                <a:cubicBezTo>
                  <a:pt x="229" y="43"/>
                  <a:pt x="229" y="43"/>
                  <a:pt x="229" y="43"/>
                </a:cubicBezTo>
                <a:cubicBezTo>
                  <a:pt x="229" y="43"/>
                  <a:pt x="229" y="43"/>
                  <a:pt x="228" y="42"/>
                </a:cubicBezTo>
                <a:cubicBezTo>
                  <a:pt x="229" y="42"/>
                  <a:pt x="229" y="42"/>
                  <a:pt x="229" y="42"/>
                </a:cubicBezTo>
                <a:cubicBezTo>
                  <a:pt x="219" y="46"/>
                  <a:pt x="219" y="46"/>
                  <a:pt x="219" y="46"/>
                </a:cubicBezTo>
                <a:cubicBezTo>
                  <a:pt x="219" y="47"/>
                  <a:pt x="219" y="47"/>
                  <a:pt x="217" y="49"/>
                </a:cubicBezTo>
                <a:cubicBezTo>
                  <a:pt x="220" y="48"/>
                  <a:pt x="220" y="48"/>
                  <a:pt x="221" y="48"/>
                </a:cubicBezTo>
                <a:cubicBezTo>
                  <a:pt x="222" y="47"/>
                  <a:pt x="223" y="46"/>
                  <a:pt x="224" y="46"/>
                </a:cubicBezTo>
                <a:cubicBezTo>
                  <a:pt x="224" y="45"/>
                  <a:pt x="224" y="45"/>
                  <a:pt x="224" y="45"/>
                </a:cubicBezTo>
                <a:cubicBezTo>
                  <a:pt x="225" y="44"/>
                  <a:pt x="225" y="44"/>
                  <a:pt x="225" y="44"/>
                </a:cubicBezTo>
                <a:cubicBezTo>
                  <a:pt x="225" y="44"/>
                  <a:pt x="225" y="44"/>
                  <a:pt x="226" y="44"/>
                </a:cubicBezTo>
                <a:cubicBezTo>
                  <a:pt x="226" y="45"/>
                  <a:pt x="226" y="45"/>
                  <a:pt x="226" y="45"/>
                </a:cubicBezTo>
                <a:cubicBezTo>
                  <a:pt x="226" y="45"/>
                  <a:pt x="226" y="45"/>
                  <a:pt x="227" y="46"/>
                </a:cubicBezTo>
                <a:cubicBezTo>
                  <a:pt x="226" y="46"/>
                  <a:pt x="226" y="46"/>
                  <a:pt x="226" y="46"/>
                </a:cubicBezTo>
                <a:cubicBezTo>
                  <a:pt x="226" y="46"/>
                  <a:pt x="225" y="47"/>
                  <a:pt x="225" y="47"/>
                </a:cubicBezTo>
                <a:cubicBezTo>
                  <a:pt x="224" y="47"/>
                  <a:pt x="223" y="48"/>
                  <a:pt x="222" y="48"/>
                </a:cubicBezTo>
                <a:cubicBezTo>
                  <a:pt x="222" y="48"/>
                  <a:pt x="222" y="48"/>
                  <a:pt x="221" y="49"/>
                </a:cubicBezTo>
                <a:cubicBezTo>
                  <a:pt x="221" y="49"/>
                  <a:pt x="220" y="50"/>
                  <a:pt x="220" y="50"/>
                </a:cubicBezTo>
                <a:cubicBezTo>
                  <a:pt x="219" y="51"/>
                  <a:pt x="218" y="52"/>
                  <a:pt x="217" y="52"/>
                </a:cubicBezTo>
                <a:cubicBezTo>
                  <a:pt x="217" y="52"/>
                  <a:pt x="216" y="52"/>
                  <a:pt x="215" y="52"/>
                </a:cubicBezTo>
                <a:cubicBezTo>
                  <a:pt x="215" y="52"/>
                  <a:pt x="214" y="53"/>
                  <a:pt x="213" y="53"/>
                </a:cubicBezTo>
                <a:cubicBezTo>
                  <a:pt x="213" y="53"/>
                  <a:pt x="213" y="53"/>
                  <a:pt x="213" y="53"/>
                </a:cubicBezTo>
                <a:cubicBezTo>
                  <a:pt x="213" y="53"/>
                  <a:pt x="213" y="53"/>
                  <a:pt x="212" y="53"/>
                </a:cubicBezTo>
                <a:cubicBezTo>
                  <a:pt x="211" y="54"/>
                  <a:pt x="209" y="55"/>
                  <a:pt x="208" y="55"/>
                </a:cubicBezTo>
                <a:cubicBezTo>
                  <a:pt x="206" y="56"/>
                  <a:pt x="204" y="56"/>
                  <a:pt x="203" y="58"/>
                </a:cubicBezTo>
                <a:cubicBezTo>
                  <a:pt x="203" y="58"/>
                  <a:pt x="203" y="58"/>
                  <a:pt x="202" y="59"/>
                </a:cubicBezTo>
                <a:cubicBezTo>
                  <a:pt x="193" y="66"/>
                  <a:pt x="193" y="66"/>
                  <a:pt x="193" y="67"/>
                </a:cubicBezTo>
                <a:cubicBezTo>
                  <a:pt x="194" y="67"/>
                  <a:pt x="194" y="67"/>
                  <a:pt x="195" y="67"/>
                </a:cubicBezTo>
                <a:cubicBezTo>
                  <a:pt x="195" y="67"/>
                  <a:pt x="195" y="67"/>
                  <a:pt x="195" y="67"/>
                </a:cubicBezTo>
                <a:cubicBezTo>
                  <a:pt x="195" y="68"/>
                  <a:pt x="194" y="68"/>
                  <a:pt x="194" y="69"/>
                </a:cubicBezTo>
                <a:cubicBezTo>
                  <a:pt x="193" y="69"/>
                  <a:pt x="193" y="68"/>
                  <a:pt x="193" y="69"/>
                </a:cubicBezTo>
                <a:cubicBezTo>
                  <a:pt x="187" y="73"/>
                  <a:pt x="187" y="73"/>
                  <a:pt x="186" y="74"/>
                </a:cubicBezTo>
                <a:cubicBezTo>
                  <a:pt x="188" y="74"/>
                  <a:pt x="189" y="72"/>
                  <a:pt x="191" y="73"/>
                </a:cubicBezTo>
                <a:cubicBezTo>
                  <a:pt x="190" y="73"/>
                  <a:pt x="189" y="74"/>
                  <a:pt x="187" y="76"/>
                </a:cubicBezTo>
                <a:cubicBezTo>
                  <a:pt x="182" y="79"/>
                  <a:pt x="178" y="81"/>
                  <a:pt x="173" y="94"/>
                </a:cubicBezTo>
                <a:cubicBezTo>
                  <a:pt x="173" y="95"/>
                  <a:pt x="173" y="95"/>
                  <a:pt x="173" y="95"/>
                </a:cubicBezTo>
                <a:cubicBezTo>
                  <a:pt x="173" y="95"/>
                  <a:pt x="173" y="96"/>
                  <a:pt x="173" y="97"/>
                </a:cubicBezTo>
                <a:cubicBezTo>
                  <a:pt x="174" y="97"/>
                  <a:pt x="174" y="97"/>
                  <a:pt x="175" y="96"/>
                </a:cubicBezTo>
                <a:cubicBezTo>
                  <a:pt x="175" y="96"/>
                  <a:pt x="175" y="96"/>
                  <a:pt x="176" y="96"/>
                </a:cubicBezTo>
                <a:cubicBezTo>
                  <a:pt x="176" y="96"/>
                  <a:pt x="176" y="96"/>
                  <a:pt x="177" y="97"/>
                </a:cubicBezTo>
                <a:cubicBezTo>
                  <a:pt x="176" y="97"/>
                  <a:pt x="176" y="98"/>
                  <a:pt x="175" y="99"/>
                </a:cubicBezTo>
                <a:cubicBezTo>
                  <a:pt x="176" y="99"/>
                  <a:pt x="176" y="100"/>
                  <a:pt x="177" y="100"/>
                </a:cubicBezTo>
                <a:cubicBezTo>
                  <a:pt x="176" y="101"/>
                  <a:pt x="176" y="102"/>
                  <a:pt x="176" y="102"/>
                </a:cubicBezTo>
                <a:cubicBezTo>
                  <a:pt x="177" y="102"/>
                  <a:pt x="180" y="102"/>
                  <a:pt x="182" y="100"/>
                </a:cubicBezTo>
                <a:cubicBezTo>
                  <a:pt x="182" y="100"/>
                  <a:pt x="182" y="99"/>
                  <a:pt x="183" y="99"/>
                </a:cubicBezTo>
                <a:cubicBezTo>
                  <a:pt x="194" y="85"/>
                  <a:pt x="196" y="85"/>
                  <a:pt x="197" y="85"/>
                </a:cubicBezTo>
                <a:cubicBezTo>
                  <a:pt x="197" y="85"/>
                  <a:pt x="198" y="85"/>
                  <a:pt x="198" y="85"/>
                </a:cubicBezTo>
                <a:cubicBezTo>
                  <a:pt x="201" y="85"/>
                  <a:pt x="203" y="82"/>
                  <a:pt x="205" y="81"/>
                </a:cubicBezTo>
                <a:cubicBezTo>
                  <a:pt x="206" y="80"/>
                  <a:pt x="208" y="79"/>
                  <a:pt x="209" y="77"/>
                </a:cubicBezTo>
                <a:cubicBezTo>
                  <a:pt x="211" y="76"/>
                  <a:pt x="211" y="76"/>
                  <a:pt x="220" y="70"/>
                </a:cubicBezTo>
                <a:cubicBezTo>
                  <a:pt x="221" y="70"/>
                  <a:pt x="222" y="70"/>
                  <a:pt x="223" y="70"/>
                </a:cubicBezTo>
                <a:cubicBezTo>
                  <a:pt x="224" y="68"/>
                  <a:pt x="224" y="68"/>
                  <a:pt x="225" y="67"/>
                </a:cubicBezTo>
                <a:cubicBezTo>
                  <a:pt x="226" y="67"/>
                  <a:pt x="226" y="67"/>
                  <a:pt x="227" y="68"/>
                </a:cubicBezTo>
                <a:cubicBezTo>
                  <a:pt x="225" y="69"/>
                  <a:pt x="225" y="69"/>
                  <a:pt x="225" y="70"/>
                </a:cubicBezTo>
                <a:cubicBezTo>
                  <a:pt x="228" y="71"/>
                  <a:pt x="229" y="68"/>
                  <a:pt x="232" y="67"/>
                </a:cubicBezTo>
                <a:cubicBezTo>
                  <a:pt x="232" y="67"/>
                  <a:pt x="232" y="67"/>
                  <a:pt x="233" y="67"/>
                </a:cubicBezTo>
                <a:cubicBezTo>
                  <a:pt x="234" y="67"/>
                  <a:pt x="234" y="67"/>
                  <a:pt x="235" y="66"/>
                </a:cubicBezTo>
                <a:cubicBezTo>
                  <a:pt x="237" y="65"/>
                  <a:pt x="239" y="64"/>
                  <a:pt x="241" y="63"/>
                </a:cubicBezTo>
                <a:cubicBezTo>
                  <a:pt x="242" y="63"/>
                  <a:pt x="242" y="63"/>
                  <a:pt x="245" y="61"/>
                </a:cubicBezTo>
                <a:cubicBezTo>
                  <a:pt x="247" y="61"/>
                  <a:pt x="247" y="61"/>
                  <a:pt x="247" y="61"/>
                </a:cubicBezTo>
                <a:cubicBezTo>
                  <a:pt x="247" y="60"/>
                  <a:pt x="247" y="60"/>
                  <a:pt x="248" y="60"/>
                </a:cubicBezTo>
                <a:cubicBezTo>
                  <a:pt x="251" y="58"/>
                  <a:pt x="251" y="58"/>
                  <a:pt x="252" y="57"/>
                </a:cubicBezTo>
                <a:cubicBezTo>
                  <a:pt x="252" y="56"/>
                  <a:pt x="252" y="56"/>
                  <a:pt x="252" y="56"/>
                </a:cubicBezTo>
                <a:cubicBezTo>
                  <a:pt x="252" y="56"/>
                  <a:pt x="252" y="56"/>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8"/>
                  <a:pt x="254" y="58"/>
                  <a:pt x="255" y="58"/>
                </a:cubicBezTo>
                <a:cubicBezTo>
                  <a:pt x="255" y="59"/>
                  <a:pt x="255" y="59"/>
                  <a:pt x="255" y="59"/>
                </a:cubicBezTo>
                <a:cubicBezTo>
                  <a:pt x="263" y="59"/>
                  <a:pt x="269" y="53"/>
                  <a:pt x="276" y="51"/>
                </a:cubicBezTo>
                <a:cubicBezTo>
                  <a:pt x="277" y="51"/>
                  <a:pt x="278" y="51"/>
                  <a:pt x="280" y="51"/>
                </a:cubicBezTo>
                <a:cubicBezTo>
                  <a:pt x="283" y="50"/>
                  <a:pt x="283" y="50"/>
                  <a:pt x="284" y="49"/>
                </a:cubicBezTo>
                <a:cubicBezTo>
                  <a:pt x="283" y="49"/>
                  <a:pt x="283" y="49"/>
                  <a:pt x="283" y="49"/>
                </a:cubicBezTo>
                <a:cubicBezTo>
                  <a:pt x="283" y="49"/>
                  <a:pt x="282" y="49"/>
                  <a:pt x="281" y="50"/>
                </a:cubicBezTo>
                <a:cubicBezTo>
                  <a:pt x="280" y="50"/>
                  <a:pt x="280" y="50"/>
                  <a:pt x="280" y="50"/>
                </a:cubicBezTo>
                <a:cubicBezTo>
                  <a:pt x="280" y="50"/>
                  <a:pt x="280" y="50"/>
                  <a:pt x="279" y="50"/>
                </a:cubicBezTo>
                <a:cubicBezTo>
                  <a:pt x="279" y="49"/>
                  <a:pt x="279" y="49"/>
                  <a:pt x="279" y="49"/>
                </a:cubicBezTo>
                <a:cubicBezTo>
                  <a:pt x="279" y="49"/>
                  <a:pt x="278" y="49"/>
                  <a:pt x="278" y="49"/>
                </a:cubicBezTo>
                <a:cubicBezTo>
                  <a:pt x="277" y="48"/>
                  <a:pt x="277" y="48"/>
                  <a:pt x="276" y="48"/>
                </a:cubicBezTo>
                <a:cubicBezTo>
                  <a:pt x="276" y="47"/>
                  <a:pt x="276" y="47"/>
                  <a:pt x="276" y="47"/>
                </a:cubicBezTo>
                <a:cubicBezTo>
                  <a:pt x="277" y="46"/>
                  <a:pt x="277" y="46"/>
                  <a:pt x="277" y="46"/>
                </a:cubicBezTo>
                <a:cubicBezTo>
                  <a:pt x="277" y="46"/>
                  <a:pt x="278" y="46"/>
                  <a:pt x="279" y="45"/>
                </a:cubicBezTo>
                <a:cubicBezTo>
                  <a:pt x="280" y="45"/>
                  <a:pt x="280" y="45"/>
                  <a:pt x="280" y="45"/>
                </a:cubicBezTo>
                <a:cubicBezTo>
                  <a:pt x="281" y="45"/>
                  <a:pt x="283" y="44"/>
                  <a:pt x="285" y="44"/>
                </a:cubicBezTo>
                <a:cubicBezTo>
                  <a:pt x="283" y="46"/>
                  <a:pt x="283" y="46"/>
                  <a:pt x="283" y="47"/>
                </a:cubicBezTo>
                <a:cubicBezTo>
                  <a:pt x="283" y="48"/>
                  <a:pt x="283" y="48"/>
                  <a:pt x="283" y="48"/>
                </a:cubicBezTo>
                <a:cubicBezTo>
                  <a:pt x="284" y="47"/>
                  <a:pt x="284" y="47"/>
                  <a:pt x="284" y="47"/>
                </a:cubicBezTo>
                <a:cubicBezTo>
                  <a:pt x="286" y="45"/>
                  <a:pt x="293" y="46"/>
                  <a:pt x="291" y="42"/>
                </a:cubicBezTo>
                <a:cubicBezTo>
                  <a:pt x="293" y="38"/>
                  <a:pt x="293" y="38"/>
                  <a:pt x="293" y="37"/>
                </a:cubicBezTo>
                <a:cubicBezTo>
                  <a:pt x="294" y="37"/>
                  <a:pt x="294" y="37"/>
                  <a:pt x="294" y="37"/>
                </a:cubicBezTo>
                <a:cubicBezTo>
                  <a:pt x="294" y="38"/>
                  <a:pt x="294" y="38"/>
                  <a:pt x="294" y="38"/>
                </a:cubicBezTo>
                <a:cubicBezTo>
                  <a:pt x="295" y="38"/>
                  <a:pt x="295" y="38"/>
                  <a:pt x="296" y="38"/>
                </a:cubicBezTo>
                <a:cubicBezTo>
                  <a:pt x="297" y="38"/>
                  <a:pt x="297" y="38"/>
                  <a:pt x="298" y="36"/>
                </a:cubicBezTo>
                <a:cubicBezTo>
                  <a:pt x="299" y="36"/>
                  <a:pt x="299" y="36"/>
                  <a:pt x="299" y="35"/>
                </a:cubicBezTo>
                <a:cubicBezTo>
                  <a:pt x="300" y="35"/>
                  <a:pt x="301" y="34"/>
                  <a:pt x="301" y="34"/>
                </a:cubicBezTo>
                <a:cubicBezTo>
                  <a:pt x="300" y="34"/>
                  <a:pt x="300" y="34"/>
                  <a:pt x="298" y="34"/>
                </a:cubicBezTo>
                <a:cubicBezTo>
                  <a:pt x="297" y="34"/>
                  <a:pt x="297" y="34"/>
                  <a:pt x="296" y="34"/>
                </a:cubicBezTo>
                <a:cubicBezTo>
                  <a:pt x="297" y="34"/>
                  <a:pt x="297" y="34"/>
                  <a:pt x="299" y="33"/>
                </a:cubicBezTo>
                <a:cubicBezTo>
                  <a:pt x="299" y="33"/>
                  <a:pt x="299" y="32"/>
                  <a:pt x="299" y="32"/>
                </a:cubicBezTo>
                <a:cubicBezTo>
                  <a:pt x="300" y="32"/>
                  <a:pt x="300" y="32"/>
                  <a:pt x="300" y="32"/>
                </a:cubicBezTo>
                <a:cubicBezTo>
                  <a:pt x="301" y="32"/>
                  <a:pt x="301" y="32"/>
                  <a:pt x="302" y="32"/>
                </a:cubicBezTo>
                <a:cubicBezTo>
                  <a:pt x="301" y="32"/>
                  <a:pt x="301" y="33"/>
                  <a:pt x="300" y="33"/>
                </a:cubicBezTo>
                <a:cubicBezTo>
                  <a:pt x="300" y="33"/>
                  <a:pt x="301" y="33"/>
                  <a:pt x="302" y="33"/>
                </a:cubicBezTo>
                <a:cubicBezTo>
                  <a:pt x="303" y="33"/>
                  <a:pt x="303" y="32"/>
                  <a:pt x="304" y="32"/>
                </a:cubicBezTo>
                <a:cubicBezTo>
                  <a:pt x="304" y="32"/>
                  <a:pt x="304" y="32"/>
                  <a:pt x="305" y="33"/>
                </a:cubicBezTo>
                <a:cubicBezTo>
                  <a:pt x="308" y="32"/>
                  <a:pt x="309" y="31"/>
                  <a:pt x="309" y="30"/>
                </a:cubicBezTo>
                <a:cubicBezTo>
                  <a:pt x="308" y="30"/>
                  <a:pt x="307" y="30"/>
                  <a:pt x="307" y="30"/>
                </a:cubicBezTo>
                <a:cubicBezTo>
                  <a:pt x="307" y="30"/>
                  <a:pt x="307" y="30"/>
                  <a:pt x="311" y="29"/>
                </a:cubicBezTo>
                <a:cubicBezTo>
                  <a:pt x="311" y="29"/>
                  <a:pt x="312" y="29"/>
                  <a:pt x="313" y="29"/>
                </a:cubicBezTo>
                <a:cubicBezTo>
                  <a:pt x="313" y="29"/>
                  <a:pt x="313" y="29"/>
                  <a:pt x="313" y="29"/>
                </a:cubicBezTo>
                <a:cubicBezTo>
                  <a:pt x="314" y="29"/>
                  <a:pt x="315" y="28"/>
                  <a:pt x="315" y="28"/>
                </a:cubicBezTo>
                <a:cubicBezTo>
                  <a:pt x="315" y="27"/>
                  <a:pt x="315" y="27"/>
                  <a:pt x="315" y="27"/>
                </a:cubicBezTo>
                <a:cubicBezTo>
                  <a:pt x="316" y="26"/>
                  <a:pt x="316" y="26"/>
                  <a:pt x="318" y="24"/>
                </a:cubicBezTo>
                <a:cubicBezTo>
                  <a:pt x="318" y="24"/>
                  <a:pt x="319" y="24"/>
                  <a:pt x="320" y="24"/>
                </a:cubicBezTo>
                <a:cubicBezTo>
                  <a:pt x="320" y="24"/>
                  <a:pt x="321" y="23"/>
                  <a:pt x="322" y="22"/>
                </a:cubicBezTo>
                <a:cubicBezTo>
                  <a:pt x="322" y="22"/>
                  <a:pt x="323" y="21"/>
                  <a:pt x="324" y="20"/>
                </a:cubicBezTo>
                <a:cubicBezTo>
                  <a:pt x="323" y="20"/>
                  <a:pt x="323" y="20"/>
                  <a:pt x="322" y="20"/>
                </a:cubicBezTo>
                <a:cubicBezTo>
                  <a:pt x="323" y="20"/>
                  <a:pt x="323" y="20"/>
                  <a:pt x="323" y="19"/>
                </a:cubicBezTo>
                <a:cubicBezTo>
                  <a:pt x="323" y="19"/>
                  <a:pt x="323" y="19"/>
                  <a:pt x="323" y="19"/>
                </a:cubicBezTo>
                <a:cubicBezTo>
                  <a:pt x="324" y="19"/>
                  <a:pt x="324" y="19"/>
                  <a:pt x="324" y="19"/>
                </a:cubicBezTo>
                <a:cubicBezTo>
                  <a:pt x="325" y="18"/>
                  <a:pt x="325" y="18"/>
                  <a:pt x="327" y="18"/>
                </a:cubicBezTo>
                <a:cubicBezTo>
                  <a:pt x="327" y="18"/>
                  <a:pt x="327" y="18"/>
                  <a:pt x="328" y="19"/>
                </a:cubicBezTo>
                <a:cubicBezTo>
                  <a:pt x="327" y="19"/>
                  <a:pt x="327" y="19"/>
                  <a:pt x="327" y="19"/>
                </a:cubicBezTo>
                <a:cubicBezTo>
                  <a:pt x="325" y="20"/>
                  <a:pt x="325" y="20"/>
                  <a:pt x="324" y="21"/>
                </a:cubicBezTo>
                <a:cubicBezTo>
                  <a:pt x="324" y="21"/>
                  <a:pt x="324" y="21"/>
                  <a:pt x="324" y="21"/>
                </a:cubicBezTo>
                <a:cubicBezTo>
                  <a:pt x="326" y="20"/>
                  <a:pt x="327" y="19"/>
                  <a:pt x="330" y="18"/>
                </a:cubicBezTo>
                <a:cubicBezTo>
                  <a:pt x="330" y="18"/>
                  <a:pt x="330" y="17"/>
                  <a:pt x="331" y="17"/>
                </a:cubicBezTo>
                <a:cubicBezTo>
                  <a:pt x="331" y="17"/>
                  <a:pt x="331" y="17"/>
                  <a:pt x="331" y="16"/>
                </a:cubicBezTo>
                <a:cubicBezTo>
                  <a:pt x="331" y="16"/>
                  <a:pt x="330" y="16"/>
                  <a:pt x="330" y="16"/>
                </a:cubicBezTo>
                <a:cubicBezTo>
                  <a:pt x="330" y="16"/>
                  <a:pt x="330" y="16"/>
                  <a:pt x="329" y="16"/>
                </a:cubicBezTo>
                <a:cubicBezTo>
                  <a:pt x="330" y="16"/>
                  <a:pt x="330" y="16"/>
                  <a:pt x="331" y="15"/>
                </a:cubicBezTo>
                <a:cubicBezTo>
                  <a:pt x="332" y="15"/>
                  <a:pt x="332" y="15"/>
                  <a:pt x="332" y="15"/>
                </a:cubicBezTo>
                <a:cubicBezTo>
                  <a:pt x="333" y="15"/>
                  <a:pt x="333" y="15"/>
                  <a:pt x="334" y="14"/>
                </a:cubicBezTo>
                <a:cubicBezTo>
                  <a:pt x="333" y="14"/>
                  <a:pt x="333" y="14"/>
                  <a:pt x="330" y="15"/>
                </a:cubicBezTo>
                <a:cubicBezTo>
                  <a:pt x="331" y="14"/>
                  <a:pt x="332" y="14"/>
                  <a:pt x="333" y="13"/>
                </a:cubicBezTo>
                <a:cubicBezTo>
                  <a:pt x="333" y="13"/>
                  <a:pt x="333" y="13"/>
                  <a:pt x="338" y="11"/>
                </a:cubicBezTo>
                <a:cubicBezTo>
                  <a:pt x="339" y="11"/>
                  <a:pt x="339" y="11"/>
                  <a:pt x="339" y="11"/>
                </a:cubicBezTo>
                <a:cubicBezTo>
                  <a:pt x="340" y="10"/>
                  <a:pt x="340" y="10"/>
                  <a:pt x="342" y="10"/>
                </a:cubicBezTo>
                <a:cubicBezTo>
                  <a:pt x="342" y="10"/>
                  <a:pt x="342" y="10"/>
                  <a:pt x="343" y="10"/>
                </a:cubicBezTo>
                <a:cubicBezTo>
                  <a:pt x="343" y="10"/>
                  <a:pt x="346" y="8"/>
                  <a:pt x="353" y="6"/>
                </a:cubicBezTo>
                <a:cubicBezTo>
                  <a:pt x="354" y="6"/>
                  <a:pt x="354" y="6"/>
                  <a:pt x="354" y="6"/>
                </a:cubicBezTo>
                <a:cubicBezTo>
                  <a:pt x="354" y="6"/>
                  <a:pt x="353" y="6"/>
                  <a:pt x="352" y="6"/>
                </a:cubicBezTo>
                <a:cubicBezTo>
                  <a:pt x="352" y="6"/>
                  <a:pt x="352" y="6"/>
                  <a:pt x="352" y="6"/>
                </a:cubicBezTo>
                <a:cubicBezTo>
                  <a:pt x="353" y="6"/>
                  <a:pt x="354" y="6"/>
                  <a:pt x="354" y="6"/>
                </a:cubicBezTo>
                <a:cubicBezTo>
                  <a:pt x="355" y="6"/>
                  <a:pt x="355" y="6"/>
                  <a:pt x="355" y="6"/>
                </a:cubicBezTo>
                <a:cubicBezTo>
                  <a:pt x="356" y="5"/>
                  <a:pt x="358" y="5"/>
                  <a:pt x="359" y="5"/>
                </a:cubicBezTo>
                <a:cubicBezTo>
                  <a:pt x="359" y="5"/>
                  <a:pt x="359" y="5"/>
                  <a:pt x="360" y="5"/>
                </a:cubicBezTo>
                <a:cubicBezTo>
                  <a:pt x="361" y="5"/>
                  <a:pt x="361" y="5"/>
                  <a:pt x="363" y="4"/>
                </a:cubicBezTo>
                <a:moveTo>
                  <a:pt x="346" y="1"/>
                </a:moveTo>
                <a:cubicBezTo>
                  <a:pt x="347" y="1"/>
                  <a:pt x="348" y="1"/>
                  <a:pt x="349" y="1"/>
                </a:cubicBezTo>
                <a:cubicBezTo>
                  <a:pt x="347" y="1"/>
                  <a:pt x="347" y="1"/>
                  <a:pt x="347" y="1"/>
                </a:cubicBezTo>
                <a:cubicBezTo>
                  <a:pt x="348" y="1"/>
                  <a:pt x="348" y="1"/>
                  <a:pt x="348" y="1"/>
                </a:cubicBezTo>
                <a:cubicBezTo>
                  <a:pt x="351" y="0"/>
                  <a:pt x="351" y="0"/>
                  <a:pt x="351" y="0"/>
                </a:cubicBezTo>
                <a:cubicBezTo>
                  <a:pt x="354" y="0"/>
                  <a:pt x="354" y="0"/>
                  <a:pt x="354" y="0"/>
                </a:cubicBezTo>
                <a:cubicBezTo>
                  <a:pt x="352" y="0"/>
                  <a:pt x="352" y="0"/>
                  <a:pt x="352" y="0"/>
                </a:cubicBezTo>
                <a:cubicBezTo>
                  <a:pt x="352" y="0"/>
                  <a:pt x="352" y="0"/>
                  <a:pt x="352" y="0"/>
                </a:cubicBezTo>
                <a:cubicBezTo>
                  <a:pt x="350" y="0"/>
                  <a:pt x="350" y="0"/>
                  <a:pt x="350" y="0"/>
                </a:cubicBezTo>
                <a:cubicBezTo>
                  <a:pt x="353" y="0"/>
                  <a:pt x="353" y="0"/>
                  <a:pt x="353" y="0"/>
                </a:cubicBezTo>
                <a:cubicBezTo>
                  <a:pt x="353" y="0"/>
                  <a:pt x="353" y="0"/>
                  <a:pt x="353" y="0"/>
                </a:cubicBezTo>
                <a:cubicBezTo>
                  <a:pt x="353" y="0"/>
                  <a:pt x="354" y="0"/>
                  <a:pt x="355" y="0"/>
                </a:cubicBezTo>
                <a:cubicBezTo>
                  <a:pt x="355" y="0"/>
                  <a:pt x="356" y="0"/>
                  <a:pt x="356" y="0"/>
                </a:cubicBezTo>
                <a:cubicBezTo>
                  <a:pt x="355" y="0"/>
                  <a:pt x="353" y="0"/>
                  <a:pt x="352" y="0"/>
                </a:cubicBezTo>
                <a:cubicBezTo>
                  <a:pt x="353" y="0"/>
                  <a:pt x="353" y="0"/>
                  <a:pt x="354" y="0"/>
                </a:cubicBezTo>
                <a:cubicBezTo>
                  <a:pt x="353" y="0"/>
                  <a:pt x="352" y="0"/>
                  <a:pt x="351" y="0"/>
                </a:cubicBezTo>
                <a:cubicBezTo>
                  <a:pt x="352" y="0"/>
                  <a:pt x="353" y="0"/>
                  <a:pt x="355" y="0"/>
                </a:cubicBezTo>
                <a:cubicBezTo>
                  <a:pt x="355" y="0"/>
                  <a:pt x="355" y="0"/>
                  <a:pt x="355" y="0"/>
                </a:cubicBezTo>
                <a:cubicBezTo>
                  <a:pt x="354" y="0"/>
                  <a:pt x="352" y="0"/>
                  <a:pt x="349" y="0"/>
                </a:cubicBezTo>
                <a:cubicBezTo>
                  <a:pt x="349" y="0"/>
                  <a:pt x="349" y="0"/>
                  <a:pt x="349" y="0"/>
                </a:cubicBezTo>
                <a:cubicBezTo>
                  <a:pt x="350" y="0"/>
                  <a:pt x="351" y="0"/>
                  <a:pt x="352" y="0"/>
                </a:cubicBezTo>
                <a:cubicBezTo>
                  <a:pt x="352" y="0"/>
                  <a:pt x="352" y="0"/>
                  <a:pt x="352" y="0"/>
                </a:cubicBezTo>
                <a:cubicBezTo>
                  <a:pt x="349" y="0"/>
                  <a:pt x="349" y="0"/>
                  <a:pt x="349" y="0"/>
                </a:cubicBezTo>
                <a:cubicBezTo>
                  <a:pt x="349" y="0"/>
                  <a:pt x="349" y="0"/>
                  <a:pt x="349" y="0"/>
                </a:cubicBezTo>
                <a:cubicBezTo>
                  <a:pt x="350" y="0"/>
                  <a:pt x="350" y="0"/>
                  <a:pt x="350" y="0"/>
                </a:cubicBezTo>
                <a:cubicBezTo>
                  <a:pt x="349" y="0"/>
                  <a:pt x="348" y="0"/>
                  <a:pt x="347" y="0"/>
                </a:cubicBezTo>
                <a:cubicBezTo>
                  <a:pt x="344" y="0"/>
                  <a:pt x="344" y="0"/>
                  <a:pt x="344" y="0"/>
                </a:cubicBezTo>
                <a:cubicBezTo>
                  <a:pt x="344" y="0"/>
                  <a:pt x="344" y="0"/>
                  <a:pt x="344" y="0"/>
                </a:cubicBezTo>
                <a:cubicBezTo>
                  <a:pt x="341" y="1"/>
                  <a:pt x="339" y="1"/>
                  <a:pt x="336" y="1"/>
                </a:cubicBezTo>
                <a:cubicBezTo>
                  <a:pt x="337" y="1"/>
                  <a:pt x="339" y="1"/>
                  <a:pt x="340" y="1"/>
                </a:cubicBezTo>
                <a:cubicBezTo>
                  <a:pt x="340" y="1"/>
                  <a:pt x="340" y="1"/>
                  <a:pt x="340" y="1"/>
                </a:cubicBezTo>
                <a:cubicBezTo>
                  <a:pt x="341" y="1"/>
                  <a:pt x="343" y="1"/>
                  <a:pt x="345" y="0"/>
                </a:cubicBezTo>
                <a:cubicBezTo>
                  <a:pt x="344" y="0"/>
                  <a:pt x="344" y="0"/>
                  <a:pt x="344" y="0"/>
                </a:cubicBezTo>
                <a:cubicBezTo>
                  <a:pt x="346" y="0"/>
                  <a:pt x="346" y="0"/>
                  <a:pt x="346" y="0"/>
                </a:cubicBezTo>
                <a:cubicBezTo>
                  <a:pt x="346" y="0"/>
                  <a:pt x="346" y="0"/>
                  <a:pt x="346" y="0"/>
                </a:cubicBezTo>
                <a:cubicBezTo>
                  <a:pt x="343" y="0"/>
                  <a:pt x="341" y="1"/>
                  <a:pt x="339" y="1"/>
                </a:cubicBezTo>
                <a:cubicBezTo>
                  <a:pt x="339" y="1"/>
                  <a:pt x="339" y="1"/>
                  <a:pt x="339" y="1"/>
                </a:cubicBezTo>
                <a:cubicBezTo>
                  <a:pt x="341" y="1"/>
                  <a:pt x="341" y="1"/>
                  <a:pt x="341" y="1"/>
                </a:cubicBezTo>
                <a:cubicBezTo>
                  <a:pt x="341" y="1"/>
                  <a:pt x="341" y="1"/>
                  <a:pt x="341" y="1"/>
                </a:cubicBezTo>
                <a:cubicBezTo>
                  <a:pt x="341" y="1"/>
                  <a:pt x="341" y="1"/>
                  <a:pt x="337" y="1"/>
                </a:cubicBezTo>
                <a:cubicBezTo>
                  <a:pt x="337" y="1"/>
                  <a:pt x="337" y="1"/>
                  <a:pt x="337" y="1"/>
                </a:cubicBezTo>
                <a:cubicBezTo>
                  <a:pt x="337" y="1"/>
                  <a:pt x="337" y="1"/>
                  <a:pt x="337" y="1"/>
                </a:cubicBezTo>
                <a:cubicBezTo>
                  <a:pt x="335" y="1"/>
                  <a:pt x="335" y="1"/>
                  <a:pt x="335" y="1"/>
                </a:cubicBezTo>
                <a:cubicBezTo>
                  <a:pt x="335" y="1"/>
                  <a:pt x="335" y="1"/>
                  <a:pt x="335" y="1"/>
                </a:cubicBezTo>
                <a:cubicBezTo>
                  <a:pt x="332" y="1"/>
                  <a:pt x="332" y="1"/>
                  <a:pt x="332" y="1"/>
                </a:cubicBezTo>
                <a:cubicBezTo>
                  <a:pt x="332" y="1"/>
                  <a:pt x="332" y="1"/>
                  <a:pt x="332" y="1"/>
                </a:cubicBezTo>
                <a:cubicBezTo>
                  <a:pt x="331" y="2"/>
                  <a:pt x="331" y="2"/>
                  <a:pt x="331" y="2"/>
                </a:cubicBezTo>
                <a:cubicBezTo>
                  <a:pt x="327" y="2"/>
                  <a:pt x="327" y="2"/>
                  <a:pt x="327" y="2"/>
                </a:cubicBezTo>
                <a:cubicBezTo>
                  <a:pt x="321" y="3"/>
                  <a:pt x="321" y="3"/>
                  <a:pt x="320" y="3"/>
                </a:cubicBezTo>
                <a:cubicBezTo>
                  <a:pt x="324" y="2"/>
                  <a:pt x="324" y="2"/>
                  <a:pt x="324" y="2"/>
                </a:cubicBezTo>
                <a:cubicBezTo>
                  <a:pt x="326" y="2"/>
                  <a:pt x="326" y="2"/>
                  <a:pt x="326" y="2"/>
                </a:cubicBezTo>
                <a:cubicBezTo>
                  <a:pt x="327" y="2"/>
                  <a:pt x="327" y="2"/>
                  <a:pt x="327" y="2"/>
                </a:cubicBezTo>
                <a:cubicBezTo>
                  <a:pt x="324" y="2"/>
                  <a:pt x="324" y="2"/>
                  <a:pt x="324" y="2"/>
                </a:cubicBezTo>
                <a:cubicBezTo>
                  <a:pt x="320" y="3"/>
                  <a:pt x="320" y="3"/>
                  <a:pt x="320" y="3"/>
                </a:cubicBezTo>
                <a:cubicBezTo>
                  <a:pt x="316" y="4"/>
                  <a:pt x="316" y="4"/>
                  <a:pt x="316" y="4"/>
                </a:cubicBezTo>
                <a:cubicBezTo>
                  <a:pt x="317" y="4"/>
                  <a:pt x="317" y="4"/>
                  <a:pt x="317" y="4"/>
                </a:cubicBezTo>
                <a:cubicBezTo>
                  <a:pt x="316" y="4"/>
                  <a:pt x="316" y="4"/>
                  <a:pt x="316" y="4"/>
                </a:cubicBezTo>
                <a:cubicBezTo>
                  <a:pt x="318" y="3"/>
                  <a:pt x="319" y="3"/>
                  <a:pt x="321" y="3"/>
                </a:cubicBezTo>
                <a:cubicBezTo>
                  <a:pt x="320" y="3"/>
                  <a:pt x="320" y="3"/>
                  <a:pt x="320" y="3"/>
                </a:cubicBezTo>
                <a:cubicBezTo>
                  <a:pt x="320" y="3"/>
                  <a:pt x="320" y="3"/>
                  <a:pt x="320" y="3"/>
                </a:cubicBezTo>
                <a:cubicBezTo>
                  <a:pt x="323" y="3"/>
                  <a:pt x="323" y="3"/>
                  <a:pt x="323" y="3"/>
                </a:cubicBezTo>
                <a:cubicBezTo>
                  <a:pt x="326" y="2"/>
                  <a:pt x="326" y="2"/>
                  <a:pt x="326" y="2"/>
                </a:cubicBezTo>
                <a:cubicBezTo>
                  <a:pt x="328" y="2"/>
                  <a:pt x="329" y="2"/>
                  <a:pt x="331" y="2"/>
                </a:cubicBezTo>
                <a:cubicBezTo>
                  <a:pt x="330" y="2"/>
                  <a:pt x="330" y="2"/>
                  <a:pt x="330" y="2"/>
                </a:cubicBezTo>
                <a:cubicBezTo>
                  <a:pt x="330" y="2"/>
                  <a:pt x="330" y="2"/>
                  <a:pt x="330" y="2"/>
                </a:cubicBezTo>
                <a:cubicBezTo>
                  <a:pt x="328" y="2"/>
                  <a:pt x="326" y="3"/>
                  <a:pt x="324" y="3"/>
                </a:cubicBezTo>
                <a:cubicBezTo>
                  <a:pt x="324" y="3"/>
                  <a:pt x="324" y="3"/>
                  <a:pt x="324" y="3"/>
                </a:cubicBezTo>
                <a:cubicBezTo>
                  <a:pt x="323" y="3"/>
                  <a:pt x="323" y="3"/>
                  <a:pt x="323" y="3"/>
                </a:cubicBezTo>
                <a:cubicBezTo>
                  <a:pt x="323" y="3"/>
                  <a:pt x="323" y="3"/>
                  <a:pt x="323" y="3"/>
                </a:cubicBezTo>
                <a:cubicBezTo>
                  <a:pt x="321" y="3"/>
                  <a:pt x="321" y="3"/>
                  <a:pt x="321" y="3"/>
                </a:cubicBezTo>
                <a:cubicBezTo>
                  <a:pt x="321" y="3"/>
                  <a:pt x="321" y="3"/>
                  <a:pt x="321" y="3"/>
                </a:cubicBezTo>
                <a:cubicBezTo>
                  <a:pt x="320" y="3"/>
                  <a:pt x="320" y="3"/>
                  <a:pt x="320" y="3"/>
                </a:cubicBezTo>
                <a:cubicBezTo>
                  <a:pt x="319" y="3"/>
                  <a:pt x="319" y="3"/>
                  <a:pt x="319" y="3"/>
                </a:cubicBezTo>
                <a:cubicBezTo>
                  <a:pt x="318" y="3"/>
                  <a:pt x="317" y="4"/>
                  <a:pt x="317" y="4"/>
                </a:cubicBezTo>
                <a:cubicBezTo>
                  <a:pt x="317" y="4"/>
                  <a:pt x="317" y="4"/>
                  <a:pt x="317" y="4"/>
                </a:cubicBezTo>
                <a:cubicBezTo>
                  <a:pt x="316" y="4"/>
                  <a:pt x="316" y="4"/>
                  <a:pt x="316" y="4"/>
                </a:cubicBezTo>
                <a:cubicBezTo>
                  <a:pt x="315" y="4"/>
                  <a:pt x="314" y="4"/>
                  <a:pt x="313" y="4"/>
                </a:cubicBezTo>
                <a:cubicBezTo>
                  <a:pt x="312" y="4"/>
                  <a:pt x="312" y="4"/>
                  <a:pt x="312" y="4"/>
                </a:cubicBezTo>
                <a:cubicBezTo>
                  <a:pt x="310" y="5"/>
                  <a:pt x="310" y="5"/>
                  <a:pt x="310" y="5"/>
                </a:cubicBezTo>
                <a:cubicBezTo>
                  <a:pt x="307" y="5"/>
                  <a:pt x="307" y="5"/>
                  <a:pt x="307" y="5"/>
                </a:cubicBezTo>
                <a:cubicBezTo>
                  <a:pt x="306" y="5"/>
                  <a:pt x="306" y="5"/>
                  <a:pt x="306" y="5"/>
                </a:cubicBezTo>
                <a:cubicBezTo>
                  <a:pt x="306" y="6"/>
                  <a:pt x="306" y="6"/>
                  <a:pt x="306" y="6"/>
                </a:cubicBezTo>
                <a:cubicBezTo>
                  <a:pt x="308" y="4"/>
                  <a:pt x="311" y="5"/>
                  <a:pt x="314" y="4"/>
                </a:cubicBezTo>
                <a:cubicBezTo>
                  <a:pt x="315" y="4"/>
                  <a:pt x="315" y="4"/>
                  <a:pt x="315" y="4"/>
                </a:cubicBezTo>
                <a:cubicBezTo>
                  <a:pt x="312" y="4"/>
                  <a:pt x="312" y="4"/>
                  <a:pt x="312" y="4"/>
                </a:cubicBezTo>
                <a:cubicBezTo>
                  <a:pt x="309" y="5"/>
                  <a:pt x="309" y="5"/>
                  <a:pt x="309" y="5"/>
                </a:cubicBezTo>
                <a:cubicBezTo>
                  <a:pt x="305" y="5"/>
                  <a:pt x="305" y="5"/>
                  <a:pt x="305" y="5"/>
                </a:cubicBezTo>
                <a:cubicBezTo>
                  <a:pt x="300" y="6"/>
                  <a:pt x="300" y="6"/>
                  <a:pt x="300" y="6"/>
                </a:cubicBezTo>
                <a:cubicBezTo>
                  <a:pt x="298" y="7"/>
                  <a:pt x="298" y="7"/>
                  <a:pt x="298" y="7"/>
                </a:cubicBezTo>
                <a:cubicBezTo>
                  <a:pt x="297" y="7"/>
                  <a:pt x="296" y="7"/>
                  <a:pt x="294" y="8"/>
                </a:cubicBezTo>
                <a:cubicBezTo>
                  <a:pt x="293" y="8"/>
                  <a:pt x="292" y="8"/>
                  <a:pt x="291" y="9"/>
                </a:cubicBezTo>
                <a:cubicBezTo>
                  <a:pt x="296" y="7"/>
                  <a:pt x="296" y="7"/>
                  <a:pt x="296" y="7"/>
                </a:cubicBezTo>
                <a:cubicBezTo>
                  <a:pt x="297" y="7"/>
                  <a:pt x="297" y="7"/>
                  <a:pt x="297" y="7"/>
                </a:cubicBezTo>
                <a:cubicBezTo>
                  <a:pt x="296" y="7"/>
                  <a:pt x="296" y="7"/>
                  <a:pt x="296" y="7"/>
                </a:cubicBezTo>
                <a:cubicBezTo>
                  <a:pt x="295" y="7"/>
                  <a:pt x="295" y="7"/>
                  <a:pt x="295" y="7"/>
                </a:cubicBezTo>
                <a:cubicBezTo>
                  <a:pt x="293" y="8"/>
                  <a:pt x="293" y="8"/>
                  <a:pt x="293" y="8"/>
                </a:cubicBezTo>
                <a:cubicBezTo>
                  <a:pt x="292" y="8"/>
                  <a:pt x="291" y="8"/>
                  <a:pt x="290" y="9"/>
                </a:cubicBezTo>
                <a:cubicBezTo>
                  <a:pt x="287" y="9"/>
                  <a:pt x="287" y="9"/>
                  <a:pt x="287" y="9"/>
                </a:cubicBezTo>
                <a:cubicBezTo>
                  <a:pt x="286" y="9"/>
                  <a:pt x="286" y="9"/>
                  <a:pt x="286" y="9"/>
                </a:cubicBezTo>
                <a:cubicBezTo>
                  <a:pt x="286" y="9"/>
                  <a:pt x="286" y="9"/>
                  <a:pt x="286" y="9"/>
                </a:cubicBezTo>
                <a:cubicBezTo>
                  <a:pt x="287" y="9"/>
                  <a:pt x="287" y="9"/>
                  <a:pt x="287" y="9"/>
                </a:cubicBezTo>
                <a:cubicBezTo>
                  <a:pt x="284" y="10"/>
                  <a:pt x="284" y="10"/>
                  <a:pt x="284" y="10"/>
                </a:cubicBezTo>
                <a:cubicBezTo>
                  <a:pt x="281" y="11"/>
                  <a:pt x="281" y="11"/>
                  <a:pt x="281" y="11"/>
                </a:cubicBezTo>
                <a:cubicBezTo>
                  <a:pt x="281" y="11"/>
                  <a:pt x="281" y="11"/>
                  <a:pt x="281" y="11"/>
                </a:cubicBezTo>
                <a:cubicBezTo>
                  <a:pt x="282" y="11"/>
                  <a:pt x="284" y="10"/>
                  <a:pt x="285" y="10"/>
                </a:cubicBezTo>
                <a:cubicBezTo>
                  <a:pt x="282" y="11"/>
                  <a:pt x="282" y="11"/>
                  <a:pt x="282" y="11"/>
                </a:cubicBezTo>
                <a:cubicBezTo>
                  <a:pt x="278" y="11"/>
                  <a:pt x="278" y="11"/>
                  <a:pt x="278" y="11"/>
                </a:cubicBezTo>
                <a:cubicBezTo>
                  <a:pt x="278" y="12"/>
                  <a:pt x="278" y="12"/>
                  <a:pt x="278" y="12"/>
                </a:cubicBezTo>
                <a:cubicBezTo>
                  <a:pt x="280" y="11"/>
                  <a:pt x="282" y="11"/>
                  <a:pt x="283" y="10"/>
                </a:cubicBezTo>
                <a:cubicBezTo>
                  <a:pt x="280" y="11"/>
                  <a:pt x="277" y="12"/>
                  <a:pt x="274" y="12"/>
                </a:cubicBezTo>
                <a:cubicBezTo>
                  <a:pt x="271" y="13"/>
                  <a:pt x="271" y="13"/>
                  <a:pt x="271" y="13"/>
                </a:cubicBezTo>
                <a:cubicBezTo>
                  <a:pt x="267" y="14"/>
                  <a:pt x="267" y="14"/>
                  <a:pt x="267" y="14"/>
                </a:cubicBezTo>
                <a:cubicBezTo>
                  <a:pt x="265" y="15"/>
                  <a:pt x="265" y="15"/>
                  <a:pt x="265" y="15"/>
                </a:cubicBezTo>
                <a:cubicBezTo>
                  <a:pt x="265" y="15"/>
                  <a:pt x="266" y="15"/>
                  <a:pt x="267" y="15"/>
                </a:cubicBezTo>
                <a:cubicBezTo>
                  <a:pt x="266" y="15"/>
                  <a:pt x="265" y="15"/>
                  <a:pt x="265" y="15"/>
                </a:cubicBezTo>
                <a:cubicBezTo>
                  <a:pt x="266" y="15"/>
                  <a:pt x="267" y="15"/>
                  <a:pt x="267" y="14"/>
                </a:cubicBezTo>
                <a:cubicBezTo>
                  <a:pt x="266" y="15"/>
                  <a:pt x="266" y="15"/>
                  <a:pt x="266" y="15"/>
                </a:cubicBezTo>
                <a:cubicBezTo>
                  <a:pt x="266" y="15"/>
                  <a:pt x="266" y="15"/>
                  <a:pt x="267" y="15"/>
                </a:cubicBezTo>
                <a:cubicBezTo>
                  <a:pt x="267" y="15"/>
                  <a:pt x="267" y="15"/>
                  <a:pt x="267" y="15"/>
                </a:cubicBezTo>
                <a:cubicBezTo>
                  <a:pt x="264" y="16"/>
                  <a:pt x="264" y="16"/>
                  <a:pt x="263" y="16"/>
                </a:cubicBezTo>
                <a:cubicBezTo>
                  <a:pt x="264" y="16"/>
                  <a:pt x="264" y="16"/>
                  <a:pt x="264" y="16"/>
                </a:cubicBezTo>
                <a:cubicBezTo>
                  <a:pt x="264" y="16"/>
                  <a:pt x="264" y="16"/>
                  <a:pt x="264" y="16"/>
                </a:cubicBezTo>
                <a:cubicBezTo>
                  <a:pt x="268" y="15"/>
                  <a:pt x="268" y="15"/>
                  <a:pt x="271" y="14"/>
                </a:cubicBezTo>
                <a:cubicBezTo>
                  <a:pt x="274" y="13"/>
                  <a:pt x="274" y="13"/>
                  <a:pt x="274" y="13"/>
                </a:cubicBezTo>
                <a:cubicBezTo>
                  <a:pt x="272" y="14"/>
                  <a:pt x="272" y="14"/>
                  <a:pt x="272" y="14"/>
                </a:cubicBezTo>
                <a:cubicBezTo>
                  <a:pt x="276" y="12"/>
                  <a:pt x="276" y="12"/>
                  <a:pt x="276" y="12"/>
                </a:cubicBezTo>
                <a:cubicBezTo>
                  <a:pt x="277" y="12"/>
                  <a:pt x="277" y="12"/>
                  <a:pt x="277" y="12"/>
                </a:cubicBezTo>
                <a:cubicBezTo>
                  <a:pt x="281" y="11"/>
                  <a:pt x="281" y="11"/>
                  <a:pt x="281" y="11"/>
                </a:cubicBezTo>
                <a:cubicBezTo>
                  <a:pt x="285" y="10"/>
                  <a:pt x="285" y="10"/>
                  <a:pt x="285" y="10"/>
                </a:cubicBezTo>
                <a:cubicBezTo>
                  <a:pt x="285" y="10"/>
                  <a:pt x="285" y="10"/>
                  <a:pt x="285" y="10"/>
                </a:cubicBezTo>
                <a:cubicBezTo>
                  <a:pt x="285" y="10"/>
                  <a:pt x="285" y="10"/>
                  <a:pt x="285" y="10"/>
                </a:cubicBezTo>
                <a:cubicBezTo>
                  <a:pt x="288" y="10"/>
                  <a:pt x="291" y="9"/>
                  <a:pt x="293" y="8"/>
                </a:cubicBezTo>
                <a:cubicBezTo>
                  <a:pt x="294" y="8"/>
                  <a:pt x="294" y="8"/>
                  <a:pt x="294" y="8"/>
                </a:cubicBezTo>
                <a:cubicBezTo>
                  <a:pt x="294" y="8"/>
                  <a:pt x="299" y="7"/>
                  <a:pt x="300" y="7"/>
                </a:cubicBezTo>
                <a:cubicBezTo>
                  <a:pt x="297" y="7"/>
                  <a:pt x="297" y="7"/>
                  <a:pt x="297" y="7"/>
                </a:cubicBezTo>
                <a:cubicBezTo>
                  <a:pt x="296" y="8"/>
                  <a:pt x="296" y="8"/>
                  <a:pt x="296" y="8"/>
                </a:cubicBezTo>
                <a:cubicBezTo>
                  <a:pt x="299" y="7"/>
                  <a:pt x="299" y="7"/>
                  <a:pt x="299" y="7"/>
                </a:cubicBezTo>
                <a:cubicBezTo>
                  <a:pt x="300" y="7"/>
                  <a:pt x="302" y="6"/>
                  <a:pt x="304" y="6"/>
                </a:cubicBezTo>
                <a:cubicBezTo>
                  <a:pt x="304" y="6"/>
                  <a:pt x="304" y="6"/>
                  <a:pt x="304" y="6"/>
                </a:cubicBezTo>
                <a:cubicBezTo>
                  <a:pt x="302" y="7"/>
                  <a:pt x="302" y="7"/>
                  <a:pt x="302" y="7"/>
                </a:cubicBezTo>
                <a:cubicBezTo>
                  <a:pt x="301" y="7"/>
                  <a:pt x="301" y="7"/>
                  <a:pt x="301" y="7"/>
                </a:cubicBezTo>
                <a:cubicBezTo>
                  <a:pt x="302" y="7"/>
                  <a:pt x="304" y="6"/>
                  <a:pt x="305" y="6"/>
                </a:cubicBezTo>
                <a:cubicBezTo>
                  <a:pt x="309" y="5"/>
                  <a:pt x="309" y="5"/>
                  <a:pt x="309" y="5"/>
                </a:cubicBezTo>
                <a:cubicBezTo>
                  <a:pt x="309" y="5"/>
                  <a:pt x="309" y="5"/>
                  <a:pt x="309" y="5"/>
                </a:cubicBezTo>
                <a:cubicBezTo>
                  <a:pt x="307" y="6"/>
                  <a:pt x="307" y="6"/>
                  <a:pt x="307" y="6"/>
                </a:cubicBezTo>
                <a:cubicBezTo>
                  <a:pt x="307" y="6"/>
                  <a:pt x="307" y="6"/>
                  <a:pt x="307" y="6"/>
                </a:cubicBezTo>
                <a:cubicBezTo>
                  <a:pt x="309" y="6"/>
                  <a:pt x="309" y="6"/>
                  <a:pt x="309" y="6"/>
                </a:cubicBezTo>
                <a:cubicBezTo>
                  <a:pt x="314" y="5"/>
                  <a:pt x="314" y="5"/>
                  <a:pt x="314" y="5"/>
                </a:cubicBezTo>
                <a:cubicBezTo>
                  <a:pt x="315" y="4"/>
                  <a:pt x="315" y="4"/>
                  <a:pt x="315" y="4"/>
                </a:cubicBezTo>
                <a:cubicBezTo>
                  <a:pt x="315" y="5"/>
                  <a:pt x="315" y="5"/>
                  <a:pt x="315" y="5"/>
                </a:cubicBezTo>
                <a:cubicBezTo>
                  <a:pt x="315" y="5"/>
                  <a:pt x="315" y="5"/>
                  <a:pt x="315" y="5"/>
                </a:cubicBezTo>
                <a:cubicBezTo>
                  <a:pt x="318" y="4"/>
                  <a:pt x="318" y="4"/>
                  <a:pt x="318" y="4"/>
                </a:cubicBezTo>
                <a:cubicBezTo>
                  <a:pt x="320" y="4"/>
                  <a:pt x="320" y="4"/>
                  <a:pt x="320" y="4"/>
                </a:cubicBezTo>
                <a:cubicBezTo>
                  <a:pt x="323" y="3"/>
                  <a:pt x="327" y="3"/>
                  <a:pt x="330" y="3"/>
                </a:cubicBezTo>
                <a:cubicBezTo>
                  <a:pt x="331" y="3"/>
                  <a:pt x="331" y="3"/>
                  <a:pt x="331" y="3"/>
                </a:cubicBezTo>
                <a:cubicBezTo>
                  <a:pt x="332" y="2"/>
                  <a:pt x="332" y="2"/>
                  <a:pt x="332" y="2"/>
                </a:cubicBezTo>
                <a:cubicBezTo>
                  <a:pt x="333" y="2"/>
                  <a:pt x="334" y="2"/>
                  <a:pt x="335" y="2"/>
                </a:cubicBezTo>
                <a:cubicBezTo>
                  <a:pt x="333" y="2"/>
                  <a:pt x="333" y="2"/>
                  <a:pt x="332" y="2"/>
                </a:cubicBezTo>
                <a:cubicBezTo>
                  <a:pt x="333" y="2"/>
                  <a:pt x="333" y="2"/>
                  <a:pt x="333" y="2"/>
                </a:cubicBezTo>
                <a:cubicBezTo>
                  <a:pt x="332" y="2"/>
                  <a:pt x="332" y="2"/>
                  <a:pt x="332" y="2"/>
                </a:cubicBezTo>
                <a:cubicBezTo>
                  <a:pt x="335" y="2"/>
                  <a:pt x="335" y="2"/>
                  <a:pt x="335" y="2"/>
                </a:cubicBezTo>
                <a:cubicBezTo>
                  <a:pt x="337" y="2"/>
                  <a:pt x="337" y="2"/>
                  <a:pt x="337" y="2"/>
                </a:cubicBezTo>
                <a:cubicBezTo>
                  <a:pt x="337" y="2"/>
                  <a:pt x="337" y="2"/>
                  <a:pt x="337" y="2"/>
                </a:cubicBezTo>
                <a:cubicBezTo>
                  <a:pt x="337" y="2"/>
                  <a:pt x="337" y="2"/>
                  <a:pt x="337" y="2"/>
                </a:cubicBezTo>
                <a:cubicBezTo>
                  <a:pt x="338" y="2"/>
                  <a:pt x="340" y="2"/>
                  <a:pt x="341" y="1"/>
                </a:cubicBezTo>
                <a:cubicBezTo>
                  <a:pt x="342" y="1"/>
                  <a:pt x="342" y="1"/>
                  <a:pt x="346" y="1"/>
                </a:cubicBezTo>
                <a:moveTo>
                  <a:pt x="300" y="6"/>
                </a:moveTo>
                <a:cubicBezTo>
                  <a:pt x="301" y="6"/>
                  <a:pt x="303" y="6"/>
                  <a:pt x="304" y="6"/>
                </a:cubicBezTo>
                <a:cubicBezTo>
                  <a:pt x="305" y="5"/>
                  <a:pt x="306" y="5"/>
                  <a:pt x="308" y="5"/>
                </a:cubicBezTo>
                <a:cubicBezTo>
                  <a:pt x="311" y="4"/>
                  <a:pt x="311" y="4"/>
                  <a:pt x="311" y="4"/>
                </a:cubicBezTo>
                <a:cubicBezTo>
                  <a:pt x="311" y="4"/>
                  <a:pt x="312" y="4"/>
                  <a:pt x="313" y="4"/>
                </a:cubicBezTo>
                <a:cubicBezTo>
                  <a:pt x="314" y="4"/>
                  <a:pt x="315" y="4"/>
                  <a:pt x="315" y="4"/>
                </a:cubicBezTo>
                <a:cubicBezTo>
                  <a:pt x="315" y="4"/>
                  <a:pt x="314" y="4"/>
                  <a:pt x="313" y="4"/>
                </a:cubicBezTo>
                <a:cubicBezTo>
                  <a:pt x="313" y="4"/>
                  <a:pt x="319" y="3"/>
                  <a:pt x="324" y="2"/>
                </a:cubicBezTo>
                <a:cubicBezTo>
                  <a:pt x="326" y="2"/>
                  <a:pt x="328" y="2"/>
                  <a:pt x="331" y="2"/>
                </a:cubicBezTo>
                <a:cubicBezTo>
                  <a:pt x="330" y="2"/>
                  <a:pt x="329" y="2"/>
                  <a:pt x="328" y="2"/>
                </a:cubicBezTo>
                <a:cubicBezTo>
                  <a:pt x="328" y="2"/>
                  <a:pt x="328" y="2"/>
                  <a:pt x="328" y="2"/>
                </a:cubicBezTo>
                <a:cubicBezTo>
                  <a:pt x="327" y="2"/>
                  <a:pt x="326" y="2"/>
                  <a:pt x="325" y="2"/>
                </a:cubicBezTo>
                <a:cubicBezTo>
                  <a:pt x="325" y="2"/>
                  <a:pt x="325" y="2"/>
                  <a:pt x="325" y="2"/>
                </a:cubicBezTo>
                <a:cubicBezTo>
                  <a:pt x="323" y="2"/>
                  <a:pt x="321" y="3"/>
                  <a:pt x="319" y="3"/>
                </a:cubicBezTo>
                <a:cubicBezTo>
                  <a:pt x="319" y="3"/>
                  <a:pt x="319" y="3"/>
                  <a:pt x="319" y="3"/>
                </a:cubicBezTo>
                <a:cubicBezTo>
                  <a:pt x="319" y="3"/>
                  <a:pt x="319" y="3"/>
                  <a:pt x="319" y="3"/>
                </a:cubicBezTo>
                <a:cubicBezTo>
                  <a:pt x="315" y="4"/>
                  <a:pt x="315" y="4"/>
                  <a:pt x="315" y="4"/>
                </a:cubicBezTo>
                <a:cubicBezTo>
                  <a:pt x="313" y="4"/>
                  <a:pt x="313" y="4"/>
                  <a:pt x="313" y="4"/>
                </a:cubicBezTo>
                <a:cubicBezTo>
                  <a:pt x="309" y="5"/>
                  <a:pt x="309" y="5"/>
                  <a:pt x="309" y="5"/>
                </a:cubicBezTo>
                <a:cubicBezTo>
                  <a:pt x="309" y="5"/>
                  <a:pt x="309" y="5"/>
                  <a:pt x="309" y="5"/>
                </a:cubicBezTo>
                <a:cubicBezTo>
                  <a:pt x="308" y="5"/>
                  <a:pt x="308" y="5"/>
                  <a:pt x="307" y="5"/>
                </a:cubicBezTo>
                <a:cubicBezTo>
                  <a:pt x="304" y="5"/>
                  <a:pt x="304" y="5"/>
                  <a:pt x="304" y="5"/>
                </a:cubicBezTo>
                <a:cubicBezTo>
                  <a:pt x="303" y="6"/>
                  <a:pt x="303" y="6"/>
                  <a:pt x="303" y="6"/>
                </a:cubicBezTo>
                <a:cubicBezTo>
                  <a:pt x="303" y="6"/>
                  <a:pt x="303" y="6"/>
                  <a:pt x="303" y="6"/>
                </a:cubicBezTo>
                <a:cubicBezTo>
                  <a:pt x="304" y="5"/>
                  <a:pt x="304" y="5"/>
                  <a:pt x="304" y="5"/>
                </a:cubicBezTo>
                <a:cubicBezTo>
                  <a:pt x="304" y="5"/>
                  <a:pt x="304" y="5"/>
                  <a:pt x="304" y="5"/>
                </a:cubicBezTo>
                <a:cubicBezTo>
                  <a:pt x="303" y="6"/>
                  <a:pt x="301" y="6"/>
                  <a:pt x="300" y="6"/>
                </a:cubicBezTo>
                <a:cubicBezTo>
                  <a:pt x="300" y="6"/>
                  <a:pt x="300" y="6"/>
                  <a:pt x="300" y="6"/>
                </a:cubicBezTo>
                <a:cubicBezTo>
                  <a:pt x="298" y="7"/>
                  <a:pt x="298" y="7"/>
                  <a:pt x="298" y="7"/>
                </a:cubicBezTo>
                <a:cubicBezTo>
                  <a:pt x="295" y="7"/>
                  <a:pt x="295" y="7"/>
                  <a:pt x="295" y="7"/>
                </a:cubicBezTo>
                <a:cubicBezTo>
                  <a:pt x="291" y="8"/>
                  <a:pt x="291" y="8"/>
                  <a:pt x="291" y="8"/>
                </a:cubicBezTo>
                <a:cubicBezTo>
                  <a:pt x="289" y="9"/>
                  <a:pt x="289" y="9"/>
                  <a:pt x="289" y="9"/>
                </a:cubicBezTo>
                <a:cubicBezTo>
                  <a:pt x="290" y="8"/>
                  <a:pt x="290" y="8"/>
                  <a:pt x="290" y="8"/>
                </a:cubicBezTo>
                <a:cubicBezTo>
                  <a:pt x="288" y="9"/>
                  <a:pt x="288" y="9"/>
                  <a:pt x="288" y="9"/>
                </a:cubicBezTo>
                <a:cubicBezTo>
                  <a:pt x="291" y="8"/>
                  <a:pt x="291" y="8"/>
                  <a:pt x="291" y="8"/>
                </a:cubicBezTo>
                <a:cubicBezTo>
                  <a:pt x="291" y="8"/>
                  <a:pt x="291" y="8"/>
                  <a:pt x="291" y="8"/>
                </a:cubicBezTo>
                <a:cubicBezTo>
                  <a:pt x="292" y="8"/>
                  <a:pt x="293" y="8"/>
                  <a:pt x="294" y="8"/>
                </a:cubicBezTo>
                <a:cubicBezTo>
                  <a:pt x="297" y="7"/>
                  <a:pt x="297" y="7"/>
                  <a:pt x="297" y="7"/>
                </a:cubicBezTo>
                <a:cubicBezTo>
                  <a:pt x="296" y="7"/>
                  <a:pt x="296" y="7"/>
                  <a:pt x="295" y="7"/>
                </a:cubicBezTo>
                <a:cubicBezTo>
                  <a:pt x="296" y="7"/>
                  <a:pt x="297" y="7"/>
                  <a:pt x="298" y="7"/>
                </a:cubicBezTo>
                <a:cubicBezTo>
                  <a:pt x="297" y="7"/>
                  <a:pt x="297" y="7"/>
                  <a:pt x="297" y="7"/>
                </a:cubicBezTo>
                <a:cubicBezTo>
                  <a:pt x="298" y="7"/>
                  <a:pt x="299" y="7"/>
                  <a:pt x="300" y="6"/>
                </a:cubicBezTo>
                <a:moveTo>
                  <a:pt x="275" y="12"/>
                </a:moveTo>
                <a:cubicBezTo>
                  <a:pt x="277" y="11"/>
                  <a:pt x="280" y="11"/>
                  <a:pt x="282" y="10"/>
                </a:cubicBezTo>
                <a:cubicBezTo>
                  <a:pt x="281" y="11"/>
                  <a:pt x="281" y="11"/>
                  <a:pt x="281" y="11"/>
                </a:cubicBezTo>
                <a:cubicBezTo>
                  <a:pt x="277" y="12"/>
                  <a:pt x="277" y="12"/>
                  <a:pt x="277" y="12"/>
                </a:cubicBezTo>
                <a:cubicBezTo>
                  <a:pt x="275" y="12"/>
                  <a:pt x="275" y="12"/>
                  <a:pt x="275" y="12"/>
                </a:cubicBezTo>
                <a:moveTo>
                  <a:pt x="251" y="20"/>
                </a:moveTo>
                <a:cubicBezTo>
                  <a:pt x="251" y="20"/>
                  <a:pt x="251" y="20"/>
                  <a:pt x="251" y="20"/>
                </a:cubicBezTo>
                <a:cubicBezTo>
                  <a:pt x="256" y="18"/>
                  <a:pt x="256" y="18"/>
                  <a:pt x="256" y="18"/>
                </a:cubicBezTo>
                <a:cubicBezTo>
                  <a:pt x="258" y="18"/>
                  <a:pt x="258" y="18"/>
                  <a:pt x="258" y="18"/>
                </a:cubicBezTo>
                <a:cubicBezTo>
                  <a:pt x="259" y="17"/>
                  <a:pt x="259" y="17"/>
                  <a:pt x="259" y="17"/>
                </a:cubicBezTo>
                <a:cubicBezTo>
                  <a:pt x="257" y="18"/>
                  <a:pt x="257" y="18"/>
                  <a:pt x="257" y="18"/>
                </a:cubicBezTo>
                <a:cubicBezTo>
                  <a:pt x="255" y="18"/>
                  <a:pt x="255" y="18"/>
                  <a:pt x="255" y="18"/>
                </a:cubicBezTo>
                <a:cubicBezTo>
                  <a:pt x="255" y="18"/>
                  <a:pt x="255" y="18"/>
                  <a:pt x="255" y="18"/>
                </a:cubicBezTo>
                <a:cubicBezTo>
                  <a:pt x="256" y="18"/>
                  <a:pt x="256" y="18"/>
                  <a:pt x="256" y="18"/>
                </a:cubicBezTo>
                <a:cubicBezTo>
                  <a:pt x="256" y="18"/>
                  <a:pt x="256" y="18"/>
                  <a:pt x="256" y="18"/>
                </a:cubicBezTo>
                <a:cubicBezTo>
                  <a:pt x="260" y="16"/>
                  <a:pt x="260" y="16"/>
                  <a:pt x="260" y="16"/>
                </a:cubicBezTo>
                <a:cubicBezTo>
                  <a:pt x="265" y="15"/>
                  <a:pt x="265" y="15"/>
                  <a:pt x="265" y="15"/>
                </a:cubicBezTo>
                <a:cubicBezTo>
                  <a:pt x="269" y="14"/>
                  <a:pt x="269" y="14"/>
                  <a:pt x="269" y="14"/>
                </a:cubicBezTo>
                <a:cubicBezTo>
                  <a:pt x="269" y="14"/>
                  <a:pt x="269" y="14"/>
                  <a:pt x="269" y="14"/>
                </a:cubicBezTo>
                <a:cubicBezTo>
                  <a:pt x="266" y="15"/>
                  <a:pt x="266" y="15"/>
                  <a:pt x="266" y="15"/>
                </a:cubicBezTo>
                <a:cubicBezTo>
                  <a:pt x="245" y="21"/>
                  <a:pt x="245" y="21"/>
                  <a:pt x="245" y="21"/>
                </a:cubicBezTo>
                <a:cubicBezTo>
                  <a:pt x="246" y="21"/>
                  <a:pt x="246" y="21"/>
                  <a:pt x="246" y="21"/>
                </a:cubicBezTo>
                <a:cubicBezTo>
                  <a:pt x="246" y="21"/>
                  <a:pt x="247" y="21"/>
                  <a:pt x="248" y="21"/>
                </a:cubicBezTo>
                <a:cubicBezTo>
                  <a:pt x="244" y="22"/>
                  <a:pt x="244" y="22"/>
                  <a:pt x="244" y="22"/>
                </a:cubicBezTo>
                <a:cubicBezTo>
                  <a:pt x="244" y="22"/>
                  <a:pt x="244" y="22"/>
                  <a:pt x="244" y="22"/>
                </a:cubicBezTo>
                <a:cubicBezTo>
                  <a:pt x="244" y="22"/>
                  <a:pt x="244" y="22"/>
                  <a:pt x="244" y="22"/>
                </a:cubicBezTo>
                <a:cubicBezTo>
                  <a:pt x="245" y="22"/>
                  <a:pt x="245" y="22"/>
                  <a:pt x="245" y="22"/>
                </a:cubicBezTo>
                <a:cubicBezTo>
                  <a:pt x="247" y="21"/>
                  <a:pt x="247" y="21"/>
                  <a:pt x="247" y="21"/>
                </a:cubicBezTo>
                <a:cubicBezTo>
                  <a:pt x="245" y="22"/>
                  <a:pt x="245" y="22"/>
                  <a:pt x="245" y="22"/>
                </a:cubicBezTo>
                <a:cubicBezTo>
                  <a:pt x="247" y="22"/>
                  <a:pt x="249" y="21"/>
                  <a:pt x="251" y="20"/>
                </a:cubicBezTo>
                <a:moveTo>
                  <a:pt x="179" y="56"/>
                </a:moveTo>
                <a:cubicBezTo>
                  <a:pt x="182" y="54"/>
                  <a:pt x="182" y="54"/>
                  <a:pt x="182" y="54"/>
                </a:cubicBezTo>
                <a:cubicBezTo>
                  <a:pt x="186" y="52"/>
                  <a:pt x="186" y="52"/>
                  <a:pt x="186" y="52"/>
                </a:cubicBezTo>
                <a:cubicBezTo>
                  <a:pt x="185" y="52"/>
                  <a:pt x="185" y="52"/>
                  <a:pt x="180" y="54"/>
                </a:cubicBezTo>
                <a:cubicBezTo>
                  <a:pt x="177" y="56"/>
                  <a:pt x="177" y="56"/>
                  <a:pt x="177" y="56"/>
                </a:cubicBezTo>
                <a:cubicBezTo>
                  <a:pt x="177" y="57"/>
                  <a:pt x="177" y="57"/>
                  <a:pt x="177" y="57"/>
                </a:cubicBezTo>
                <a:cubicBezTo>
                  <a:pt x="179" y="56"/>
                  <a:pt x="179" y="56"/>
                  <a:pt x="179" y="56"/>
                </a:cubicBezTo>
                <a:moveTo>
                  <a:pt x="156" y="69"/>
                </a:moveTo>
                <a:cubicBezTo>
                  <a:pt x="154" y="70"/>
                  <a:pt x="154" y="70"/>
                  <a:pt x="154" y="70"/>
                </a:cubicBezTo>
                <a:cubicBezTo>
                  <a:pt x="153" y="71"/>
                  <a:pt x="153" y="71"/>
                  <a:pt x="153" y="71"/>
                </a:cubicBezTo>
                <a:cubicBezTo>
                  <a:pt x="160" y="66"/>
                  <a:pt x="160" y="66"/>
                  <a:pt x="160" y="66"/>
                </a:cubicBezTo>
                <a:cubicBezTo>
                  <a:pt x="159" y="66"/>
                  <a:pt x="159" y="66"/>
                  <a:pt x="159" y="66"/>
                </a:cubicBezTo>
                <a:cubicBezTo>
                  <a:pt x="156" y="69"/>
                  <a:pt x="156" y="69"/>
                  <a:pt x="156" y="69"/>
                </a:cubicBezTo>
                <a:close/>
                <a:moveTo>
                  <a:pt x="6" y="417"/>
                </a:moveTo>
                <a:cubicBezTo>
                  <a:pt x="5" y="413"/>
                  <a:pt x="5" y="413"/>
                  <a:pt x="5" y="413"/>
                </a:cubicBezTo>
                <a:cubicBezTo>
                  <a:pt x="5" y="409"/>
                  <a:pt x="5" y="409"/>
                  <a:pt x="5" y="409"/>
                </a:cubicBezTo>
                <a:cubicBezTo>
                  <a:pt x="4" y="409"/>
                  <a:pt x="4" y="409"/>
                  <a:pt x="4" y="409"/>
                </a:cubicBezTo>
                <a:cubicBezTo>
                  <a:pt x="3" y="408"/>
                  <a:pt x="3" y="408"/>
                  <a:pt x="3" y="408"/>
                </a:cubicBezTo>
                <a:cubicBezTo>
                  <a:pt x="2" y="407"/>
                  <a:pt x="2" y="407"/>
                  <a:pt x="2" y="407"/>
                </a:cubicBezTo>
                <a:cubicBezTo>
                  <a:pt x="2" y="405"/>
                  <a:pt x="2" y="405"/>
                  <a:pt x="2" y="405"/>
                </a:cubicBezTo>
                <a:cubicBezTo>
                  <a:pt x="1" y="398"/>
                  <a:pt x="1" y="398"/>
                  <a:pt x="1" y="398"/>
                </a:cubicBezTo>
                <a:cubicBezTo>
                  <a:pt x="1" y="394"/>
                  <a:pt x="1" y="394"/>
                  <a:pt x="1" y="394"/>
                </a:cubicBezTo>
                <a:cubicBezTo>
                  <a:pt x="1" y="392"/>
                  <a:pt x="1" y="389"/>
                  <a:pt x="1" y="387"/>
                </a:cubicBezTo>
                <a:cubicBezTo>
                  <a:pt x="1" y="379"/>
                  <a:pt x="1" y="379"/>
                  <a:pt x="1" y="379"/>
                </a:cubicBezTo>
                <a:cubicBezTo>
                  <a:pt x="1" y="378"/>
                  <a:pt x="1" y="376"/>
                  <a:pt x="1" y="374"/>
                </a:cubicBezTo>
                <a:cubicBezTo>
                  <a:pt x="0" y="370"/>
                  <a:pt x="0" y="370"/>
                  <a:pt x="0" y="370"/>
                </a:cubicBezTo>
                <a:cubicBezTo>
                  <a:pt x="0" y="367"/>
                  <a:pt x="0" y="367"/>
                  <a:pt x="0" y="367"/>
                </a:cubicBezTo>
                <a:cubicBezTo>
                  <a:pt x="0" y="367"/>
                  <a:pt x="0" y="367"/>
                  <a:pt x="0" y="367"/>
                </a:cubicBezTo>
                <a:cubicBezTo>
                  <a:pt x="0" y="376"/>
                  <a:pt x="1" y="389"/>
                  <a:pt x="1" y="399"/>
                </a:cubicBezTo>
                <a:cubicBezTo>
                  <a:pt x="2" y="405"/>
                  <a:pt x="2" y="405"/>
                  <a:pt x="2" y="405"/>
                </a:cubicBezTo>
                <a:cubicBezTo>
                  <a:pt x="2" y="405"/>
                  <a:pt x="2" y="405"/>
                  <a:pt x="2" y="405"/>
                </a:cubicBezTo>
                <a:cubicBezTo>
                  <a:pt x="2" y="407"/>
                  <a:pt x="2" y="407"/>
                  <a:pt x="2" y="407"/>
                </a:cubicBezTo>
                <a:cubicBezTo>
                  <a:pt x="3" y="414"/>
                  <a:pt x="3" y="414"/>
                  <a:pt x="3" y="414"/>
                </a:cubicBezTo>
                <a:cubicBezTo>
                  <a:pt x="3" y="414"/>
                  <a:pt x="3" y="414"/>
                  <a:pt x="3" y="414"/>
                </a:cubicBezTo>
                <a:cubicBezTo>
                  <a:pt x="4" y="419"/>
                  <a:pt x="4" y="419"/>
                  <a:pt x="4" y="419"/>
                </a:cubicBezTo>
                <a:cubicBezTo>
                  <a:pt x="5" y="421"/>
                  <a:pt x="5" y="421"/>
                  <a:pt x="5" y="421"/>
                </a:cubicBezTo>
                <a:cubicBezTo>
                  <a:pt x="4" y="416"/>
                  <a:pt x="4" y="416"/>
                  <a:pt x="4" y="416"/>
                </a:cubicBezTo>
                <a:cubicBezTo>
                  <a:pt x="4" y="413"/>
                  <a:pt x="4" y="413"/>
                  <a:pt x="4" y="413"/>
                </a:cubicBezTo>
                <a:cubicBezTo>
                  <a:pt x="5" y="414"/>
                  <a:pt x="5" y="414"/>
                  <a:pt x="5" y="414"/>
                </a:cubicBezTo>
                <a:cubicBezTo>
                  <a:pt x="5" y="417"/>
                  <a:pt x="5" y="417"/>
                  <a:pt x="5" y="417"/>
                </a:cubicBezTo>
                <a:cubicBezTo>
                  <a:pt x="6" y="417"/>
                  <a:pt x="6" y="417"/>
                  <a:pt x="6" y="417"/>
                </a:cubicBezTo>
                <a:moveTo>
                  <a:pt x="182" y="64"/>
                </a:moveTo>
                <a:cubicBezTo>
                  <a:pt x="185" y="62"/>
                  <a:pt x="185" y="62"/>
                  <a:pt x="185" y="62"/>
                </a:cubicBezTo>
                <a:cubicBezTo>
                  <a:pt x="189" y="60"/>
                  <a:pt x="189" y="60"/>
                  <a:pt x="189" y="60"/>
                </a:cubicBezTo>
                <a:cubicBezTo>
                  <a:pt x="188" y="60"/>
                  <a:pt x="187" y="60"/>
                  <a:pt x="187" y="60"/>
                </a:cubicBezTo>
                <a:cubicBezTo>
                  <a:pt x="187" y="59"/>
                  <a:pt x="188" y="59"/>
                  <a:pt x="189" y="58"/>
                </a:cubicBezTo>
                <a:cubicBezTo>
                  <a:pt x="191" y="56"/>
                  <a:pt x="191" y="56"/>
                  <a:pt x="191" y="56"/>
                </a:cubicBezTo>
                <a:cubicBezTo>
                  <a:pt x="191" y="56"/>
                  <a:pt x="191" y="56"/>
                  <a:pt x="191" y="56"/>
                </a:cubicBezTo>
                <a:cubicBezTo>
                  <a:pt x="192" y="54"/>
                  <a:pt x="192" y="54"/>
                  <a:pt x="192" y="54"/>
                </a:cubicBezTo>
                <a:cubicBezTo>
                  <a:pt x="191" y="54"/>
                  <a:pt x="191" y="54"/>
                  <a:pt x="191" y="54"/>
                </a:cubicBezTo>
                <a:cubicBezTo>
                  <a:pt x="193" y="52"/>
                  <a:pt x="193" y="52"/>
                  <a:pt x="193" y="52"/>
                </a:cubicBezTo>
                <a:cubicBezTo>
                  <a:pt x="196" y="51"/>
                  <a:pt x="196" y="51"/>
                  <a:pt x="196" y="51"/>
                </a:cubicBezTo>
                <a:cubicBezTo>
                  <a:pt x="195" y="51"/>
                  <a:pt x="195" y="51"/>
                  <a:pt x="194" y="51"/>
                </a:cubicBezTo>
                <a:cubicBezTo>
                  <a:pt x="194" y="51"/>
                  <a:pt x="194" y="51"/>
                  <a:pt x="194" y="51"/>
                </a:cubicBezTo>
                <a:cubicBezTo>
                  <a:pt x="196" y="50"/>
                  <a:pt x="197" y="49"/>
                  <a:pt x="199" y="48"/>
                </a:cubicBezTo>
                <a:cubicBezTo>
                  <a:pt x="199" y="48"/>
                  <a:pt x="199" y="48"/>
                  <a:pt x="199" y="48"/>
                </a:cubicBezTo>
                <a:cubicBezTo>
                  <a:pt x="202" y="47"/>
                  <a:pt x="202" y="47"/>
                  <a:pt x="202" y="47"/>
                </a:cubicBezTo>
                <a:cubicBezTo>
                  <a:pt x="202" y="46"/>
                  <a:pt x="202" y="46"/>
                  <a:pt x="202" y="46"/>
                </a:cubicBezTo>
                <a:cubicBezTo>
                  <a:pt x="204" y="45"/>
                  <a:pt x="204" y="45"/>
                  <a:pt x="204" y="45"/>
                </a:cubicBezTo>
                <a:cubicBezTo>
                  <a:pt x="205" y="45"/>
                  <a:pt x="205" y="45"/>
                  <a:pt x="205" y="45"/>
                </a:cubicBezTo>
                <a:cubicBezTo>
                  <a:pt x="208" y="43"/>
                  <a:pt x="208" y="43"/>
                  <a:pt x="208" y="43"/>
                </a:cubicBezTo>
                <a:cubicBezTo>
                  <a:pt x="208" y="42"/>
                  <a:pt x="208" y="42"/>
                  <a:pt x="208" y="42"/>
                </a:cubicBezTo>
                <a:cubicBezTo>
                  <a:pt x="211" y="41"/>
                  <a:pt x="211" y="41"/>
                  <a:pt x="211" y="41"/>
                </a:cubicBezTo>
                <a:cubicBezTo>
                  <a:pt x="213" y="39"/>
                  <a:pt x="213" y="39"/>
                  <a:pt x="213" y="39"/>
                </a:cubicBezTo>
                <a:cubicBezTo>
                  <a:pt x="212" y="39"/>
                  <a:pt x="212" y="39"/>
                  <a:pt x="212" y="39"/>
                </a:cubicBezTo>
                <a:cubicBezTo>
                  <a:pt x="214" y="38"/>
                  <a:pt x="214" y="38"/>
                  <a:pt x="214" y="38"/>
                </a:cubicBezTo>
                <a:cubicBezTo>
                  <a:pt x="214" y="38"/>
                  <a:pt x="214" y="38"/>
                  <a:pt x="214" y="38"/>
                </a:cubicBezTo>
                <a:cubicBezTo>
                  <a:pt x="214" y="38"/>
                  <a:pt x="214" y="38"/>
                  <a:pt x="214" y="38"/>
                </a:cubicBezTo>
                <a:cubicBezTo>
                  <a:pt x="217" y="37"/>
                  <a:pt x="217" y="37"/>
                  <a:pt x="217" y="37"/>
                </a:cubicBezTo>
                <a:cubicBezTo>
                  <a:pt x="218" y="36"/>
                  <a:pt x="218" y="36"/>
                  <a:pt x="218" y="36"/>
                </a:cubicBezTo>
                <a:cubicBezTo>
                  <a:pt x="216" y="36"/>
                  <a:pt x="216" y="36"/>
                  <a:pt x="216" y="36"/>
                </a:cubicBezTo>
                <a:cubicBezTo>
                  <a:pt x="220" y="34"/>
                  <a:pt x="220" y="34"/>
                  <a:pt x="220" y="34"/>
                </a:cubicBezTo>
                <a:cubicBezTo>
                  <a:pt x="222" y="33"/>
                  <a:pt x="222" y="33"/>
                  <a:pt x="222" y="33"/>
                </a:cubicBezTo>
                <a:cubicBezTo>
                  <a:pt x="222" y="33"/>
                  <a:pt x="222" y="33"/>
                  <a:pt x="222" y="33"/>
                </a:cubicBezTo>
                <a:cubicBezTo>
                  <a:pt x="225" y="31"/>
                  <a:pt x="225" y="31"/>
                  <a:pt x="225" y="31"/>
                </a:cubicBezTo>
                <a:cubicBezTo>
                  <a:pt x="227" y="30"/>
                  <a:pt x="227" y="30"/>
                  <a:pt x="227" y="30"/>
                </a:cubicBezTo>
                <a:cubicBezTo>
                  <a:pt x="226" y="30"/>
                  <a:pt x="226" y="30"/>
                  <a:pt x="226" y="30"/>
                </a:cubicBezTo>
                <a:cubicBezTo>
                  <a:pt x="224" y="31"/>
                  <a:pt x="224" y="31"/>
                  <a:pt x="224" y="31"/>
                </a:cubicBezTo>
                <a:cubicBezTo>
                  <a:pt x="223" y="31"/>
                  <a:pt x="223" y="31"/>
                  <a:pt x="223" y="31"/>
                </a:cubicBezTo>
                <a:cubicBezTo>
                  <a:pt x="223" y="31"/>
                  <a:pt x="223" y="31"/>
                  <a:pt x="223" y="31"/>
                </a:cubicBezTo>
                <a:cubicBezTo>
                  <a:pt x="220" y="32"/>
                  <a:pt x="220" y="32"/>
                  <a:pt x="220" y="32"/>
                </a:cubicBezTo>
                <a:cubicBezTo>
                  <a:pt x="220" y="32"/>
                  <a:pt x="220" y="32"/>
                  <a:pt x="220" y="32"/>
                </a:cubicBezTo>
                <a:cubicBezTo>
                  <a:pt x="224" y="31"/>
                  <a:pt x="224" y="31"/>
                  <a:pt x="224" y="31"/>
                </a:cubicBezTo>
                <a:cubicBezTo>
                  <a:pt x="227" y="29"/>
                  <a:pt x="227" y="29"/>
                  <a:pt x="227" y="29"/>
                </a:cubicBezTo>
                <a:cubicBezTo>
                  <a:pt x="232" y="27"/>
                  <a:pt x="232" y="27"/>
                  <a:pt x="232" y="27"/>
                </a:cubicBezTo>
                <a:cubicBezTo>
                  <a:pt x="237" y="25"/>
                  <a:pt x="237" y="25"/>
                  <a:pt x="237" y="25"/>
                </a:cubicBezTo>
                <a:cubicBezTo>
                  <a:pt x="237" y="25"/>
                  <a:pt x="237" y="25"/>
                  <a:pt x="237" y="25"/>
                </a:cubicBezTo>
                <a:cubicBezTo>
                  <a:pt x="233" y="26"/>
                  <a:pt x="233" y="26"/>
                  <a:pt x="233" y="26"/>
                </a:cubicBezTo>
                <a:cubicBezTo>
                  <a:pt x="233" y="26"/>
                  <a:pt x="233" y="26"/>
                  <a:pt x="233" y="26"/>
                </a:cubicBezTo>
                <a:cubicBezTo>
                  <a:pt x="231" y="27"/>
                  <a:pt x="231" y="27"/>
                  <a:pt x="231" y="27"/>
                </a:cubicBezTo>
                <a:cubicBezTo>
                  <a:pt x="226" y="29"/>
                  <a:pt x="226" y="29"/>
                  <a:pt x="226" y="29"/>
                </a:cubicBezTo>
                <a:cubicBezTo>
                  <a:pt x="221" y="31"/>
                  <a:pt x="221" y="31"/>
                  <a:pt x="221" y="31"/>
                </a:cubicBezTo>
                <a:cubicBezTo>
                  <a:pt x="218" y="33"/>
                  <a:pt x="218" y="33"/>
                  <a:pt x="218" y="33"/>
                </a:cubicBezTo>
                <a:cubicBezTo>
                  <a:pt x="213" y="35"/>
                  <a:pt x="213" y="35"/>
                  <a:pt x="213" y="35"/>
                </a:cubicBezTo>
                <a:cubicBezTo>
                  <a:pt x="212" y="36"/>
                  <a:pt x="212" y="36"/>
                  <a:pt x="212" y="36"/>
                </a:cubicBezTo>
                <a:cubicBezTo>
                  <a:pt x="217" y="33"/>
                  <a:pt x="217" y="33"/>
                  <a:pt x="217" y="33"/>
                </a:cubicBezTo>
                <a:cubicBezTo>
                  <a:pt x="224" y="30"/>
                  <a:pt x="224" y="30"/>
                  <a:pt x="224" y="30"/>
                </a:cubicBezTo>
                <a:cubicBezTo>
                  <a:pt x="228" y="28"/>
                  <a:pt x="228" y="28"/>
                  <a:pt x="228" y="28"/>
                </a:cubicBezTo>
                <a:cubicBezTo>
                  <a:pt x="233" y="26"/>
                  <a:pt x="233" y="26"/>
                  <a:pt x="233" y="26"/>
                </a:cubicBezTo>
                <a:cubicBezTo>
                  <a:pt x="237" y="25"/>
                  <a:pt x="237" y="25"/>
                  <a:pt x="237" y="25"/>
                </a:cubicBezTo>
                <a:cubicBezTo>
                  <a:pt x="237" y="25"/>
                  <a:pt x="237" y="25"/>
                  <a:pt x="237" y="25"/>
                </a:cubicBezTo>
                <a:cubicBezTo>
                  <a:pt x="236" y="25"/>
                  <a:pt x="236" y="25"/>
                  <a:pt x="236" y="25"/>
                </a:cubicBezTo>
                <a:cubicBezTo>
                  <a:pt x="231" y="27"/>
                  <a:pt x="231" y="27"/>
                  <a:pt x="231" y="27"/>
                </a:cubicBezTo>
                <a:cubicBezTo>
                  <a:pt x="224" y="30"/>
                  <a:pt x="224" y="30"/>
                  <a:pt x="224" y="30"/>
                </a:cubicBezTo>
                <a:cubicBezTo>
                  <a:pt x="213" y="35"/>
                  <a:pt x="213" y="35"/>
                  <a:pt x="213" y="35"/>
                </a:cubicBezTo>
                <a:cubicBezTo>
                  <a:pt x="212" y="35"/>
                  <a:pt x="212" y="35"/>
                  <a:pt x="212" y="35"/>
                </a:cubicBezTo>
                <a:cubicBezTo>
                  <a:pt x="212" y="36"/>
                  <a:pt x="212" y="36"/>
                  <a:pt x="212" y="36"/>
                </a:cubicBezTo>
                <a:cubicBezTo>
                  <a:pt x="208" y="37"/>
                  <a:pt x="208" y="37"/>
                  <a:pt x="208" y="37"/>
                </a:cubicBezTo>
                <a:cubicBezTo>
                  <a:pt x="209" y="37"/>
                  <a:pt x="209" y="37"/>
                  <a:pt x="209" y="37"/>
                </a:cubicBezTo>
                <a:cubicBezTo>
                  <a:pt x="208" y="37"/>
                  <a:pt x="208" y="37"/>
                  <a:pt x="208" y="37"/>
                </a:cubicBezTo>
                <a:cubicBezTo>
                  <a:pt x="206" y="38"/>
                  <a:pt x="206" y="38"/>
                  <a:pt x="206" y="38"/>
                </a:cubicBezTo>
                <a:cubicBezTo>
                  <a:pt x="203" y="40"/>
                  <a:pt x="203" y="40"/>
                  <a:pt x="203" y="40"/>
                </a:cubicBezTo>
                <a:cubicBezTo>
                  <a:pt x="203" y="40"/>
                  <a:pt x="203" y="40"/>
                  <a:pt x="203" y="40"/>
                </a:cubicBezTo>
                <a:cubicBezTo>
                  <a:pt x="204" y="39"/>
                  <a:pt x="204" y="39"/>
                  <a:pt x="204" y="39"/>
                </a:cubicBezTo>
                <a:cubicBezTo>
                  <a:pt x="201" y="41"/>
                  <a:pt x="201" y="41"/>
                  <a:pt x="201" y="41"/>
                </a:cubicBezTo>
                <a:cubicBezTo>
                  <a:pt x="199" y="42"/>
                  <a:pt x="199" y="42"/>
                  <a:pt x="199" y="42"/>
                </a:cubicBezTo>
                <a:cubicBezTo>
                  <a:pt x="198" y="43"/>
                  <a:pt x="198" y="43"/>
                  <a:pt x="198" y="43"/>
                </a:cubicBezTo>
                <a:cubicBezTo>
                  <a:pt x="194" y="45"/>
                  <a:pt x="194" y="45"/>
                  <a:pt x="194" y="45"/>
                </a:cubicBezTo>
                <a:cubicBezTo>
                  <a:pt x="191" y="46"/>
                  <a:pt x="191" y="46"/>
                  <a:pt x="191" y="46"/>
                </a:cubicBezTo>
                <a:cubicBezTo>
                  <a:pt x="184" y="50"/>
                  <a:pt x="184" y="50"/>
                  <a:pt x="184" y="50"/>
                </a:cubicBezTo>
                <a:cubicBezTo>
                  <a:pt x="179" y="53"/>
                  <a:pt x="179" y="53"/>
                  <a:pt x="179" y="53"/>
                </a:cubicBezTo>
                <a:cubicBezTo>
                  <a:pt x="176" y="55"/>
                  <a:pt x="176" y="55"/>
                  <a:pt x="176" y="55"/>
                </a:cubicBezTo>
                <a:cubicBezTo>
                  <a:pt x="177" y="54"/>
                  <a:pt x="177" y="54"/>
                  <a:pt x="177" y="54"/>
                </a:cubicBezTo>
                <a:cubicBezTo>
                  <a:pt x="183" y="51"/>
                  <a:pt x="183" y="51"/>
                  <a:pt x="183" y="51"/>
                </a:cubicBezTo>
                <a:cubicBezTo>
                  <a:pt x="187" y="49"/>
                  <a:pt x="187" y="49"/>
                  <a:pt x="187" y="49"/>
                </a:cubicBezTo>
                <a:cubicBezTo>
                  <a:pt x="191" y="46"/>
                  <a:pt x="191" y="46"/>
                  <a:pt x="191" y="46"/>
                </a:cubicBezTo>
                <a:cubicBezTo>
                  <a:pt x="182" y="51"/>
                  <a:pt x="171" y="59"/>
                  <a:pt x="162" y="64"/>
                </a:cubicBezTo>
                <a:cubicBezTo>
                  <a:pt x="162" y="64"/>
                  <a:pt x="162" y="64"/>
                  <a:pt x="162" y="64"/>
                </a:cubicBezTo>
                <a:cubicBezTo>
                  <a:pt x="163" y="64"/>
                  <a:pt x="163" y="64"/>
                  <a:pt x="163" y="64"/>
                </a:cubicBezTo>
                <a:cubicBezTo>
                  <a:pt x="167" y="61"/>
                  <a:pt x="167" y="61"/>
                  <a:pt x="167" y="61"/>
                </a:cubicBezTo>
                <a:cubicBezTo>
                  <a:pt x="170" y="59"/>
                  <a:pt x="170" y="59"/>
                  <a:pt x="170" y="59"/>
                </a:cubicBezTo>
                <a:cubicBezTo>
                  <a:pt x="170" y="59"/>
                  <a:pt x="170" y="59"/>
                  <a:pt x="170" y="59"/>
                </a:cubicBezTo>
                <a:cubicBezTo>
                  <a:pt x="167" y="61"/>
                  <a:pt x="167" y="61"/>
                  <a:pt x="167" y="61"/>
                </a:cubicBezTo>
                <a:cubicBezTo>
                  <a:pt x="164" y="63"/>
                  <a:pt x="164" y="63"/>
                  <a:pt x="164" y="63"/>
                </a:cubicBezTo>
                <a:cubicBezTo>
                  <a:pt x="159" y="67"/>
                  <a:pt x="159" y="67"/>
                  <a:pt x="159" y="67"/>
                </a:cubicBezTo>
                <a:cubicBezTo>
                  <a:pt x="156" y="68"/>
                  <a:pt x="154" y="70"/>
                  <a:pt x="152" y="71"/>
                </a:cubicBezTo>
                <a:cubicBezTo>
                  <a:pt x="151" y="72"/>
                  <a:pt x="151" y="72"/>
                  <a:pt x="151" y="72"/>
                </a:cubicBezTo>
                <a:cubicBezTo>
                  <a:pt x="148" y="75"/>
                  <a:pt x="148" y="75"/>
                  <a:pt x="148" y="75"/>
                </a:cubicBezTo>
                <a:cubicBezTo>
                  <a:pt x="147" y="75"/>
                  <a:pt x="147" y="75"/>
                  <a:pt x="147" y="75"/>
                </a:cubicBezTo>
                <a:cubicBezTo>
                  <a:pt x="147" y="76"/>
                  <a:pt x="146" y="76"/>
                  <a:pt x="145" y="77"/>
                </a:cubicBezTo>
                <a:cubicBezTo>
                  <a:pt x="145" y="77"/>
                  <a:pt x="145" y="77"/>
                  <a:pt x="145" y="77"/>
                </a:cubicBezTo>
                <a:cubicBezTo>
                  <a:pt x="149" y="74"/>
                  <a:pt x="149" y="74"/>
                  <a:pt x="149" y="74"/>
                </a:cubicBezTo>
                <a:cubicBezTo>
                  <a:pt x="149" y="74"/>
                  <a:pt x="149" y="74"/>
                  <a:pt x="149" y="74"/>
                </a:cubicBezTo>
                <a:cubicBezTo>
                  <a:pt x="148" y="75"/>
                  <a:pt x="148" y="75"/>
                  <a:pt x="148" y="75"/>
                </a:cubicBezTo>
                <a:cubicBezTo>
                  <a:pt x="147" y="76"/>
                  <a:pt x="147" y="76"/>
                  <a:pt x="147" y="76"/>
                </a:cubicBezTo>
                <a:cubicBezTo>
                  <a:pt x="147" y="76"/>
                  <a:pt x="147" y="76"/>
                  <a:pt x="147" y="76"/>
                </a:cubicBezTo>
                <a:cubicBezTo>
                  <a:pt x="151" y="73"/>
                  <a:pt x="151" y="73"/>
                  <a:pt x="151" y="73"/>
                </a:cubicBezTo>
                <a:cubicBezTo>
                  <a:pt x="151" y="73"/>
                  <a:pt x="151" y="73"/>
                  <a:pt x="151" y="73"/>
                </a:cubicBezTo>
                <a:cubicBezTo>
                  <a:pt x="156" y="69"/>
                  <a:pt x="156" y="69"/>
                  <a:pt x="156" y="69"/>
                </a:cubicBezTo>
                <a:cubicBezTo>
                  <a:pt x="156" y="69"/>
                  <a:pt x="156" y="69"/>
                  <a:pt x="156" y="69"/>
                </a:cubicBezTo>
                <a:cubicBezTo>
                  <a:pt x="160" y="66"/>
                  <a:pt x="160" y="66"/>
                  <a:pt x="160" y="66"/>
                </a:cubicBezTo>
                <a:cubicBezTo>
                  <a:pt x="161" y="65"/>
                  <a:pt x="161" y="65"/>
                  <a:pt x="161" y="65"/>
                </a:cubicBezTo>
                <a:cubicBezTo>
                  <a:pt x="162" y="65"/>
                  <a:pt x="163" y="64"/>
                  <a:pt x="164" y="63"/>
                </a:cubicBezTo>
                <a:cubicBezTo>
                  <a:pt x="163" y="64"/>
                  <a:pt x="163" y="64"/>
                  <a:pt x="163" y="64"/>
                </a:cubicBezTo>
                <a:cubicBezTo>
                  <a:pt x="165" y="63"/>
                  <a:pt x="165" y="63"/>
                  <a:pt x="165" y="63"/>
                </a:cubicBezTo>
                <a:cubicBezTo>
                  <a:pt x="167" y="61"/>
                  <a:pt x="167" y="61"/>
                  <a:pt x="167" y="61"/>
                </a:cubicBezTo>
                <a:cubicBezTo>
                  <a:pt x="167" y="61"/>
                  <a:pt x="167" y="61"/>
                  <a:pt x="167" y="61"/>
                </a:cubicBezTo>
                <a:cubicBezTo>
                  <a:pt x="170" y="59"/>
                  <a:pt x="170" y="59"/>
                  <a:pt x="170" y="59"/>
                </a:cubicBezTo>
                <a:cubicBezTo>
                  <a:pt x="174" y="57"/>
                  <a:pt x="174" y="57"/>
                  <a:pt x="174" y="57"/>
                </a:cubicBezTo>
                <a:cubicBezTo>
                  <a:pt x="177" y="55"/>
                  <a:pt x="177" y="55"/>
                  <a:pt x="177" y="55"/>
                </a:cubicBezTo>
                <a:cubicBezTo>
                  <a:pt x="180" y="54"/>
                  <a:pt x="180" y="54"/>
                  <a:pt x="180" y="54"/>
                </a:cubicBezTo>
                <a:cubicBezTo>
                  <a:pt x="185" y="50"/>
                  <a:pt x="185" y="50"/>
                  <a:pt x="185" y="50"/>
                </a:cubicBezTo>
                <a:cubicBezTo>
                  <a:pt x="186" y="50"/>
                  <a:pt x="186" y="50"/>
                  <a:pt x="186" y="50"/>
                </a:cubicBezTo>
                <a:cubicBezTo>
                  <a:pt x="190" y="48"/>
                  <a:pt x="190" y="48"/>
                  <a:pt x="190" y="48"/>
                </a:cubicBezTo>
                <a:cubicBezTo>
                  <a:pt x="194" y="45"/>
                  <a:pt x="194" y="45"/>
                  <a:pt x="194" y="45"/>
                </a:cubicBezTo>
                <a:cubicBezTo>
                  <a:pt x="196" y="44"/>
                  <a:pt x="196" y="44"/>
                  <a:pt x="196" y="44"/>
                </a:cubicBezTo>
                <a:cubicBezTo>
                  <a:pt x="199" y="42"/>
                  <a:pt x="199" y="42"/>
                  <a:pt x="199" y="42"/>
                </a:cubicBezTo>
                <a:cubicBezTo>
                  <a:pt x="199" y="43"/>
                  <a:pt x="199" y="43"/>
                  <a:pt x="199" y="43"/>
                </a:cubicBezTo>
                <a:cubicBezTo>
                  <a:pt x="201" y="41"/>
                  <a:pt x="201" y="41"/>
                  <a:pt x="201" y="41"/>
                </a:cubicBezTo>
                <a:cubicBezTo>
                  <a:pt x="201" y="42"/>
                  <a:pt x="201" y="42"/>
                  <a:pt x="201" y="42"/>
                </a:cubicBezTo>
                <a:cubicBezTo>
                  <a:pt x="198" y="43"/>
                  <a:pt x="198" y="43"/>
                  <a:pt x="198" y="43"/>
                </a:cubicBezTo>
                <a:cubicBezTo>
                  <a:pt x="199" y="43"/>
                  <a:pt x="199" y="43"/>
                  <a:pt x="199" y="43"/>
                </a:cubicBezTo>
                <a:cubicBezTo>
                  <a:pt x="200" y="43"/>
                  <a:pt x="200" y="43"/>
                  <a:pt x="200" y="43"/>
                </a:cubicBezTo>
                <a:cubicBezTo>
                  <a:pt x="204" y="40"/>
                  <a:pt x="204" y="40"/>
                  <a:pt x="204" y="40"/>
                </a:cubicBezTo>
                <a:cubicBezTo>
                  <a:pt x="205" y="40"/>
                  <a:pt x="205" y="40"/>
                  <a:pt x="205" y="40"/>
                </a:cubicBezTo>
                <a:cubicBezTo>
                  <a:pt x="201" y="43"/>
                  <a:pt x="201" y="43"/>
                  <a:pt x="201" y="43"/>
                </a:cubicBezTo>
                <a:cubicBezTo>
                  <a:pt x="200" y="43"/>
                  <a:pt x="200" y="43"/>
                  <a:pt x="200" y="43"/>
                </a:cubicBezTo>
                <a:cubicBezTo>
                  <a:pt x="196" y="45"/>
                  <a:pt x="196" y="45"/>
                  <a:pt x="196" y="45"/>
                </a:cubicBezTo>
                <a:cubicBezTo>
                  <a:pt x="196" y="46"/>
                  <a:pt x="196" y="46"/>
                  <a:pt x="196" y="46"/>
                </a:cubicBezTo>
                <a:cubicBezTo>
                  <a:pt x="193" y="48"/>
                  <a:pt x="193" y="48"/>
                  <a:pt x="193" y="48"/>
                </a:cubicBezTo>
                <a:cubicBezTo>
                  <a:pt x="192" y="49"/>
                  <a:pt x="192" y="49"/>
                  <a:pt x="192" y="49"/>
                </a:cubicBezTo>
                <a:cubicBezTo>
                  <a:pt x="188" y="51"/>
                  <a:pt x="188" y="51"/>
                  <a:pt x="188" y="51"/>
                </a:cubicBezTo>
                <a:cubicBezTo>
                  <a:pt x="187" y="52"/>
                  <a:pt x="187" y="52"/>
                  <a:pt x="187" y="52"/>
                </a:cubicBezTo>
                <a:cubicBezTo>
                  <a:pt x="184" y="54"/>
                  <a:pt x="184" y="54"/>
                  <a:pt x="184" y="54"/>
                </a:cubicBezTo>
                <a:cubicBezTo>
                  <a:pt x="179" y="57"/>
                  <a:pt x="179" y="57"/>
                  <a:pt x="179" y="57"/>
                </a:cubicBezTo>
                <a:cubicBezTo>
                  <a:pt x="174" y="60"/>
                  <a:pt x="174" y="60"/>
                  <a:pt x="174" y="60"/>
                </a:cubicBezTo>
                <a:cubicBezTo>
                  <a:pt x="169" y="63"/>
                  <a:pt x="169" y="63"/>
                  <a:pt x="169" y="63"/>
                </a:cubicBezTo>
                <a:cubicBezTo>
                  <a:pt x="165" y="66"/>
                  <a:pt x="165" y="66"/>
                  <a:pt x="165" y="66"/>
                </a:cubicBezTo>
                <a:cubicBezTo>
                  <a:pt x="163" y="67"/>
                  <a:pt x="163" y="67"/>
                  <a:pt x="163" y="67"/>
                </a:cubicBezTo>
                <a:cubicBezTo>
                  <a:pt x="163" y="66"/>
                  <a:pt x="163" y="66"/>
                  <a:pt x="163" y="66"/>
                </a:cubicBezTo>
                <a:cubicBezTo>
                  <a:pt x="163" y="66"/>
                  <a:pt x="163" y="66"/>
                  <a:pt x="163" y="66"/>
                </a:cubicBezTo>
                <a:cubicBezTo>
                  <a:pt x="159" y="68"/>
                  <a:pt x="159" y="68"/>
                  <a:pt x="159" y="68"/>
                </a:cubicBezTo>
                <a:cubicBezTo>
                  <a:pt x="157" y="69"/>
                  <a:pt x="156" y="70"/>
                  <a:pt x="155" y="71"/>
                </a:cubicBezTo>
                <a:cubicBezTo>
                  <a:pt x="154" y="72"/>
                  <a:pt x="154" y="72"/>
                  <a:pt x="154" y="72"/>
                </a:cubicBezTo>
                <a:cubicBezTo>
                  <a:pt x="155" y="72"/>
                  <a:pt x="155" y="72"/>
                  <a:pt x="155" y="72"/>
                </a:cubicBezTo>
                <a:cubicBezTo>
                  <a:pt x="158" y="70"/>
                  <a:pt x="158" y="70"/>
                  <a:pt x="158" y="70"/>
                </a:cubicBezTo>
                <a:cubicBezTo>
                  <a:pt x="159" y="70"/>
                  <a:pt x="159" y="70"/>
                  <a:pt x="159" y="70"/>
                </a:cubicBezTo>
                <a:cubicBezTo>
                  <a:pt x="159" y="70"/>
                  <a:pt x="159" y="70"/>
                  <a:pt x="159" y="70"/>
                </a:cubicBezTo>
                <a:cubicBezTo>
                  <a:pt x="158" y="72"/>
                  <a:pt x="158" y="72"/>
                  <a:pt x="158" y="72"/>
                </a:cubicBezTo>
                <a:cubicBezTo>
                  <a:pt x="153" y="76"/>
                  <a:pt x="153" y="76"/>
                  <a:pt x="153" y="76"/>
                </a:cubicBezTo>
                <a:cubicBezTo>
                  <a:pt x="151" y="78"/>
                  <a:pt x="151" y="78"/>
                  <a:pt x="151" y="78"/>
                </a:cubicBezTo>
                <a:cubicBezTo>
                  <a:pt x="148" y="81"/>
                  <a:pt x="148" y="81"/>
                  <a:pt x="148" y="81"/>
                </a:cubicBezTo>
                <a:cubicBezTo>
                  <a:pt x="148" y="81"/>
                  <a:pt x="149" y="81"/>
                  <a:pt x="149" y="81"/>
                </a:cubicBezTo>
                <a:cubicBezTo>
                  <a:pt x="145" y="85"/>
                  <a:pt x="145" y="85"/>
                  <a:pt x="145" y="85"/>
                </a:cubicBezTo>
                <a:cubicBezTo>
                  <a:pt x="147" y="85"/>
                  <a:pt x="147" y="85"/>
                  <a:pt x="147" y="85"/>
                </a:cubicBezTo>
                <a:cubicBezTo>
                  <a:pt x="146" y="87"/>
                  <a:pt x="146" y="87"/>
                  <a:pt x="146" y="87"/>
                </a:cubicBezTo>
                <a:cubicBezTo>
                  <a:pt x="149" y="85"/>
                  <a:pt x="149" y="85"/>
                  <a:pt x="149" y="85"/>
                </a:cubicBezTo>
                <a:cubicBezTo>
                  <a:pt x="153" y="80"/>
                  <a:pt x="153" y="80"/>
                  <a:pt x="153" y="80"/>
                </a:cubicBezTo>
                <a:cubicBezTo>
                  <a:pt x="154" y="78"/>
                  <a:pt x="154" y="78"/>
                  <a:pt x="154" y="78"/>
                </a:cubicBezTo>
                <a:cubicBezTo>
                  <a:pt x="157" y="76"/>
                  <a:pt x="157" y="76"/>
                  <a:pt x="157" y="76"/>
                </a:cubicBezTo>
                <a:cubicBezTo>
                  <a:pt x="155" y="78"/>
                  <a:pt x="155" y="78"/>
                  <a:pt x="155" y="78"/>
                </a:cubicBezTo>
                <a:cubicBezTo>
                  <a:pt x="153" y="82"/>
                  <a:pt x="153" y="82"/>
                  <a:pt x="153" y="82"/>
                </a:cubicBezTo>
                <a:cubicBezTo>
                  <a:pt x="152" y="84"/>
                  <a:pt x="152" y="84"/>
                  <a:pt x="152" y="84"/>
                </a:cubicBezTo>
                <a:cubicBezTo>
                  <a:pt x="153" y="83"/>
                  <a:pt x="155" y="82"/>
                  <a:pt x="156" y="80"/>
                </a:cubicBezTo>
                <a:cubicBezTo>
                  <a:pt x="160" y="78"/>
                  <a:pt x="160" y="78"/>
                  <a:pt x="160" y="78"/>
                </a:cubicBezTo>
                <a:cubicBezTo>
                  <a:pt x="161" y="76"/>
                  <a:pt x="161" y="76"/>
                  <a:pt x="161" y="76"/>
                </a:cubicBezTo>
                <a:cubicBezTo>
                  <a:pt x="167" y="71"/>
                  <a:pt x="167" y="71"/>
                  <a:pt x="167" y="71"/>
                </a:cubicBezTo>
                <a:cubicBezTo>
                  <a:pt x="168" y="69"/>
                  <a:pt x="168" y="69"/>
                  <a:pt x="168" y="69"/>
                </a:cubicBezTo>
                <a:cubicBezTo>
                  <a:pt x="174" y="64"/>
                  <a:pt x="174" y="64"/>
                  <a:pt x="174" y="64"/>
                </a:cubicBezTo>
                <a:cubicBezTo>
                  <a:pt x="176" y="62"/>
                  <a:pt x="176" y="62"/>
                  <a:pt x="176" y="62"/>
                </a:cubicBezTo>
                <a:cubicBezTo>
                  <a:pt x="179" y="61"/>
                  <a:pt x="179" y="61"/>
                  <a:pt x="179" y="61"/>
                </a:cubicBezTo>
                <a:cubicBezTo>
                  <a:pt x="174" y="66"/>
                  <a:pt x="174" y="66"/>
                  <a:pt x="174" y="66"/>
                </a:cubicBezTo>
                <a:cubicBezTo>
                  <a:pt x="170" y="70"/>
                  <a:pt x="170" y="70"/>
                  <a:pt x="170" y="70"/>
                </a:cubicBezTo>
                <a:cubicBezTo>
                  <a:pt x="171" y="70"/>
                  <a:pt x="171" y="70"/>
                  <a:pt x="171" y="70"/>
                </a:cubicBezTo>
                <a:cubicBezTo>
                  <a:pt x="176" y="67"/>
                  <a:pt x="176" y="67"/>
                  <a:pt x="176" y="67"/>
                </a:cubicBezTo>
                <a:cubicBezTo>
                  <a:pt x="179" y="65"/>
                  <a:pt x="179" y="65"/>
                  <a:pt x="179" y="65"/>
                </a:cubicBezTo>
                <a:cubicBezTo>
                  <a:pt x="182" y="64"/>
                  <a:pt x="182" y="64"/>
                  <a:pt x="182" y="64"/>
                </a:cubicBezTo>
                <a:cubicBezTo>
                  <a:pt x="182" y="64"/>
                  <a:pt x="182" y="64"/>
                  <a:pt x="182" y="64"/>
                </a:cubicBezTo>
                <a:moveTo>
                  <a:pt x="110" y="148"/>
                </a:moveTo>
                <a:cubicBezTo>
                  <a:pt x="112" y="146"/>
                  <a:pt x="112" y="146"/>
                  <a:pt x="112" y="146"/>
                </a:cubicBezTo>
                <a:cubicBezTo>
                  <a:pt x="113" y="144"/>
                  <a:pt x="113" y="144"/>
                  <a:pt x="113" y="144"/>
                </a:cubicBezTo>
                <a:cubicBezTo>
                  <a:pt x="115" y="143"/>
                  <a:pt x="115" y="143"/>
                  <a:pt x="115" y="143"/>
                </a:cubicBezTo>
                <a:cubicBezTo>
                  <a:pt x="118" y="139"/>
                  <a:pt x="118" y="139"/>
                  <a:pt x="118" y="139"/>
                </a:cubicBezTo>
                <a:cubicBezTo>
                  <a:pt x="116" y="138"/>
                  <a:pt x="116" y="138"/>
                  <a:pt x="116" y="138"/>
                </a:cubicBezTo>
                <a:cubicBezTo>
                  <a:pt x="117" y="135"/>
                  <a:pt x="117" y="135"/>
                  <a:pt x="117" y="135"/>
                </a:cubicBezTo>
                <a:cubicBezTo>
                  <a:pt x="116" y="135"/>
                  <a:pt x="115" y="135"/>
                  <a:pt x="115" y="135"/>
                </a:cubicBezTo>
                <a:cubicBezTo>
                  <a:pt x="111" y="137"/>
                  <a:pt x="111" y="137"/>
                  <a:pt x="111" y="137"/>
                </a:cubicBezTo>
                <a:cubicBezTo>
                  <a:pt x="108" y="139"/>
                  <a:pt x="108" y="139"/>
                  <a:pt x="108" y="139"/>
                </a:cubicBezTo>
                <a:cubicBezTo>
                  <a:pt x="108" y="138"/>
                  <a:pt x="108" y="138"/>
                  <a:pt x="108" y="138"/>
                </a:cubicBezTo>
                <a:cubicBezTo>
                  <a:pt x="111" y="135"/>
                  <a:pt x="111" y="135"/>
                  <a:pt x="111" y="135"/>
                </a:cubicBezTo>
                <a:cubicBezTo>
                  <a:pt x="114" y="134"/>
                  <a:pt x="114" y="134"/>
                  <a:pt x="114" y="134"/>
                </a:cubicBezTo>
                <a:cubicBezTo>
                  <a:pt x="118" y="133"/>
                  <a:pt x="118" y="133"/>
                  <a:pt x="118" y="133"/>
                </a:cubicBezTo>
                <a:cubicBezTo>
                  <a:pt x="121" y="131"/>
                  <a:pt x="121" y="131"/>
                  <a:pt x="121" y="131"/>
                </a:cubicBezTo>
                <a:cubicBezTo>
                  <a:pt x="119" y="130"/>
                  <a:pt x="119" y="130"/>
                  <a:pt x="119" y="130"/>
                </a:cubicBezTo>
                <a:cubicBezTo>
                  <a:pt x="119" y="128"/>
                  <a:pt x="119" y="128"/>
                  <a:pt x="119" y="128"/>
                </a:cubicBezTo>
                <a:cubicBezTo>
                  <a:pt x="118" y="127"/>
                  <a:pt x="118" y="127"/>
                  <a:pt x="118" y="127"/>
                </a:cubicBezTo>
                <a:cubicBezTo>
                  <a:pt x="119" y="124"/>
                  <a:pt x="119" y="124"/>
                  <a:pt x="119" y="124"/>
                </a:cubicBezTo>
                <a:cubicBezTo>
                  <a:pt x="120" y="121"/>
                  <a:pt x="120" y="121"/>
                  <a:pt x="120" y="121"/>
                </a:cubicBezTo>
                <a:cubicBezTo>
                  <a:pt x="122" y="119"/>
                  <a:pt x="122" y="119"/>
                  <a:pt x="122" y="119"/>
                </a:cubicBezTo>
                <a:cubicBezTo>
                  <a:pt x="123" y="118"/>
                  <a:pt x="123" y="118"/>
                  <a:pt x="123" y="118"/>
                </a:cubicBezTo>
                <a:cubicBezTo>
                  <a:pt x="125" y="116"/>
                  <a:pt x="125" y="116"/>
                  <a:pt x="125" y="116"/>
                </a:cubicBezTo>
                <a:cubicBezTo>
                  <a:pt x="127" y="112"/>
                  <a:pt x="127" y="112"/>
                  <a:pt x="127" y="112"/>
                </a:cubicBezTo>
                <a:cubicBezTo>
                  <a:pt x="130" y="108"/>
                  <a:pt x="130" y="108"/>
                  <a:pt x="130" y="108"/>
                </a:cubicBezTo>
                <a:cubicBezTo>
                  <a:pt x="136" y="100"/>
                  <a:pt x="136" y="100"/>
                  <a:pt x="136" y="100"/>
                </a:cubicBezTo>
                <a:cubicBezTo>
                  <a:pt x="139" y="96"/>
                  <a:pt x="139" y="96"/>
                  <a:pt x="139" y="96"/>
                </a:cubicBezTo>
                <a:cubicBezTo>
                  <a:pt x="133" y="101"/>
                  <a:pt x="133" y="101"/>
                  <a:pt x="133" y="101"/>
                </a:cubicBezTo>
                <a:cubicBezTo>
                  <a:pt x="132" y="102"/>
                  <a:pt x="130" y="103"/>
                  <a:pt x="129" y="104"/>
                </a:cubicBezTo>
                <a:cubicBezTo>
                  <a:pt x="126" y="106"/>
                  <a:pt x="126" y="106"/>
                  <a:pt x="126" y="106"/>
                </a:cubicBezTo>
                <a:cubicBezTo>
                  <a:pt x="123" y="108"/>
                  <a:pt x="123" y="108"/>
                  <a:pt x="123" y="108"/>
                </a:cubicBezTo>
                <a:cubicBezTo>
                  <a:pt x="122" y="108"/>
                  <a:pt x="122" y="108"/>
                  <a:pt x="122" y="108"/>
                </a:cubicBezTo>
                <a:cubicBezTo>
                  <a:pt x="124" y="105"/>
                  <a:pt x="124" y="105"/>
                  <a:pt x="124" y="105"/>
                </a:cubicBezTo>
                <a:cubicBezTo>
                  <a:pt x="125" y="103"/>
                  <a:pt x="125" y="103"/>
                  <a:pt x="125" y="103"/>
                </a:cubicBezTo>
                <a:cubicBezTo>
                  <a:pt x="123" y="104"/>
                  <a:pt x="123" y="104"/>
                  <a:pt x="123" y="104"/>
                </a:cubicBezTo>
                <a:cubicBezTo>
                  <a:pt x="128" y="100"/>
                  <a:pt x="128" y="100"/>
                  <a:pt x="128" y="100"/>
                </a:cubicBezTo>
                <a:cubicBezTo>
                  <a:pt x="130" y="98"/>
                  <a:pt x="132" y="96"/>
                  <a:pt x="134" y="94"/>
                </a:cubicBezTo>
                <a:cubicBezTo>
                  <a:pt x="137" y="91"/>
                  <a:pt x="137" y="91"/>
                  <a:pt x="137" y="91"/>
                </a:cubicBezTo>
                <a:cubicBezTo>
                  <a:pt x="137" y="91"/>
                  <a:pt x="137" y="91"/>
                  <a:pt x="137" y="91"/>
                </a:cubicBezTo>
                <a:cubicBezTo>
                  <a:pt x="138" y="89"/>
                  <a:pt x="138" y="89"/>
                  <a:pt x="138" y="89"/>
                </a:cubicBezTo>
                <a:cubicBezTo>
                  <a:pt x="141" y="85"/>
                  <a:pt x="141" y="85"/>
                  <a:pt x="141" y="85"/>
                </a:cubicBezTo>
                <a:cubicBezTo>
                  <a:pt x="144" y="82"/>
                  <a:pt x="144" y="82"/>
                  <a:pt x="144" y="82"/>
                </a:cubicBezTo>
                <a:cubicBezTo>
                  <a:pt x="142" y="83"/>
                  <a:pt x="142" y="83"/>
                  <a:pt x="142" y="83"/>
                </a:cubicBezTo>
                <a:cubicBezTo>
                  <a:pt x="141" y="83"/>
                  <a:pt x="141" y="83"/>
                  <a:pt x="141" y="83"/>
                </a:cubicBezTo>
                <a:cubicBezTo>
                  <a:pt x="142" y="82"/>
                  <a:pt x="142" y="82"/>
                  <a:pt x="142" y="82"/>
                </a:cubicBezTo>
                <a:cubicBezTo>
                  <a:pt x="142" y="82"/>
                  <a:pt x="142" y="82"/>
                  <a:pt x="142" y="82"/>
                </a:cubicBezTo>
                <a:cubicBezTo>
                  <a:pt x="139" y="84"/>
                  <a:pt x="139" y="84"/>
                  <a:pt x="139" y="84"/>
                </a:cubicBezTo>
                <a:cubicBezTo>
                  <a:pt x="135" y="87"/>
                  <a:pt x="135" y="87"/>
                  <a:pt x="135" y="87"/>
                </a:cubicBezTo>
                <a:cubicBezTo>
                  <a:pt x="131" y="91"/>
                  <a:pt x="131" y="91"/>
                  <a:pt x="131" y="91"/>
                </a:cubicBezTo>
                <a:cubicBezTo>
                  <a:pt x="127" y="94"/>
                  <a:pt x="127" y="94"/>
                  <a:pt x="127" y="94"/>
                </a:cubicBezTo>
                <a:cubicBezTo>
                  <a:pt x="123" y="98"/>
                  <a:pt x="123" y="98"/>
                  <a:pt x="123" y="98"/>
                </a:cubicBezTo>
                <a:cubicBezTo>
                  <a:pt x="123" y="97"/>
                  <a:pt x="123" y="97"/>
                  <a:pt x="123" y="97"/>
                </a:cubicBezTo>
                <a:cubicBezTo>
                  <a:pt x="119" y="101"/>
                  <a:pt x="119" y="101"/>
                  <a:pt x="119" y="101"/>
                </a:cubicBezTo>
                <a:cubicBezTo>
                  <a:pt x="117" y="103"/>
                  <a:pt x="117" y="103"/>
                  <a:pt x="117" y="103"/>
                </a:cubicBezTo>
                <a:cubicBezTo>
                  <a:pt x="115" y="105"/>
                  <a:pt x="115" y="105"/>
                  <a:pt x="115" y="105"/>
                </a:cubicBezTo>
                <a:cubicBezTo>
                  <a:pt x="113" y="108"/>
                  <a:pt x="113" y="108"/>
                  <a:pt x="113" y="108"/>
                </a:cubicBezTo>
                <a:cubicBezTo>
                  <a:pt x="109" y="113"/>
                  <a:pt x="109" y="113"/>
                  <a:pt x="109" y="113"/>
                </a:cubicBezTo>
                <a:cubicBezTo>
                  <a:pt x="107" y="115"/>
                  <a:pt x="105" y="116"/>
                  <a:pt x="103" y="118"/>
                </a:cubicBezTo>
                <a:cubicBezTo>
                  <a:pt x="99" y="122"/>
                  <a:pt x="99" y="122"/>
                  <a:pt x="99" y="122"/>
                </a:cubicBezTo>
                <a:cubicBezTo>
                  <a:pt x="96" y="125"/>
                  <a:pt x="96" y="125"/>
                  <a:pt x="96" y="125"/>
                </a:cubicBezTo>
                <a:cubicBezTo>
                  <a:pt x="95" y="126"/>
                  <a:pt x="95" y="126"/>
                  <a:pt x="95" y="126"/>
                </a:cubicBezTo>
                <a:cubicBezTo>
                  <a:pt x="91" y="131"/>
                  <a:pt x="91" y="131"/>
                  <a:pt x="91" y="131"/>
                </a:cubicBezTo>
                <a:cubicBezTo>
                  <a:pt x="89" y="133"/>
                  <a:pt x="87" y="135"/>
                  <a:pt x="85" y="137"/>
                </a:cubicBezTo>
                <a:cubicBezTo>
                  <a:pt x="83" y="141"/>
                  <a:pt x="83" y="141"/>
                  <a:pt x="83" y="141"/>
                </a:cubicBezTo>
                <a:cubicBezTo>
                  <a:pt x="80" y="144"/>
                  <a:pt x="80" y="144"/>
                  <a:pt x="80" y="144"/>
                </a:cubicBezTo>
                <a:cubicBezTo>
                  <a:pt x="77" y="148"/>
                  <a:pt x="77" y="148"/>
                  <a:pt x="77" y="148"/>
                </a:cubicBezTo>
                <a:cubicBezTo>
                  <a:pt x="76" y="148"/>
                  <a:pt x="76" y="148"/>
                  <a:pt x="76" y="148"/>
                </a:cubicBezTo>
                <a:cubicBezTo>
                  <a:pt x="80" y="143"/>
                  <a:pt x="80" y="143"/>
                  <a:pt x="80" y="143"/>
                </a:cubicBezTo>
                <a:cubicBezTo>
                  <a:pt x="83" y="138"/>
                  <a:pt x="83" y="138"/>
                  <a:pt x="83" y="138"/>
                </a:cubicBezTo>
                <a:cubicBezTo>
                  <a:pt x="84" y="137"/>
                  <a:pt x="85" y="135"/>
                  <a:pt x="86" y="134"/>
                </a:cubicBezTo>
                <a:cubicBezTo>
                  <a:pt x="91" y="128"/>
                  <a:pt x="91" y="128"/>
                  <a:pt x="91" y="128"/>
                </a:cubicBezTo>
                <a:cubicBezTo>
                  <a:pt x="95" y="124"/>
                  <a:pt x="95" y="124"/>
                  <a:pt x="95" y="124"/>
                </a:cubicBezTo>
                <a:cubicBezTo>
                  <a:pt x="96" y="123"/>
                  <a:pt x="96" y="123"/>
                  <a:pt x="96" y="123"/>
                </a:cubicBezTo>
                <a:cubicBezTo>
                  <a:pt x="96" y="122"/>
                  <a:pt x="96" y="122"/>
                  <a:pt x="96" y="122"/>
                </a:cubicBezTo>
                <a:cubicBezTo>
                  <a:pt x="97" y="121"/>
                  <a:pt x="97" y="121"/>
                  <a:pt x="97" y="121"/>
                </a:cubicBezTo>
                <a:cubicBezTo>
                  <a:pt x="99" y="119"/>
                  <a:pt x="99" y="119"/>
                  <a:pt x="99" y="119"/>
                </a:cubicBezTo>
                <a:cubicBezTo>
                  <a:pt x="92" y="126"/>
                  <a:pt x="85" y="135"/>
                  <a:pt x="79" y="142"/>
                </a:cubicBezTo>
                <a:cubicBezTo>
                  <a:pt x="67" y="158"/>
                  <a:pt x="67" y="158"/>
                  <a:pt x="47" y="190"/>
                </a:cubicBezTo>
                <a:cubicBezTo>
                  <a:pt x="37" y="208"/>
                  <a:pt x="37" y="208"/>
                  <a:pt x="23" y="243"/>
                </a:cubicBezTo>
                <a:cubicBezTo>
                  <a:pt x="19" y="253"/>
                  <a:pt x="15" y="267"/>
                  <a:pt x="12" y="277"/>
                </a:cubicBezTo>
                <a:cubicBezTo>
                  <a:pt x="11" y="280"/>
                  <a:pt x="11" y="280"/>
                  <a:pt x="11" y="280"/>
                </a:cubicBezTo>
                <a:cubicBezTo>
                  <a:pt x="11" y="280"/>
                  <a:pt x="11" y="280"/>
                  <a:pt x="11" y="280"/>
                </a:cubicBezTo>
                <a:cubicBezTo>
                  <a:pt x="12" y="278"/>
                  <a:pt x="12" y="278"/>
                  <a:pt x="12" y="278"/>
                </a:cubicBezTo>
                <a:cubicBezTo>
                  <a:pt x="12" y="277"/>
                  <a:pt x="12" y="277"/>
                  <a:pt x="12" y="277"/>
                </a:cubicBezTo>
                <a:cubicBezTo>
                  <a:pt x="11" y="281"/>
                  <a:pt x="11" y="281"/>
                  <a:pt x="11" y="281"/>
                </a:cubicBezTo>
                <a:cubicBezTo>
                  <a:pt x="10" y="286"/>
                  <a:pt x="10" y="286"/>
                  <a:pt x="10" y="286"/>
                </a:cubicBezTo>
                <a:cubicBezTo>
                  <a:pt x="10" y="288"/>
                  <a:pt x="10" y="289"/>
                  <a:pt x="9" y="291"/>
                </a:cubicBezTo>
                <a:cubicBezTo>
                  <a:pt x="9" y="294"/>
                  <a:pt x="9" y="294"/>
                  <a:pt x="9" y="294"/>
                </a:cubicBezTo>
                <a:cubicBezTo>
                  <a:pt x="8" y="297"/>
                  <a:pt x="8" y="297"/>
                  <a:pt x="8" y="297"/>
                </a:cubicBezTo>
                <a:cubicBezTo>
                  <a:pt x="8" y="300"/>
                  <a:pt x="8" y="300"/>
                  <a:pt x="8" y="300"/>
                </a:cubicBezTo>
                <a:cubicBezTo>
                  <a:pt x="7" y="304"/>
                  <a:pt x="7" y="304"/>
                  <a:pt x="7" y="304"/>
                </a:cubicBezTo>
                <a:cubicBezTo>
                  <a:pt x="7" y="306"/>
                  <a:pt x="7" y="306"/>
                  <a:pt x="7" y="306"/>
                </a:cubicBezTo>
                <a:cubicBezTo>
                  <a:pt x="6" y="310"/>
                  <a:pt x="6" y="310"/>
                  <a:pt x="6" y="310"/>
                </a:cubicBezTo>
                <a:cubicBezTo>
                  <a:pt x="6" y="311"/>
                  <a:pt x="6" y="311"/>
                  <a:pt x="6" y="311"/>
                </a:cubicBezTo>
                <a:cubicBezTo>
                  <a:pt x="7" y="308"/>
                  <a:pt x="7" y="308"/>
                  <a:pt x="7" y="308"/>
                </a:cubicBezTo>
                <a:cubicBezTo>
                  <a:pt x="8" y="304"/>
                  <a:pt x="8" y="304"/>
                  <a:pt x="8" y="304"/>
                </a:cubicBezTo>
                <a:cubicBezTo>
                  <a:pt x="9" y="298"/>
                  <a:pt x="9" y="298"/>
                  <a:pt x="9" y="298"/>
                </a:cubicBezTo>
                <a:cubicBezTo>
                  <a:pt x="10" y="291"/>
                  <a:pt x="10" y="291"/>
                  <a:pt x="10" y="291"/>
                </a:cubicBezTo>
                <a:cubicBezTo>
                  <a:pt x="12" y="283"/>
                  <a:pt x="12" y="283"/>
                  <a:pt x="12" y="283"/>
                </a:cubicBezTo>
                <a:cubicBezTo>
                  <a:pt x="12" y="280"/>
                  <a:pt x="13" y="277"/>
                  <a:pt x="14" y="274"/>
                </a:cubicBezTo>
                <a:cubicBezTo>
                  <a:pt x="15" y="272"/>
                  <a:pt x="15" y="270"/>
                  <a:pt x="16" y="268"/>
                </a:cubicBezTo>
                <a:cubicBezTo>
                  <a:pt x="18" y="262"/>
                  <a:pt x="18" y="262"/>
                  <a:pt x="18" y="262"/>
                </a:cubicBezTo>
                <a:cubicBezTo>
                  <a:pt x="19" y="260"/>
                  <a:pt x="19" y="260"/>
                  <a:pt x="19" y="260"/>
                </a:cubicBezTo>
                <a:cubicBezTo>
                  <a:pt x="21" y="255"/>
                  <a:pt x="21" y="255"/>
                  <a:pt x="21" y="255"/>
                </a:cubicBezTo>
                <a:cubicBezTo>
                  <a:pt x="23" y="252"/>
                  <a:pt x="23" y="252"/>
                  <a:pt x="23" y="252"/>
                </a:cubicBezTo>
                <a:cubicBezTo>
                  <a:pt x="24" y="250"/>
                  <a:pt x="24" y="250"/>
                  <a:pt x="24" y="250"/>
                </a:cubicBezTo>
                <a:cubicBezTo>
                  <a:pt x="26" y="246"/>
                  <a:pt x="26" y="246"/>
                  <a:pt x="26" y="246"/>
                </a:cubicBezTo>
                <a:cubicBezTo>
                  <a:pt x="27" y="244"/>
                  <a:pt x="27" y="244"/>
                  <a:pt x="27" y="244"/>
                </a:cubicBezTo>
                <a:cubicBezTo>
                  <a:pt x="29" y="237"/>
                  <a:pt x="29" y="237"/>
                  <a:pt x="29" y="237"/>
                </a:cubicBezTo>
                <a:cubicBezTo>
                  <a:pt x="30" y="235"/>
                  <a:pt x="30" y="235"/>
                  <a:pt x="30" y="235"/>
                </a:cubicBezTo>
                <a:cubicBezTo>
                  <a:pt x="31" y="231"/>
                  <a:pt x="31" y="231"/>
                  <a:pt x="31" y="231"/>
                </a:cubicBezTo>
                <a:cubicBezTo>
                  <a:pt x="32" y="228"/>
                  <a:pt x="32" y="228"/>
                  <a:pt x="32" y="228"/>
                </a:cubicBezTo>
                <a:cubicBezTo>
                  <a:pt x="34" y="226"/>
                  <a:pt x="34" y="226"/>
                  <a:pt x="34" y="226"/>
                </a:cubicBezTo>
                <a:cubicBezTo>
                  <a:pt x="32" y="231"/>
                  <a:pt x="32" y="231"/>
                  <a:pt x="32" y="231"/>
                </a:cubicBezTo>
                <a:cubicBezTo>
                  <a:pt x="35" y="226"/>
                  <a:pt x="35" y="226"/>
                  <a:pt x="35" y="226"/>
                </a:cubicBezTo>
                <a:cubicBezTo>
                  <a:pt x="37" y="223"/>
                  <a:pt x="37" y="223"/>
                  <a:pt x="37" y="223"/>
                </a:cubicBezTo>
                <a:cubicBezTo>
                  <a:pt x="38" y="220"/>
                  <a:pt x="38" y="220"/>
                  <a:pt x="38" y="220"/>
                </a:cubicBezTo>
                <a:cubicBezTo>
                  <a:pt x="42" y="212"/>
                  <a:pt x="42" y="212"/>
                  <a:pt x="42" y="212"/>
                </a:cubicBezTo>
                <a:cubicBezTo>
                  <a:pt x="43" y="212"/>
                  <a:pt x="43" y="212"/>
                  <a:pt x="44" y="212"/>
                </a:cubicBezTo>
                <a:cubicBezTo>
                  <a:pt x="46" y="210"/>
                  <a:pt x="46" y="210"/>
                  <a:pt x="46" y="210"/>
                </a:cubicBezTo>
                <a:cubicBezTo>
                  <a:pt x="48" y="209"/>
                  <a:pt x="48" y="209"/>
                  <a:pt x="48" y="209"/>
                </a:cubicBezTo>
                <a:cubicBezTo>
                  <a:pt x="49" y="206"/>
                  <a:pt x="49" y="206"/>
                  <a:pt x="49" y="206"/>
                </a:cubicBezTo>
                <a:cubicBezTo>
                  <a:pt x="52" y="199"/>
                  <a:pt x="52" y="199"/>
                  <a:pt x="52" y="199"/>
                </a:cubicBezTo>
                <a:cubicBezTo>
                  <a:pt x="56" y="194"/>
                  <a:pt x="56" y="194"/>
                  <a:pt x="56" y="194"/>
                </a:cubicBezTo>
                <a:cubicBezTo>
                  <a:pt x="56" y="194"/>
                  <a:pt x="57" y="194"/>
                  <a:pt x="57" y="194"/>
                </a:cubicBezTo>
                <a:cubicBezTo>
                  <a:pt x="59" y="192"/>
                  <a:pt x="59" y="192"/>
                  <a:pt x="59" y="192"/>
                </a:cubicBezTo>
                <a:cubicBezTo>
                  <a:pt x="60" y="192"/>
                  <a:pt x="60" y="192"/>
                  <a:pt x="60" y="192"/>
                </a:cubicBezTo>
                <a:cubicBezTo>
                  <a:pt x="63" y="189"/>
                  <a:pt x="63" y="189"/>
                  <a:pt x="63" y="189"/>
                </a:cubicBezTo>
                <a:cubicBezTo>
                  <a:pt x="66" y="186"/>
                  <a:pt x="66" y="186"/>
                  <a:pt x="66" y="186"/>
                </a:cubicBezTo>
                <a:cubicBezTo>
                  <a:pt x="68" y="186"/>
                  <a:pt x="69" y="186"/>
                  <a:pt x="70" y="187"/>
                </a:cubicBezTo>
                <a:cubicBezTo>
                  <a:pt x="70" y="188"/>
                  <a:pt x="69" y="188"/>
                  <a:pt x="69" y="189"/>
                </a:cubicBezTo>
                <a:cubicBezTo>
                  <a:pt x="68" y="189"/>
                  <a:pt x="67" y="189"/>
                  <a:pt x="66" y="189"/>
                </a:cubicBezTo>
                <a:cubicBezTo>
                  <a:pt x="63" y="192"/>
                  <a:pt x="63" y="192"/>
                  <a:pt x="61" y="196"/>
                </a:cubicBezTo>
                <a:cubicBezTo>
                  <a:pt x="61" y="197"/>
                  <a:pt x="61" y="197"/>
                  <a:pt x="61" y="197"/>
                </a:cubicBezTo>
                <a:cubicBezTo>
                  <a:pt x="64" y="195"/>
                  <a:pt x="64" y="195"/>
                  <a:pt x="64" y="195"/>
                </a:cubicBezTo>
                <a:cubicBezTo>
                  <a:pt x="66" y="193"/>
                  <a:pt x="66" y="193"/>
                  <a:pt x="66" y="193"/>
                </a:cubicBezTo>
                <a:cubicBezTo>
                  <a:pt x="68" y="192"/>
                  <a:pt x="68" y="192"/>
                  <a:pt x="68" y="192"/>
                </a:cubicBezTo>
                <a:cubicBezTo>
                  <a:pt x="71" y="190"/>
                  <a:pt x="71" y="190"/>
                  <a:pt x="71" y="190"/>
                </a:cubicBezTo>
                <a:cubicBezTo>
                  <a:pt x="73" y="189"/>
                  <a:pt x="73" y="189"/>
                  <a:pt x="73" y="189"/>
                </a:cubicBezTo>
                <a:cubicBezTo>
                  <a:pt x="77" y="185"/>
                  <a:pt x="77" y="185"/>
                  <a:pt x="77" y="185"/>
                </a:cubicBezTo>
                <a:cubicBezTo>
                  <a:pt x="80" y="182"/>
                  <a:pt x="80" y="182"/>
                  <a:pt x="80" y="182"/>
                </a:cubicBezTo>
                <a:cubicBezTo>
                  <a:pt x="83" y="178"/>
                  <a:pt x="83" y="178"/>
                  <a:pt x="83" y="178"/>
                </a:cubicBezTo>
                <a:cubicBezTo>
                  <a:pt x="80" y="179"/>
                  <a:pt x="80" y="179"/>
                  <a:pt x="80" y="179"/>
                </a:cubicBezTo>
                <a:cubicBezTo>
                  <a:pt x="75" y="184"/>
                  <a:pt x="75" y="184"/>
                  <a:pt x="75" y="184"/>
                </a:cubicBezTo>
                <a:cubicBezTo>
                  <a:pt x="73" y="184"/>
                  <a:pt x="73" y="184"/>
                  <a:pt x="73" y="184"/>
                </a:cubicBezTo>
                <a:cubicBezTo>
                  <a:pt x="73" y="182"/>
                  <a:pt x="73" y="182"/>
                  <a:pt x="73" y="182"/>
                </a:cubicBezTo>
                <a:cubicBezTo>
                  <a:pt x="73" y="178"/>
                  <a:pt x="73" y="178"/>
                  <a:pt x="73" y="178"/>
                </a:cubicBezTo>
                <a:cubicBezTo>
                  <a:pt x="76" y="171"/>
                  <a:pt x="76" y="171"/>
                  <a:pt x="76" y="171"/>
                </a:cubicBezTo>
                <a:cubicBezTo>
                  <a:pt x="80" y="168"/>
                  <a:pt x="80" y="168"/>
                  <a:pt x="80" y="168"/>
                </a:cubicBezTo>
                <a:cubicBezTo>
                  <a:pt x="83" y="163"/>
                  <a:pt x="83" y="163"/>
                  <a:pt x="83" y="163"/>
                </a:cubicBezTo>
                <a:cubicBezTo>
                  <a:pt x="81" y="162"/>
                  <a:pt x="81" y="162"/>
                  <a:pt x="81" y="162"/>
                </a:cubicBezTo>
                <a:cubicBezTo>
                  <a:pt x="78" y="164"/>
                  <a:pt x="78" y="164"/>
                  <a:pt x="78" y="164"/>
                </a:cubicBezTo>
                <a:cubicBezTo>
                  <a:pt x="73" y="168"/>
                  <a:pt x="73" y="168"/>
                  <a:pt x="73" y="168"/>
                </a:cubicBezTo>
                <a:cubicBezTo>
                  <a:pt x="67" y="174"/>
                  <a:pt x="67" y="174"/>
                  <a:pt x="67" y="174"/>
                </a:cubicBezTo>
                <a:cubicBezTo>
                  <a:pt x="63" y="178"/>
                  <a:pt x="63" y="178"/>
                  <a:pt x="63" y="178"/>
                </a:cubicBezTo>
                <a:cubicBezTo>
                  <a:pt x="66" y="175"/>
                  <a:pt x="66" y="175"/>
                  <a:pt x="66" y="175"/>
                </a:cubicBezTo>
                <a:cubicBezTo>
                  <a:pt x="69" y="171"/>
                  <a:pt x="69" y="171"/>
                  <a:pt x="69" y="171"/>
                </a:cubicBezTo>
                <a:cubicBezTo>
                  <a:pt x="71" y="169"/>
                  <a:pt x="71" y="169"/>
                  <a:pt x="71" y="169"/>
                </a:cubicBezTo>
                <a:cubicBezTo>
                  <a:pt x="71" y="167"/>
                  <a:pt x="71" y="167"/>
                  <a:pt x="71" y="167"/>
                </a:cubicBezTo>
                <a:cubicBezTo>
                  <a:pt x="71" y="167"/>
                  <a:pt x="72" y="167"/>
                  <a:pt x="72" y="167"/>
                </a:cubicBezTo>
                <a:cubicBezTo>
                  <a:pt x="75" y="164"/>
                  <a:pt x="75" y="164"/>
                  <a:pt x="75" y="164"/>
                </a:cubicBezTo>
                <a:cubicBezTo>
                  <a:pt x="78" y="161"/>
                  <a:pt x="78" y="161"/>
                  <a:pt x="78" y="161"/>
                </a:cubicBezTo>
                <a:cubicBezTo>
                  <a:pt x="80" y="161"/>
                  <a:pt x="80" y="161"/>
                  <a:pt x="80" y="161"/>
                </a:cubicBezTo>
                <a:cubicBezTo>
                  <a:pt x="83" y="157"/>
                  <a:pt x="83" y="157"/>
                  <a:pt x="83" y="157"/>
                </a:cubicBezTo>
                <a:cubicBezTo>
                  <a:pt x="85" y="156"/>
                  <a:pt x="85" y="156"/>
                  <a:pt x="85" y="156"/>
                </a:cubicBezTo>
                <a:cubicBezTo>
                  <a:pt x="86" y="156"/>
                  <a:pt x="87" y="156"/>
                  <a:pt x="87" y="156"/>
                </a:cubicBezTo>
                <a:cubicBezTo>
                  <a:pt x="92" y="156"/>
                  <a:pt x="92" y="156"/>
                  <a:pt x="92" y="156"/>
                </a:cubicBezTo>
                <a:cubicBezTo>
                  <a:pt x="93" y="157"/>
                  <a:pt x="93" y="157"/>
                  <a:pt x="93" y="157"/>
                </a:cubicBezTo>
                <a:cubicBezTo>
                  <a:pt x="95" y="157"/>
                  <a:pt x="95" y="157"/>
                  <a:pt x="95" y="157"/>
                </a:cubicBezTo>
                <a:cubicBezTo>
                  <a:pt x="99" y="154"/>
                  <a:pt x="99" y="154"/>
                  <a:pt x="99" y="154"/>
                </a:cubicBezTo>
                <a:cubicBezTo>
                  <a:pt x="104" y="150"/>
                  <a:pt x="104" y="150"/>
                  <a:pt x="104" y="150"/>
                </a:cubicBezTo>
                <a:cubicBezTo>
                  <a:pt x="107" y="150"/>
                  <a:pt x="107" y="150"/>
                  <a:pt x="107" y="150"/>
                </a:cubicBezTo>
                <a:cubicBezTo>
                  <a:pt x="110" y="148"/>
                  <a:pt x="110" y="148"/>
                  <a:pt x="110" y="148"/>
                </a:cubicBezTo>
              </a:path>
            </a:pathLst>
          </a:custGeom>
          <a:solidFill>
            <a:schemeClr val="tx1">
              <a:lumMod val="65000"/>
              <a:lumOff val="35000"/>
            </a:schemeClr>
          </a:solidFill>
          <a:ln w="9525">
            <a:noFill/>
            <a:round/>
            <a:headEnd/>
            <a:tailEnd/>
          </a:ln>
        </p:spPr>
        <p:txBody>
          <a:bodyPr vert="horz" wrap="square" lIns="121908" tIns="60954" rIns="121908" bIns="60954" numCol="1" anchor="t" anchorCtr="0" compatLnSpc="1">
            <a:prstTxWarp prst="textNoShape">
              <a:avLst/>
            </a:prstTxWarp>
          </a:bodyPr>
          <a:lstStyle/>
          <a:p>
            <a:endParaRPr lang="en-US" dirty="0">
              <a:cs typeface="+mn-ea"/>
              <a:sym typeface="+mn-lt"/>
            </a:endParaRPr>
          </a:p>
        </p:txBody>
      </p:sp>
      <p:graphicFrame>
        <p:nvGraphicFramePr>
          <p:cNvPr id="13" name="Chart 12">
            <a:extLst>
              <a:ext uri="{FF2B5EF4-FFF2-40B4-BE49-F238E27FC236}">
                <a16:creationId xmlns:a16="http://schemas.microsoft.com/office/drawing/2014/main" id="{808CCE4B-04CB-A24D-9AFF-B33A774D2909}"/>
              </a:ext>
            </a:extLst>
          </p:cNvPr>
          <p:cNvGraphicFramePr>
            <a:graphicFrameLocks/>
          </p:cNvGraphicFramePr>
          <p:nvPr>
            <p:extLst>
              <p:ext uri="{D42A27DB-BD31-4B8C-83A1-F6EECF244321}">
                <p14:modId xmlns:p14="http://schemas.microsoft.com/office/powerpoint/2010/main" val="3299600425"/>
              </p:ext>
            </p:extLst>
          </p:nvPr>
        </p:nvGraphicFramePr>
        <p:xfrm>
          <a:off x="1392739" y="994611"/>
          <a:ext cx="7703135" cy="4424102"/>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594E533B-235A-F541-9263-9F3F6EA9F397}"/>
              </a:ext>
            </a:extLst>
          </p:cNvPr>
          <p:cNvSpPr txBox="1"/>
          <p:nvPr/>
        </p:nvSpPr>
        <p:spPr>
          <a:xfrm>
            <a:off x="2085473" y="5611347"/>
            <a:ext cx="7981672" cy="369332"/>
          </a:xfrm>
          <a:prstGeom prst="rect">
            <a:avLst/>
          </a:prstGeom>
          <a:noFill/>
        </p:spPr>
        <p:txBody>
          <a:bodyPr wrap="none" rtlCol="0">
            <a:spAutoFit/>
          </a:bodyPr>
          <a:lstStyle/>
          <a:p>
            <a:r>
              <a:rPr lang="en-US" b="1" dirty="0">
                <a:solidFill>
                  <a:srgbClr val="000000"/>
                </a:solidFill>
                <a:latin typeface="Arial" charset="0"/>
                <a:sym typeface="Arial" charset="0"/>
              </a:rPr>
              <a:t>Equation:</a:t>
            </a:r>
            <a:r>
              <a:rPr lang="en-US" dirty="0">
                <a:solidFill>
                  <a:srgbClr val="000000"/>
                </a:solidFill>
                <a:latin typeface="Arial" charset="0"/>
                <a:sym typeface="Arial" charset="0"/>
              </a:rPr>
              <a:t> </a:t>
            </a:r>
            <a:r>
              <a:rPr lang="en-US" dirty="0"/>
              <a:t>y = -0.08x + 5.43. y is activity frequency and x is commuting time.</a:t>
            </a:r>
          </a:p>
        </p:txBody>
      </p:sp>
      <p:sp>
        <p:nvSpPr>
          <p:cNvPr id="14" name="TextBox 13">
            <a:extLst>
              <a:ext uri="{FF2B5EF4-FFF2-40B4-BE49-F238E27FC236}">
                <a16:creationId xmlns:a16="http://schemas.microsoft.com/office/drawing/2014/main" id="{02F21D36-4204-6240-B2FA-1F070C2E5D5F}"/>
              </a:ext>
            </a:extLst>
          </p:cNvPr>
          <p:cNvSpPr txBox="1"/>
          <p:nvPr/>
        </p:nvSpPr>
        <p:spPr>
          <a:xfrm>
            <a:off x="2854120" y="5957586"/>
            <a:ext cx="1082348" cy="369332"/>
          </a:xfrm>
          <a:prstGeom prst="rect">
            <a:avLst/>
          </a:prstGeom>
          <a:noFill/>
        </p:spPr>
        <p:txBody>
          <a:bodyPr wrap="none" rtlCol="0">
            <a:spAutoFit/>
          </a:bodyPr>
          <a:lstStyle/>
          <a:p>
            <a:r>
              <a:rPr lang="en-US" b="1" dirty="0"/>
              <a:t>R²: </a:t>
            </a:r>
            <a:r>
              <a:rPr lang="en-US" dirty="0"/>
              <a:t>0.09 </a:t>
            </a:r>
          </a:p>
        </p:txBody>
      </p:sp>
      <p:sp>
        <p:nvSpPr>
          <p:cNvPr id="16" name="TextBox 15">
            <a:extLst>
              <a:ext uri="{FF2B5EF4-FFF2-40B4-BE49-F238E27FC236}">
                <a16:creationId xmlns:a16="http://schemas.microsoft.com/office/drawing/2014/main" id="{807CB9AD-F2E6-804C-A4BE-C19CCC0D33F5}"/>
              </a:ext>
            </a:extLst>
          </p:cNvPr>
          <p:cNvSpPr txBox="1"/>
          <p:nvPr/>
        </p:nvSpPr>
        <p:spPr>
          <a:xfrm>
            <a:off x="1579567" y="6303824"/>
            <a:ext cx="2351926" cy="369332"/>
          </a:xfrm>
          <a:prstGeom prst="rect">
            <a:avLst/>
          </a:prstGeom>
          <a:noFill/>
        </p:spPr>
        <p:txBody>
          <a:bodyPr wrap="none" rtlCol="0">
            <a:spAutoFit/>
          </a:bodyPr>
          <a:lstStyle/>
          <a:p>
            <a:r>
              <a:rPr lang="en-US" b="1" dirty="0">
                <a:solidFill>
                  <a:srgbClr val="000000"/>
                </a:solidFill>
                <a:latin typeface="Arial" charset="0"/>
                <a:sym typeface="Arial" charset="0"/>
              </a:rPr>
              <a:t>r (correlation): </a:t>
            </a:r>
            <a:r>
              <a:rPr lang="en-US" dirty="0"/>
              <a:t>-0.30</a:t>
            </a:r>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76310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9"/>
                                        </p:tgtEl>
                                        <p:attrNameLst>
                                          <p:attrName>style.visibility</p:attrName>
                                        </p:attrNameLst>
                                      </p:cBhvr>
                                      <p:to>
                                        <p:strVal val="visible"/>
                                      </p:to>
                                    </p:set>
                                    <p:anim calcmode="lin" valueType="num">
                                      <p:cBhvr>
                                        <p:cTn id="10"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9"/>
                                        </p:tgtEl>
                                        <p:attrNameLst>
                                          <p:attrName>ppt_y</p:attrName>
                                        </p:attrNameLst>
                                      </p:cBhvr>
                                      <p:tavLst>
                                        <p:tav tm="0">
                                          <p:val>
                                            <p:strVal val="#ppt_y"/>
                                          </p:val>
                                        </p:tav>
                                        <p:tav tm="100000">
                                          <p:val>
                                            <p:strVal val="#ppt_y"/>
                                          </p:val>
                                        </p:tav>
                                      </p:tavLst>
                                    </p:anim>
                                    <p:anim calcmode="lin" valueType="num">
                                      <p:cBhvr>
                                        <p:cTn id="12"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9"/>
                                        </p:tgtEl>
                                      </p:cBhvr>
                                    </p:animEffect>
                                  </p:childTnLst>
                                </p:cTn>
                              </p:par>
                            </p:childTnLst>
                          </p:cTn>
                        </p:par>
                        <p:par>
                          <p:cTn id="15" fill="hold">
                            <p:stCondLst>
                              <p:cond delay="800"/>
                            </p:stCondLst>
                            <p:childTnLst>
                              <p:par>
                                <p:cTn id="16" presetID="47"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par>
                          <p:cTn id="21" fill="hold">
                            <p:stCondLst>
                              <p:cond delay="1800"/>
                            </p:stCondLst>
                            <p:childTnLst>
                              <p:par>
                                <p:cTn id="22" presetID="23" presetClass="entr" presetSubtype="16"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Group 114"/>
          <p:cNvGrpSpPr/>
          <p:nvPr/>
        </p:nvGrpSpPr>
        <p:grpSpPr>
          <a:xfrm>
            <a:off x="383952" y="930443"/>
            <a:ext cx="4300124" cy="2215779"/>
            <a:chOff x="345013" y="758299"/>
            <a:chExt cx="3225513" cy="1661834"/>
          </a:xfrm>
        </p:grpSpPr>
        <p:sp>
          <p:nvSpPr>
            <p:cNvPr id="68" name="Freeform 67"/>
            <p:cNvSpPr/>
            <p:nvPr/>
          </p:nvSpPr>
          <p:spPr>
            <a:xfrm>
              <a:off x="345013" y="758299"/>
              <a:ext cx="849852" cy="1411126"/>
            </a:xfrm>
            <a:custGeom>
              <a:avLst/>
              <a:gdLst>
                <a:gd name="connsiteX0" fmla="*/ 0 w 1214072"/>
                <a:gd name="connsiteY0" fmla="*/ 0 h 849850"/>
                <a:gd name="connsiteX1" fmla="*/ 789147 w 1214072"/>
                <a:gd name="connsiteY1" fmla="*/ 0 h 849850"/>
                <a:gd name="connsiteX2" fmla="*/ 1214072 w 1214072"/>
                <a:gd name="connsiteY2" fmla="*/ 424925 h 849850"/>
                <a:gd name="connsiteX3" fmla="*/ 789147 w 1214072"/>
                <a:gd name="connsiteY3" fmla="*/ 849850 h 849850"/>
                <a:gd name="connsiteX4" fmla="*/ 0 w 1214072"/>
                <a:gd name="connsiteY4" fmla="*/ 849850 h 849850"/>
                <a:gd name="connsiteX5" fmla="*/ 424925 w 1214072"/>
                <a:gd name="connsiteY5" fmla="*/ 424925 h 849850"/>
                <a:gd name="connsiteX6" fmla="*/ 0 w 1214072"/>
                <a:gd name="connsiteY6" fmla="*/ 0 h 84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4072" h="849850">
                  <a:moveTo>
                    <a:pt x="1214071" y="0"/>
                  </a:moveTo>
                  <a:lnTo>
                    <a:pt x="1214071" y="552403"/>
                  </a:lnTo>
                  <a:lnTo>
                    <a:pt x="607036" y="849850"/>
                  </a:lnTo>
                  <a:lnTo>
                    <a:pt x="1" y="552403"/>
                  </a:lnTo>
                  <a:lnTo>
                    <a:pt x="1" y="0"/>
                  </a:lnTo>
                  <a:lnTo>
                    <a:pt x="607036" y="297447"/>
                  </a:lnTo>
                  <a:lnTo>
                    <a:pt x="1214071" y="0"/>
                  </a:lnTo>
                  <a:close/>
                </a:path>
              </a:pathLst>
            </a:custGeom>
            <a:solidFill>
              <a:schemeClr val="tx2"/>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606" tIns="439531" rIns="14606" bIns="439530" numCol="1" spcCol="1270" anchor="ctr" anchorCtr="0">
              <a:noAutofit/>
            </a:bodyPr>
            <a:lstStyle/>
            <a:p>
              <a:pPr algn="ctr" defTabSz="1362997">
                <a:lnSpc>
                  <a:spcPct val="90000"/>
                </a:lnSpc>
                <a:spcBef>
                  <a:spcPct val="0"/>
                </a:spcBef>
                <a:spcAft>
                  <a:spcPct val="35000"/>
                </a:spcAft>
              </a:pPr>
              <a:endParaRPr lang="en-US" sz="3100" dirty="0">
                <a:cs typeface="+mn-ea"/>
                <a:sym typeface="+mn-lt"/>
              </a:endParaRPr>
            </a:p>
            <a:p>
              <a:pPr algn="ctr" defTabSz="1362997">
                <a:lnSpc>
                  <a:spcPct val="90000"/>
                </a:lnSpc>
                <a:spcBef>
                  <a:spcPct val="0"/>
                </a:spcBef>
                <a:spcAft>
                  <a:spcPct val="35000"/>
                </a:spcAft>
              </a:pPr>
              <a:r>
                <a:rPr lang="en-US" sz="3100" dirty="0">
                  <a:cs typeface="+mn-ea"/>
                  <a:sym typeface="+mn-lt"/>
                </a:rPr>
                <a:t>Issue 01</a:t>
              </a:r>
            </a:p>
          </p:txBody>
        </p:sp>
        <p:sp>
          <p:nvSpPr>
            <p:cNvPr id="69" name="Freeform 68"/>
            <p:cNvSpPr/>
            <p:nvPr/>
          </p:nvSpPr>
          <p:spPr>
            <a:xfrm>
              <a:off x="1194865" y="758299"/>
              <a:ext cx="2375661" cy="1661834"/>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bg1">
                <a:lumMod val="85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6465" tIns="52493" rIns="52493" bIns="52494" numCol="1" spcCol="1270" anchor="ctr" anchorCtr="0">
              <a:noAutofit/>
            </a:bodyPr>
            <a:lstStyle/>
            <a:p>
              <a:pPr marL="0" lvl="1" defTabSz="1303736">
                <a:lnSpc>
                  <a:spcPct val="90000"/>
                </a:lnSpc>
                <a:spcBef>
                  <a:spcPct val="0"/>
                </a:spcBef>
                <a:spcAft>
                  <a:spcPct val="15000"/>
                </a:spcAft>
              </a:pPr>
              <a:r>
                <a:rPr lang="en-US" sz="1600" dirty="0">
                  <a:solidFill>
                    <a:schemeClr val="tx1"/>
                  </a:solidFill>
                  <a:cs typeface="+mn-ea"/>
                  <a:sym typeface="+mn-lt"/>
                </a:rPr>
                <a:t>As I mentioned before, the data point at top left is an obvious outlier. I removed this record before linear function calculating.</a:t>
              </a:r>
            </a:p>
            <a:p>
              <a:pPr marL="0" lvl="1" defTabSz="1303736">
                <a:lnSpc>
                  <a:spcPct val="90000"/>
                </a:lnSpc>
                <a:spcBef>
                  <a:spcPct val="0"/>
                </a:spcBef>
                <a:spcAft>
                  <a:spcPct val="15000"/>
                </a:spcAft>
              </a:pPr>
              <a:endParaRPr lang="en-US" sz="1600" dirty="0">
                <a:cs typeface="+mn-ea"/>
                <a:sym typeface="+mn-lt"/>
              </a:endParaRPr>
            </a:p>
            <a:p>
              <a:pPr marL="304770" lvl="1" indent="-304770" defTabSz="1303736">
                <a:lnSpc>
                  <a:spcPct val="90000"/>
                </a:lnSpc>
                <a:spcBef>
                  <a:spcPct val="0"/>
                </a:spcBef>
                <a:spcAft>
                  <a:spcPct val="15000"/>
                </a:spcAft>
                <a:buChar char="••"/>
              </a:pPr>
              <a:endParaRPr lang="en-US" sz="2900" dirty="0">
                <a:cs typeface="+mn-ea"/>
                <a:sym typeface="+mn-lt"/>
              </a:endParaRPr>
            </a:p>
          </p:txBody>
        </p:sp>
        <p:sp>
          <p:nvSpPr>
            <p:cNvPr id="83" name="Rectangle 82"/>
            <p:cNvSpPr/>
            <p:nvPr/>
          </p:nvSpPr>
          <p:spPr>
            <a:xfrm>
              <a:off x="1691650" y="1441601"/>
              <a:ext cx="49" cy="427040"/>
            </a:xfrm>
            <a:prstGeom prst="rect">
              <a:avLst/>
            </a:prstGeom>
          </p:spPr>
          <p:txBody>
            <a:bodyPr wrap="none" lIns="0" tIns="0" rIns="0" bIns="0">
              <a:spAutoFit/>
            </a:bodyPr>
            <a:lstStyle/>
            <a:p>
              <a:endParaRPr lang="en-US" sz="3700" dirty="0">
                <a:solidFill>
                  <a:schemeClr val="tx1">
                    <a:lumMod val="65000"/>
                    <a:lumOff val="35000"/>
                  </a:schemeClr>
                </a:solidFill>
                <a:cs typeface="+mn-ea"/>
                <a:sym typeface="+mn-lt"/>
              </a:endParaRPr>
            </a:p>
          </p:txBody>
        </p:sp>
      </p:grpSp>
      <p:grpSp>
        <p:nvGrpSpPr>
          <p:cNvPr id="116" name="Group 115"/>
          <p:cNvGrpSpPr/>
          <p:nvPr/>
        </p:nvGrpSpPr>
        <p:grpSpPr>
          <a:xfrm>
            <a:off x="383952" y="3353294"/>
            <a:ext cx="4300124" cy="2339978"/>
            <a:chOff x="287405" y="2473000"/>
            <a:chExt cx="3225513" cy="1754982"/>
          </a:xfrm>
        </p:grpSpPr>
        <p:sp>
          <p:nvSpPr>
            <p:cNvPr id="70" name="Freeform 69"/>
            <p:cNvSpPr/>
            <p:nvPr/>
          </p:nvSpPr>
          <p:spPr>
            <a:xfrm>
              <a:off x="287405" y="2642667"/>
              <a:ext cx="849852" cy="1438374"/>
            </a:xfrm>
            <a:custGeom>
              <a:avLst/>
              <a:gdLst>
                <a:gd name="connsiteX0" fmla="*/ 0 w 1214072"/>
                <a:gd name="connsiteY0" fmla="*/ 0 h 849850"/>
                <a:gd name="connsiteX1" fmla="*/ 789147 w 1214072"/>
                <a:gd name="connsiteY1" fmla="*/ 0 h 849850"/>
                <a:gd name="connsiteX2" fmla="*/ 1214072 w 1214072"/>
                <a:gd name="connsiteY2" fmla="*/ 424925 h 849850"/>
                <a:gd name="connsiteX3" fmla="*/ 789147 w 1214072"/>
                <a:gd name="connsiteY3" fmla="*/ 849850 h 849850"/>
                <a:gd name="connsiteX4" fmla="*/ 0 w 1214072"/>
                <a:gd name="connsiteY4" fmla="*/ 849850 h 849850"/>
                <a:gd name="connsiteX5" fmla="*/ 424925 w 1214072"/>
                <a:gd name="connsiteY5" fmla="*/ 424925 h 849850"/>
                <a:gd name="connsiteX6" fmla="*/ 0 w 1214072"/>
                <a:gd name="connsiteY6" fmla="*/ 0 h 84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4072" h="849850">
                  <a:moveTo>
                    <a:pt x="1214071" y="0"/>
                  </a:moveTo>
                  <a:lnTo>
                    <a:pt x="1214071" y="552403"/>
                  </a:lnTo>
                  <a:lnTo>
                    <a:pt x="607036" y="849850"/>
                  </a:lnTo>
                  <a:lnTo>
                    <a:pt x="1" y="552403"/>
                  </a:lnTo>
                  <a:lnTo>
                    <a:pt x="1" y="0"/>
                  </a:lnTo>
                  <a:lnTo>
                    <a:pt x="607036" y="297447"/>
                  </a:lnTo>
                  <a:lnTo>
                    <a:pt x="1214071" y="0"/>
                  </a:lnTo>
                  <a:close/>
                </a:path>
              </a:pathLst>
            </a:custGeom>
            <a:solidFill>
              <a:schemeClr val="bg2"/>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606" tIns="439530" rIns="14606" bIns="439530" numCol="1" spcCol="1270" anchor="ctr" anchorCtr="0">
              <a:noAutofit/>
            </a:bodyPr>
            <a:lstStyle/>
            <a:p>
              <a:pPr algn="ctr" defTabSz="1362997">
                <a:lnSpc>
                  <a:spcPct val="90000"/>
                </a:lnSpc>
                <a:spcBef>
                  <a:spcPct val="0"/>
                </a:spcBef>
                <a:spcAft>
                  <a:spcPct val="35000"/>
                </a:spcAft>
              </a:pPr>
              <a:r>
                <a:rPr lang="en-US" sz="3100" dirty="0">
                  <a:cs typeface="+mn-ea"/>
                  <a:sym typeface="+mn-lt"/>
                </a:rPr>
                <a:t>Issue 02</a:t>
              </a:r>
            </a:p>
          </p:txBody>
        </p:sp>
        <p:sp>
          <p:nvSpPr>
            <p:cNvPr id="71" name="Freeform 70"/>
            <p:cNvSpPr/>
            <p:nvPr/>
          </p:nvSpPr>
          <p:spPr>
            <a:xfrm>
              <a:off x="1137256" y="2614834"/>
              <a:ext cx="2375662" cy="1613148"/>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bg1">
                <a:lumMod val="85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6465" tIns="52494" rIns="52493" bIns="52493" numCol="1" spcCol="1270" anchor="ctr" anchorCtr="0">
              <a:noAutofit/>
            </a:bodyPr>
            <a:lstStyle/>
            <a:p>
              <a:pPr marL="0" lvl="1" defTabSz="1303736">
                <a:lnSpc>
                  <a:spcPct val="90000"/>
                </a:lnSpc>
                <a:spcBef>
                  <a:spcPct val="0"/>
                </a:spcBef>
                <a:spcAft>
                  <a:spcPct val="15000"/>
                </a:spcAft>
              </a:pPr>
              <a:r>
                <a:rPr lang="en-US" sz="1600" dirty="0">
                  <a:cs typeface="+mn-ea"/>
                  <a:sym typeface="+mn-lt"/>
                </a:rPr>
                <a:t>There are more points on the side of shorter commuting time. But considering this is the case in real that more students live in the area closer to campus, this shouldn’t be taken as an data issue.</a:t>
              </a:r>
            </a:p>
          </p:txBody>
        </p:sp>
        <p:grpSp>
          <p:nvGrpSpPr>
            <p:cNvPr id="84" name="Group 83"/>
            <p:cNvGrpSpPr/>
            <p:nvPr/>
          </p:nvGrpSpPr>
          <p:grpSpPr>
            <a:xfrm>
              <a:off x="1137257" y="2473000"/>
              <a:ext cx="1615911" cy="488854"/>
              <a:chOff x="3479402" y="2061675"/>
              <a:chExt cx="1615911" cy="488854"/>
            </a:xfrm>
          </p:grpSpPr>
          <p:sp>
            <p:nvSpPr>
              <p:cNvPr id="85" name="Text Placeholder 3"/>
              <p:cNvSpPr txBox="1">
                <a:spLocks/>
              </p:cNvSpPr>
              <p:nvPr/>
            </p:nvSpPr>
            <p:spPr>
              <a:xfrm>
                <a:off x="3479402" y="2400488"/>
                <a:ext cx="1615911" cy="15004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078">
                  <a:spcBef>
                    <a:spcPct val="20000"/>
                  </a:spcBef>
                  <a:defRPr/>
                </a:pPr>
                <a:endParaRPr lang="en-US" altLang="zh-CN" sz="1300" dirty="0">
                  <a:solidFill>
                    <a:schemeClr val="tx1">
                      <a:lumMod val="65000"/>
                      <a:lumOff val="35000"/>
                    </a:schemeClr>
                  </a:solidFill>
                  <a:cs typeface="+mn-ea"/>
                  <a:sym typeface="+mn-lt"/>
                </a:endParaRPr>
              </a:p>
            </p:txBody>
          </p:sp>
          <p:sp>
            <p:nvSpPr>
              <p:cNvPr id="86" name="Rectangle 85"/>
              <p:cNvSpPr/>
              <p:nvPr/>
            </p:nvSpPr>
            <p:spPr>
              <a:xfrm>
                <a:off x="4033795" y="2061675"/>
                <a:ext cx="49" cy="427040"/>
              </a:xfrm>
              <a:prstGeom prst="rect">
                <a:avLst/>
              </a:prstGeom>
            </p:spPr>
            <p:txBody>
              <a:bodyPr wrap="none" lIns="0" tIns="0" rIns="0" bIns="0">
                <a:spAutoFit/>
              </a:bodyPr>
              <a:lstStyle/>
              <a:p>
                <a:endParaRPr lang="en-US" sz="3700" dirty="0">
                  <a:solidFill>
                    <a:schemeClr val="tx1">
                      <a:lumMod val="65000"/>
                      <a:lumOff val="35000"/>
                    </a:schemeClr>
                  </a:solidFill>
                  <a:cs typeface="+mn-ea"/>
                  <a:sym typeface="+mn-lt"/>
                </a:endParaRPr>
              </a:p>
            </p:txBody>
          </p:sp>
        </p:grpSp>
      </p:grpSp>
      <p:sp>
        <p:nvSpPr>
          <p:cNvPr id="89" name="Rectangle 88"/>
          <p:cNvSpPr/>
          <p:nvPr/>
        </p:nvSpPr>
        <p:spPr>
          <a:xfrm>
            <a:off x="2256035" y="4635059"/>
            <a:ext cx="65" cy="569387"/>
          </a:xfrm>
          <a:prstGeom prst="rect">
            <a:avLst/>
          </a:prstGeom>
        </p:spPr>
        <p:txBody>
          <a:bodyPr wrap="none" lIns="0" tIns="0" rIns="0" bIns="0">
            <a:spAutoFit/>
          </a:bodyPr>
          <a:lstStyle/>
          <a:p>
            <a:endParaRPr lang="en-US" sz="3700" dirty="0">
              <a:solidFill>
                <a:schemeClr val="tx1">
                  <a:lumMod val="65000"/>
                  <a:lumOff val="35000"/>
                </a:schemeClr>
              </a:solidFill>
              <a:cs typeface="+mn-ea"/>
              <a:sym typeface="+mn-lt"/>
            </a:endParaRPr>
          </a:p>
        </p:txBody>
      </p:sp>
      <p:sp>
        <p:nvSpPr>
          <p:cNvPr id="108" name="Rectangle 107"/>
          <p:cNvSpPr/>
          <p:nvPr/>
        </p:nvSpPr>
        <p:spPr>
          <a:xfrm>
            <a:off x="9935904" y="4617839"/>
            <a:ext cx="65" cy="569387"/>
          </a:xfrm>
          <a:prstGeom prst="rect">
            <a:avLst/>
          </a:prstGeom>
        </p:spPr>
        <p:txBody>
          <a:bodyPr wrap="none" lIns="0" tIns="0" rIns="0" bIns="0">
            <a:spAutoFit/>
          </a:bodyPr>
          <a:lstStyle/>
          <a:p>
            <a:pPr algn="r"/>
            <a:endParaRPr lang="en-US" sz="3700" dirty="0">
              <a:solidFill>
                <a:schemeClr val="tx1">
                  <a:lumMod val="65000"/>
                  <a:lumOff val="35000"/>
                </a:schemeClr>
              </a:solidFill>
              <a:cs typeface="+mn-ea"/>
              <a:sym typeface="+mn-lt"/>
            </a:endParaRPr>
          </a:p>
        </p:txBody>
      </p:sp>
      <p:sp>
        <p:nvSpPr>
          <p:cNvPr id="2" name="标题 1"/>
          <p:cNvSpPr>
            <a:spLocks noGrp="1"/>
          </p:cNvSpPr>
          <p:nvPr>
            <p:ph type="title"/>
          </p:nvPr>
        </p:nvSpPr>
        <p:spPr/>
        <p:txBody>
          <a:bodyPr>
            <a:noAutofit/>
          </a:bodyPr>
          <a:lstStyle/>
          <a:p>
            <a:r>
              <a:rPr lang="en-US" sz="4800" dirty="0">
                <a:solidFill>
                  <a:srgbClr val="F8F8F8"/>
                </a:solidFill>
                <a:latin typeface="Arial Narrow" charset="0"/>
                <a:cs typeface="Arial Narrow" charset="0"/>
                <a:sym typeface="Arial Narrow" charset="0"/>
              </a:rPr>
              <a:t>Residual Plot</a:t>
            </a:r>
            <a:endParaRPr lang="zh-CN" altLang="en-US" sz="4800" dirty="0">
              <a:latin typeface="+mn-lt"/>
              <a:ea typeface="+mn-ea"/>
              <a:cs typeface="+mn-ea"/>
              <a:sym typeface="+mn-lt"/>
            </a:endParaRPr>
          </a:p>
        </p:txBody>
      </p:sp>
      <p:graphicFrame>
        <p:nvGraphicFramePr>
          <p:cNvPr id="55" name="Chart 54">
            <a:extLst>
              <a:ext uri="{FF2B5EF4-FFF2-40B4-BE49-F238E27FC236}">
                <a16:creationId xmlns:a16="http://schemas.microsoft.com/office/drawing/2014/main" id="{E52B61D2-1D9C-9E4B-B6D5-4388D97635C4}"/>
              </a:ext>
            </a:extLst>
          </p:cNvPr>
          <p:cNvGraphicFramePr>
            <a:graphicFrameLocks/>
          </p:cNvGraphicFramePr>
          <p:nvPr>
            <p:extLst>
              <p:ext uri="{D42A27DB-BD31-4B8C-83A1-F6EECF244321}">
                <p14:modId xmlns:p14="http://schemas.microsoft.com/office/powerpoint/2010/main" val="2070249603"/>
              </p:ext>
            </p:extLst>
          </p:nvPr>
        </p:nvGraphicFramePr>
        <p:xfrm>
          <a:off x="5170127" y="1456472"/>
          <a:ext cx="6876703" cy="49924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5153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afterEffect">
                                  <p:stCondLst>
                                    <p:cond delay="0"/>
                                  </p:stCondLst>
                                  <p:childTnLst>
                                    <p:set>
                                      <p:cBhvr>
                                        <p:cTn id="6" dur="1" fill="hold">
                                          <p:stCondLst>
                                            <p:cond delay="0"/>
                                          </p:stCondLst>
                                        </p:cTn>
                                        <p:tgtEl>
                                          <p:spTgt spid="115"/>
                                        </p:tgtEl>
                                        <p:attrNameLst>
                                          <p:attrName>style.visibility</p:attrName>
                                        </p:attrNameLst>
                                      </p:cBhvr>
                                      <p:to>
                                        <p:strVal val="visible"/>
                                      </p:to>
                                    </p:set>
                                    <p:anim calcmode="lin" valueType="num">
                                      <p:cBhvr additive="base">
                                        <p:cTn id="7" dur="500" fill="hold"/>
                                        <p:tgtEl>
                                          <p:spTgt spid="115"/>
                                        </p:tgtEl>
                                        <p:attrNameLst>
                                          <p:attrName>ppt_x</p:attrName>
                                        </p:attrNameLst>
                                      </p:cBhvr>
                                      <p:tavLst>
                                        <p:tav tm="0">
                                          <p:val>
                                            <p:strVal val="#ppt_x"/>
                                          </p:val>
                                        </p:tav>
                                        <p:tav tm="100000">
                                          <p:val>
                                            <p:strVal val="#ppt_x"/>
                                          </p:val>
                                        </p:tav>
                                      </p:tavLst>
                                    </p:anim>
                                    <p:anim calcmode="lin" valueType="num">
                                      <p:cBhvr additive="base">
                                        <p:cTn id="8" dur="500" fill="hold"/>
                                        <p:tgtEl>
                                          <p:spTgt spid="1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accel="50000" decel="50000" fill="hold" nodeType="afterEffect">
                                  <p:stCondLst>
                                    <p:cond delay="0"/>
                                  </p:stCondLst>
                                  <p:childTnLst>
                                    <p:set>
                                      <p:cBhvr>
                                        <p:cTn id="11" dur="1" fill="hold">
                                          <p:stCondLst>
                                            <p:cond delay="0"/>
                                          </p:stCondLst>
                                        </p:cTn>
                                        <p:tgtEl>
                                          <p:spTgt spid="116"/>
                                        </p:tgtEl>
                                        <p:attrNameLst>
                                          <p:attrName>style.visibility</p:attrName>
                                        </p:attrNameLst>
                                      </p:cBhvr>
                                      <p:to>
                                        <p:strVal val="visible"/>
                                      </p:to>
                                    </p:set>
                                    <p:anim calcmode="lin" valueType="num">
                                      <p:cBhvr additive="base">
                                        <p:cTn id="12" dur="500" fill="hold"/>
                                        <p:tgtEl>
                                          <p:spTgt spid="116"/>
                                        </p:tgtEl>
                                        <p:attrNameLst>
                                          <p:attrName>ppt_x</p:attrName>
                                        </p:attrNameLst>
                                      </p:cBhvr>
                                      <p:tavLst>
                                        <p:tav tm="0">
                                          <p:val>
                                            <p:strVal val="#ppt_x"/>
                                          </p:val>
                                        </p:tav>
                                        <p:tav tm="100000">
                                          <p:val>
                                            <p:strVal val="#ppt_x"/>
                                          </p:val>
                                        </p:tav>
                                      </p:tavLst>
                                    </p:anim>
                                    <p:anim calcmode="lin" valueType="num">
                                      <p:cBhvr additive="base">
                                        <p:cTn id="13" dur="500" fill="hold"/>
                                        <p:tgtEl>
                                          <p:spTgt spid="1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p:cNvGrpSpPr/>
          <p:nvPr/>
        </p:nvGrpSpPr>
        <p:grpSpPr>
          <a:xfrm>
            <a:off x="325135" y="1995295"/>
            <a:ext cx="2780588" cy="4404932"/>
            <a:chOff x="1634044" y="1304396"/>
            <a:chExt cx="921712" cy="2592315"/>
          </a:xfrm>
        </p:grpSpPr>
        <p:sp>
          <p:nvSpPr>
            <p:cNvPr id="39" name="Rounded Rectangle 38"/>
            <p:cNvSpPr/>
            <p:nvPr/>
          </p:nvSpPr>
          <p:spPr>
            <a:xfrm>
              <a:off x="1634044" y="1304396"/>
              <a:ext cx="921712" cy="259231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grpSp>
          <p:nvGrpSpPr>
            <p:cNvPr id="47" name="Group 46"/>
            <p:cNvGrpSpPr/>
            <p:nvPr/>
          </p:nvGrpSpPr>
          <p:grpSpPr>
            <a:xfrm>
              <a:off x="1703480" y="3032606"/>
              <a:ext cx="782840" cy="782838"/>
              <a:chOff x="1703480" y="3032606"/>
              <a:chExt cx="782840" cy="782838"/>
            </a:xfrm>
          </p:grpSpPr>
          <p:sp>
            <p:nvSpPr>
              <p:cNvPr id="45" name="Oval 44"/>
              <p:cNvSpPr/>
              <p:nvPr/>
            </p:nvSpPr>
            <p:spPr>
              <a:xfrm>
                <a:off x="1758215" y="3087343"/>
                <a:ext cx="673367" cy="6733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-0.08</a:t>
                </a:r>
                <a:endParaRPr lang="en-US" sz="2800" dirty="0">
                  <a:solidFill>
                    <a:schemeClr val="tx1"/>
                  </a:solidFill>
                  <a:cs typeface="+mn-ea"/>
                  <a:sym typeface="+mn-lt"/>
                </a:endParaRPr>
              </a:p>
            </p:txBody>
          </p:sp>
          <p:sp>
            <p:nvSpPr>
              <p:cNvPr id="46" name="Oval 45"/>
              <p:cNvSpPr/>
              <p:nvPr/>
            </p:nvSpPr>
            <p:spPr>
              <a:xfrm>
                <a:off x="1703480" y="3032606"/>
                <a:ext cx="782840" cy="782838"/>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schemeClr val="bg2"/>
                  </a:solidFill>
                  <a:cs typeface="+mn-ea"/>
                  <a:sym typeface="+mn-lt"/>
                </a:endParaRPr>
              </a:p>
            </p:txBody>
          </p:sp>
        </p:grpSp>
        <p:grpSp>
          <p:nvGrpSpPr>
            <p:cNvPr id="62" name="Group 61"/>
            <p:cNvGrpSpPr/>
            <p:nvPr/>
          </p:nvGrpSpPr>
          <p:grpSpPr>
            <a:xfrm>
              <a:off x="1678876" y="1477217"/>
              <a:ext cx="807444" cy="1397802"/>
              <a:chOff x="1678876" y="1477217"/>
              <a:chExt cx="807444" cy="1397802"/>
            </a:xfrm>
          </p:grpSpPr>
          <p:sp>
            <p:nvSpPr>
              <p:cNvPr id="60" name="Text Placeholder 3"/>
              <p:cNvSpPr txBox="1">
                <a:spLocks/>
              </p:cNvSpPr>
              <p:nvPr/>
            </p:nvSpPr>
            <p:spPr>
              <a:xfrm>
                <a:off x="1678876" y="1860705"/>
                <a:ext cx="807444" cy="101431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078">
                  <a:spcBef>
                    <a:spcPct val="20000"/>
                  </a:spcBef>
                  <a:defRPr/>
                </a:pPr>
                <a:r>
                  <a:rPr lang="en-US" b="1" dirty="0">
                    <a:solidFill>
                      <a:schemeClr val="bg1"/>
                    </a:solidFill>
                  </a:rPr>
                  <a:t>This linear equation indicates that as the commuting time increases by 1 minute, the predicted Campus Activity Frequency decreases by -.08. </a:t>
                </a:r>
                <a:endParaRPr lang="zh-CN" altLang="en-US" sz="1300" dirty="0">
                  <a:solidFill>
                    <a:schemeClr val="bg1"/>
                  </a:solidFill>
                  <a:cs typeface="+mn-ea"/>
                  <a:sym typeface="+mn-lt"/>
                </a:endParaRPr>
              </a:p>
            </p:txBody>
          </p:sp>
          <p:sp>
            <p:nvSpPr>
              <p:cNvPr id="61" name="Rectangle 60"/>
              <p:cNvSpPr/>
              <p:nvPr/>
            </p:nvSpPr>
            <p:spPr>
              <a:xfrm>
                <a:off x="2069918" y="1477217"/>
                <a:ext cx="49961" cy="276999"/>
              </a:xfrm>
              <a:prstGeom prst="rect">
                <a:avLst/>
              </a:prstGeom>
            </p:spPr>
            <p:txBody>
              <a:bodyPr wrap="none">
                <a:spAutoFit/>
              </a:bodyPr>
              <a:lstStyle/>
              <a:p>
                <a:pPr algn="ctr" defTabSz="1219078">
                  <a:spcBef>
                    <a:spcPct val="20000"/>
                  </a:spcBef>
                  <a:defRPr/>
                </a:pPr>
                <a:endParaRPr lang="en-US" dirty="0">
                  <a:solidFill>
                    <a:schemeClr val="bg1"/>
                  </a:solidFill>
                  <a:cs typeface="+mn-ea"/>
                  <a:sym typeface="+mn-lt"/>
                </a:endParaRPr>
              </a:p>
            </p:txBody>
          </p:sp>
        </p:grpSp>
      </p:grpSp>
      <p:grpSp>
        <p:nvGrpSpPr>
          <p:cNvPr id="76" name="Group 75"/>
          <p:cNvGrpSpPr/>
          <p:nvPr/>
        </p:nvGrpSpPr>
        <p:grpSpPr>
          <a:xfrm>
            <a:off x="3526585" y="3548007"/>
            <a:ext cx="3404567" cy="3251943"/>
            <a:chOff x="2854337" y="1829276"/>
            <a:chExt cx="921712" cy="2189066"/>
          </a:xfrm>
        </p:grpSpPr>
        <p:sp>
          <p:nvSpPr>
            <p:cNvPr id="41" name="Rounded Rectangle 40"/>
            <p:cNvSpPr/>
            <p:nvPr/>
          </p:nvSpPr>
          <p:spPr>
            <a:xfrm>
              <a:off x="2854337" y="1829276"/>
              <a:ext cx="921712" cy="2189066"/>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grpSp>
          <p:nvGrpSpPr>
            <p:cNvPr id="48" name="Group 47"/>
            <p:cNvGrpSpPr/>
            <p:nvPr/>
          </p:nvGrpSpPr>
          <p:grpSpPr>
            <a:xfrm>
              <a:off x="2942030" y="3032606"/>
              <a:ext cx="782840" cy="782838"/>
              <a:chOff x="1703480" y="3032606"/>
              <a:chExt cx="782840" cy="782838"/>
            </a:xfrm>
          </p:grpSpPr>
          <p:sp>
            <p:nvSpPr>
              <p:cNvPr id="49" name="Oval 48"/>
              <p:cNvSpPr/>
              <p:nvPr/>
            </p:nvSpPr>
            <p:spPr>
              <a:xfrm>
                <a:off x="1758217" y="3087343"/>
                <a:ext cx="673367" cy="6733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5.43</a:t>
                </a:r>
                <a:endParaRPr lang="en-US" sz="1900" dirty="0">
                  <a:solidFill>
                    <a:schemeClr val="tx1"/>
                  </a:solidFill>
                  <a:cs typeface="+mn-ea"/>
                  <a:sym typeface="+mn-lt"/>
                </a:endParaRPr>
              </a:p>
            </p:txBody>
          </p:sp>
          <p:sp>
            <p:nvSpPr>
              <p:cNvPr id="50" name="Oval 49"/>
              <p:cNvSpPr/>
              <p:nvPr/>
            </p:nvSpPr>
            <p:spPr>
              <a:xfrm>
                <a:off x="1703480" y="3032606"/>
                <a:ext cx="782840" cy="782838"/>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schemeClr val="bg2"/>
                  </a:solidFill>
                  <a:cs typeface="+mn-ea"/>
                  <a:sym typeface="+mn-lt"/>
                </a:endParaRPr>
              </a:p>
            </p:txBody>
          </p:sp>
        </p:grpSp>
        <p:sp>
          <p:nvSpPr>
            <p:cNvPr id="64" name="Text Placeholder 3"/>
            <p:cNvSpPr txBox="1">
              <a:spLocks/>
            </p:cNvSpPr>
            <p:nvPr/>
          </p:nvSpPr>
          <p:spPr>
            <a:xfrm>
              <a:off x="2951555" y="2233809"/>
              <a:ext cx="753220" cy="82872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078">
                <a:spcBef>
                  <a:spcPct val="20000"/>
                </a:spcBef>
                <a:defRPr/>
              </a:pPr>
              <a:r>
                <a:rPr lang="en-US" b="1" dirty="0">
                  <a:solidFill>
                    <a:schemeClr val="bg1"/>
                  </a:solidFill>
                </a:rPr>
                <a:t>Additionally, a person living on campus( 0 minute commuting time) is predicted to have a Campus Activity Frequency of 5.43</a:t>
              </a:r>
              <a:endParaRPr lang="zh-CN" altLang="en-US" sz="1300" dirty="0">
                <a:solidFill>
                  <a:schemeClr val="bg1"/>
                </a:solidFill>
                <a:cs typeface="+mn-ea"/>
                <a:sym typeface="+mn-lt"/>
              </a:endParaRPr>
            </a:p>
          </p:txBody>
        </p:sp>
      </p:grpSp>
      <p:grpSp>
        <p:nvGrpSpPr>
          <p:cNvPr id="77" name="Group 76"/>
          <p:cNvGrpSpPr/>
          <p:nvPr/>
        </p:nvGrpSpPr>
        <p:grpSpPr>
          <a:xfrm>
            <a:off x="8251523" y="3152399"/>
            <a:ext cx="3699845" cy="3499293"/>
            <a:chOff x="4106521" y="728326"/>
            <a:chExt cx="921712" cy="3168385"/>
          </a:xfrm>
        </p:grpSpPr>
        <p:sp>
          <p:nvSpPr>
            <p:cNvPr id="42" name="Rounded Rectangle 41"/>
            <p:cNvSpPr/>
            <p:nvPr/>
          </p:nvSpPr>
          <p:spPr>
            <a:xfrm>
              <a:off x="4106521" y="728326"/>
              <a:ext cx="921712" cy="316838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cs typeface="+mn-ea"/>
                <a:sym typeface="+mn-lt"/>
              </a:endParaRPr>
            </a:p>
          </p:txBody>
        </p:sp>
        <p:grpSp>
          <p:nvGrpSpPr>
            <p:cNvPr id="51" name="Group 50"/>
            <p:cNvGrpSpPr/>
            <p:nvPr/>
          </p:nvGrpSpPr>
          <p:grpSpPr>
            <a:xfrm>
              <a:off x="4175957" y="3032606"/>
              <a:ext cx="782840" cy="782838"/>
              <a:chOff x="1703480" y="3032606"/>
              <a:chExt cx="782840" cy="782838"/>
            </a:xfrm>
          </p:grpSpPr>
          <p:sp>
            <p:nvSpPr>
              <p:cNvPr id="52" name="Oval 51"/>
              <p:cNvSpPr/>
              <p:nvPr/>
            </p:nvSpPr>
            <p:spPr>
              <a:xfrm>
                <a:off x="1758217" y="3087343"/>
                <a:ext cx="673367" cy="6733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-0.30</a:t>
                </a:r>
                <a:endParaRPr lang="en-US" sz="1900" dirty="0">
                  <a:solidFill>
                    <a:schemeClr val="tx1"/>
                  </a:solidFill>
                  <a:cs typeface="+mn-ea"/>
                  <a:sym typeface="+mn-lt"/>
                </a:endParaRPr>
              </a:p>
            </p:txBody>
          </p:sp>
          <p:sp>
            <p:nvSpPr>
              <p:cNvPr id="53" name="Oval 52"/>
              <p:cNvSpPr/>
              <p:nvPr/>
            </p:nvSpPr>
            <p:spPr>
              <a:xfrm>
                <a:off x="1703480" y="3032606"/>
                <a:ext cx="782840" cy="782838"/>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srgbClr val="FF3F3F"/>
                  </a:solidFill>
                  <a:cs typeface="+mn-ea"/>
                  <a:sym typeface="+mn-lt"/>
                </a:endParaRPr>
              </a:p>
            </p:txBody>
          </p:sp>
        </p:grpSp>
        <p:grpSp>
          <p:nvGrpSpPr>
            <p:cNvPr id="66" name="Group 65"/>
            <p:cNvGrpSpPr/>
            <p:nvPr/>
          </p:nvGrpSpPr>
          <p:grpSpPr>
            <a:xfrm>
              <a:off x="4186527" y="958754"/>
              <a:ext cx="753220" cy="1488813"/>
              <a:chOff x="1718290" y="1174197"/>
              <a:chExt cx="753220" cy="1488813"/>
            </a:xfrm>
          </p:grpSpPr>
          <p:sp>
            <p:nvSpPr>
              <p:cNvPr id="67" name="Text Placeholder 3"/>
              <p:cNvSpPr txBox="1">
                <a:spLocks/>
              </p:cNvSpPr>
              <p:nvPr/>
            </p:nvSpPr>
            <p:spPr>
              <a:xfrm>
                <a:off x="1718290" y="2481873"/>
                <a:ext cx="753220" cy="18113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078">
                  <a:spcBef>
                    <a:spcPct val="20000"/>
                  </a:spcBef>
                  <a:defRPr/>
                </a:pPr>
                <a:endParaRPr lang="zh-CN" altLang="en-US" sz="1300" dirty="0">
                  <a:solidFill>
                    <a:schemeClr val="bg1"/>
                  </a:solidFill>
                  <a:cs typeface="+mn-ea"/>
                  <a:sym typeface="+mn-lt"/>
                </a:endParaRPr>
              </a:p>
            </p:txBody>
          </p:sp>
          <p:sp>
            <p:nvSpPr>
              <p:cNvPr id="68" name="Rectangle 67"/>
              <p:cNvSpPr/>
              <p:nvPr/>
            </p:nvSpPr>
            <p:spPr>
              <a:xfrm>
                <a:off x="2077427" y="1174197"/>
                <a:ext cx="46021" cy="334406"/>
              </a:xfrm>
              <a:prstGeom prst="rect">
                <a:avLst/>
              </a:prstGeom>
            </p:spPr>
            <p:txBody>
              <a:bodyPr wrap="none">
                <a:spAutoFit/>
              </a:bodyPr>
              <a:lstStyle/>
              <a:p>
                <a:pPr algn="ctr" defTabSz="1219078">
                  <a:spcBef>
                    <a:spcPct val="20000"/>
                  </a:spcBef>
                  <a:defRPr/>
                </a:pPr>
                <a:endParaRPr lang="en-US" dirty="0">
                  <a:solidFill>
                    <a:schemeClr val="bg1"/>
                  </a:solidFill>
                  <a:cs typeface="+mn-ea"/>
                  <a:sym typeface="+mn-lt"/>
                </a:endParaRPr>
              </a:p>
            </p:txBody>
          </p:sp>
        </p:grpSp>
      </p:grpSp>
      <p:grpSp>
        <p:nvGrpSpPr>
          <p:cNvPr id="79" name="Group 78"/>
          <p:cNvGrpSpPr/>
          <p:nvPr/>
        </p:nvGrpSpPr>
        <p:grpSpPr>
          <a:xfrm>
            <a:off x="5336454" y="843831"/>
            <a:ext cx="3948922" cy="3016318"/>
            <a:chOff x="5349694" y="1880466"/>
            <a:chExt cx="921712" cy="1997312"/>
          </a:xfrm>
        </p:grpSpPr>
        <p:sp>
          <p:nvSpPr>
            <p:cNvPr id="43" name="Rounded Rectangle 42"/>
            <p:cNvSpPr/>
            <p:nvPr/>
          </p:nvSpPr>
          <p:spPr>
            <a:xfrm>
              <a:off x="5349694" y="1880466"/>
              <a:ext cx="921712" cy="199731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grpSp>
          <p:nvGrpSpPr>
            <p:cNvPr id="78" name="Group 77"/>
            <p:cNvGrpSpPr/>
            <p:nvPr/>
          </p:nvGrpSpPr>
          <p:grpSpPr>
            <a:xfrm>
              <a:off x="5419130" y="2339112"/>
              <a:ext cx="782840" cy="1461435"/>
              <a:chOff x="5419130" y="2339112"/>
              <a:chExt cx="782840" cy="1461435"/>
            </a:xfrm>
          </p:grpSpPr>
          <p:grpSp>
            <p:nvGrpSpPr>
              <p:cNvPr id="54" name="Group 53"/>
              <p:cNvGrpSpPr/>
              <p:nvPr/>
            </p:nvGrpSpPr>
            <p:grpSpPr>
              <a:xfrm>
                <a:off x="5419130" y="3017709"/>
                <a:ext cx="782840" cy="782838"/>
                <a:chOff x="1703480" y="3032606"/>
                <a:chExt cx="782840" cy="782838"/>
              </a:xfrm>
            </p:grpSpPr>
            <p:sp>
              <p:nvSpPr>
                <p:cNvPr id="55" name="Oval 54"/>
                <p:cNvSpPr/>
                <p:nvPr/>
              </p:nvSpPr>
              <p:spPr>
                <a:xfrm>
                  <a:off x="1754644" y="3095295"/>
                  <a:ext cx="673367" cy="6733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0.09</a:t>
                  </a:r>
                  <a:endParaRPr lang="en-US" sz="1900" dirty="0">
                    <a:solidFill>
                      <a:schemeClr val="tx1"/>
                    </a:solidFill>
                    <a:cs typeface="+mn-ea"/>
                    <a:sym typeface="+mn-lt"/>
                  </a:endParaRPr>
                </a:p>
              </p:txBody>
            </p:sp>
            <p:sp>
              <p:nvSpPr>
                <p:cNvPr id="56" name="Oval 55"/>
                <p:cNvSpPr/>
                <p:nvPr/>
              </p:nvSpPr>
              <p:spPr>
                <a:xfrm>
                  <a:off x="1703480" y="3032606"/>
                  <a:ext cx="782840" cy="782838"/>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srgbClr val="FFC000"/>
                    </a:solidFill>
                    <a:cs typeface="+mn-ea"/>
                    <a:sym typeface="+mn-lt"/>
                  </a:endParaRPr>
                </a:p>
              </p:txBody>
            </p:sp>
          </p:grpSp>
          <p:sp>
            <p:nvSpPr>
              <p:cNvPr id="73" name="Text Placeholder 3"/>
              <p:cNvSpPr txBox="1">
                <a:spLocks/>
              </p:cNvSpPr>
              <p:nvPr/>
            </p:nvSpPr>
            <p:spPr>
              <a:xfrm>
                <a:off x="5431776" y="2339112"/>
                <a:ext cx="753220" cy="65622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078">
                  <a:spcBef>
                    <a:spcPct val="20000"/>
                  </a:spcBef>
                  <a:defRPr/>
                </a:pPr>
                <a:r>
                  <a:rPr lang="en-US" b="1" dirty="0">
                    <a:solidFill>
                      <a:schemeClr val="bg1"/>
                    </a:solidFill>
                  </a:rPr>
                  <a:t>The R</a:t>
                </a:r>
                <a:r>
                  <a:rPr lang="en-US" b="1" baseline="30000" dirty="0">
                    <a:solidFill>
                      <a:schemeClr val="bg1"/>
                    </a:solidFill>
                  </a:rPr>
                  <a:t>2</a:t>
                </a:r>
                <a:r>
                  <a:rPr lang="en-US" b="1" dirty="0">
                    <a:solidFill>
                      <a:schemeClr val="bg1"/>
                    </a:solidFill>
                  </a:rPr>
                  <a:t> value of .0904 indicates that 9.04% of the variation in Campus Activity Frequency is accounted for by the commuting time</a:t>
                </a:r>
                <a:endParaRPr lang="zh-CN" altLang="en-US" sz="1300" dirty="0">
                  <a:solidFill>
                    <a:schemeClr val="bg1"/>
                  </a:solidFill>
                  <a:cs typeface="+mn-ea"/>
                  <a:sym typeface="+mn-lt"/>
                </a:endParaRPr>
              </a:p>
            </p:txBody>
          </p:sp>
        </p:grpSp>
      </p:grpSp>
      <p:sp>
        <p:nvSpPr>
          <p:cNvPr id="2" name="标题 1"/>
          <p:cNvSpPr>
            <a:spLocks noGrp="1"/>
          </p:cNvSpPr>
          <p:nvPr>
            <p:ph type="title"/>
          </p:nvPr>
        </p:nvSpPr>
        <p:spPr/>
        <p:txBody>
          <a:bodyPr>
            <a:noAutofit/>
          </a:bodyPr>
          <a:lstStyle/>
          <a:p>
            <a:r>
              <a:rPr lang="en-US" sz="4800" dirty="0">
                <a:solidFill>
                  <a:srgbClr val="F8F8F8"/>
                </a:solidFill>
                <a:latin typeface="Arial Narrow" charset="0"/>
                <a:cs typeface="Arial Narrow" charset="0"/>
                <a:sym typeface="Arial Narrow" charset="0"/>
              </a:rPr>
              <a:t>Conclusion</a:t>
            </a:r>
            <a:endParaRPr lang="zh-CN" altLang="en-US" sz="4800" dirty="0">
              <a:latin typeface="+mn-lt"/>
              <a:ea typeface="+mn-ea"/>
              <a:cs typeface="+mn-ea"/>
              <a:sym typeface="+mn-lt"/>
            </a:endParaRPr>
          </a:p>
        </p:txBody>
      </p:sp>
      <p:sp>
        <p:nvSpPr>
          <p:cNvPr id="3" name="TextBox 2">
            <a:extLst>
              <a:ext uri="{FF2B5EF4-FFF2-40B4-BE49-F238E27FC236}">
                <a16:creationId xmlns:a16="http://schemas.microsoft.com/office/drawing/2014/main" id="{A78B749E-D9CD-644E-A50E-CAF4BD1DED98}"/>
              </a:ext>
            </a:extLst>
          </p:cNvPr>
          <p:cNvSpPr txBox="1"/>
          <p:nvPr/>
        </p:nvSpPr>
        <p:spPr>
          <a:xfrm>
            <a:off x="-51723" y="962424"/>
            <a:ext cx="4639412" cy="523220"/>
          </a:xfrm>
          <a:prstGeom prst="rect">
            <a:avLst/>
          </a:prstGeom>
          <a:noFill/>
        </p:spPr>
        <p:txBody>
          <a:bodyPr wrap="none" rtlCol="0">
            <a:spAutoFit/>
          </a:bodyPr>
          <a:lstStyle/>
          <a:p>
            <a:r>
              <a:rPr lang="en-US" sz="2800" b="1" dirty="0">
                <a:solidFill>
                  <a:srgbClr val="000000"/>
                </a:solidFill>
                <a:latin typeface="Arial" charset="0"/>
                <a:sym typeface="Arial" charset="0"/>
              </a:rPr>
              <a:t>Equation:</a:t>
            </a:r>
            <a:r>
              <a:rPr lang="en-US" sz="2800" dirty="0">
                <a:solidFill>
                  <a:srgbClr val="000000"/>
                </a:solidFill>
                <a:latin typeface="Arial" charset="0"/>
                <a:sym typeface="Arial" charset="0"/>
              </a:rPr>
              <a:t> </a:t>
            </a:r>
            <a:r>
              <a:rPr lang="en-US" sz="2800" dirty="0"/>
              <a:t>y = -0.08x + 5.43</a:t>
            </a:r>
          </a:p>
        </p:txBody>
      </p:sp>
      <p:sp>
        <p:nvSpPr>
          <p:cNvPr id="33" name="TextBox 32">
            <a:extLst>
              <a:ext uri="{FF2B5EF4-FFF2-40B4-BE49-F238E27FC236}">
                <a16:creationId xmlns:a16="http://schemas.microsoft.com/office/drawing/2014/main" id="{774E6182-DDBC-2B41-9F28-16D7C408F359}"/>
              </a:ext>
            </a:extLst>
          </p:cNvPr>
          <p:cNvSpPr txBox="1"/>
          <p:nvPr/>
        </p:nvSpPr>
        <p:spPr>
          <a:xfrm>
            <a:off x="3219577" y="2678980"/>
            <a:ext cx="2019340" cy="523220"/>
          </a:xfrm>
          <a:prstGeom prst="rect">
            <a:avLst/>
          </a:prstGeom>
          <a:noFill/>
        </p:spPr>
        <p:txBody>
          <a:bodyPr wrap="square" rtlCol="0">
            <a:spAutoFit/>
          </a:bodyPr>
          <a:lstStyle/>
          <a:p>
            <a:r>
              <a:rPr lang="en-US" sz="2800" b="1" dirty="0"/>
              <a:t>R²: </a:t>
            </a:r>
            <a:r>
              <a:rPr lang="en-US" sz="2800" dirty="0"/>
              <a:t>0.09 </a:t>
            </a:r>
          </a:p>
        </p:txBody>
      </p:sp>
      <p:sp>
        <p:nvSpPr>
          <p:cNvPr id="34" name="TextBox 33">
            <a:extLst>
              <a:ext uri="{FF2B5EF4-FFF2-40B4-BE49-F238E27FC236}">
                <a16:creationId xmlns:a16="http://schemas.microsoft.com/office/drawing/2014/main" id="{D05AA3D0-D73F-B74D-8FA6-06E642E917C2}"/>
              </a:ext>
            </a:extLst>
          </p:cNvPr>
          <p:cNvSpPr txBox="1"/>
          <p:nvPr/>
        </p:nvSpPr>
        <p:spPr>
          <a:xfrm>
            <a:off x="1790785" y="1593675"/>
            <a:ext cx="3562194" cy="523220"/>
          </a:xfrm>
          <a:prstGeom prst="rect">
            <a:avLst/>
          </a:prstGeom>
          <a:noFill/>
        </p:spPr>
        <p:txBody>
          <a:bodyPr wrap="none" rtlCol="0">
            <a:spAutoFit/>
          </a:bodyPr>
          <a:lstStyle/>
          <a:p>
            <a:r>
              <a:rPr lang="en-US" sz="2800" b="1" dirty="0">
                <a:solidFill>
                  <a:srgbClr val="000000"/>
                </a:solidFill>
                <a:latin typeface="Arial" charset="0"/>
                <a:sym typeface="Arial" charset="0"/>
              </a:rPr>
              <a:t>r (correlation): </a:t>
            </a:r>
            <a:r>
              <a:rPr lang="en-US" sz="2800" dirty="0"/>
              <a:t>-0.30</a:t>
            </a:r>
            <a:endParaRPr lang="en-US" sz="2800" dirty="0">
              <a:solidFill>
                <a:srgbClr val="000000"/>
              </a:solidFill>
              <a:latin typeface="Calibri" panose="020F0502020204030204" pitchFamily="34" charset="0"/>
            </a:endParaRPr>
          </a:p>
        </p:txBody>
      </p:sp>
      <p:sp>
        <p:nvSpPr>
          <p:cNvPr id="4" name="TextBox 3">
            <a:extLst>
              <a:ext uri="{FF2B5EF4-FFF2-40B4-BE49-F238E27FC236}">
                <a16:creationId xmlns:a16="http://schemas.microsoft.com/office/drawing/2014/main" id="{6174B68C-874B-B244-AF71-4E6F6CD9394F}"/>
              </a:ext>
            </a:extLst>
          </p:cNvPr>
          <p:cNvSpPr txBox="1"/>
          <p:nvPr/>
        </p:nvSpPr>
        <p:spPr>
          <a:xfrm>
            <a:off x="8241883" y="3927357"/>
            <a:ext cx="3914274" cy="1754326"/>
          </a:xfrm>
          <a:prstGeom prst="rect">
            <a:avLst/>
          </a:prstGeom>
          <a:noFill/>
        </p:spPr>
        <p:txBody>
          <a:bodyPr wrap="square" rtlCol="0">
            <a:spAutoFit/>
          </a:bodyPr>
          <a:lstStyle/>
          <a:p>
            <a:pPr algn="ctr"/>
            <a:r>
              <a:rPr lang="en-US" dirty="0">
                <a:solidFill>
                  <a:schemeClr val="bg1"/>
                </a:solidFill>
                <a:cs typeface="+mn-ea"/>
                <a:sym typeface="+mn-lt"/>
              </a:rPr>
              <a:t>The correlation value of -0.30</a:t>
            </a:r>
          </a:p>
          <a:p>
            <a:pPr algn="ctr"/>
            <a:r>
              <a:rPr lang="en-US" dirty="0">
                <a:solidFill>
                  <a:schemeClr val="bg1"/>
                </a:solidFill>
                <a:cs typeface="+mn-ea"/>
                <a:sym typeface="+mn-lt"/>
              </a:rPr>
              <a:t> indicates that there is negative </a:t>
            </a:r>
          </a:p>
          <a:p>
            <a:pPr algn="ctr"/>
            <a:r>
              <a:rPr lang="en-US" dirty="0">
                <a:solidFill>
                  <a:schemeClr val="bg1"/>
                </a:solidFill>
                <a:cs typeface="+mn-ea"/>
                <a:sym typeface="+mn-lt"/>
              </a:rPr>
              <a:t>relation between the two variables. </a:t>
            </a:r>
          </a:p>
          <a:p>
            <a:pPr algn="ctr"/>
            <a:r>
              <a:rPr lang="en-US" dirty="0">
                <a:solidFill>
                  <a:schemeClr val="bg1"/>
                </a:solidFill>
                <a:cs typeface="+mn-ea"/>
                <a:sym typeface="+mn-lt"/>
              </a:rPr>
              <a:t>While the absolute value of 0.30 </a:t>
            </a:r>
          </a:p>
          <a:p>
            <a:pPr algn="ctr"/>
            <a:r>
              <a:rPr lang="en-US" dirty="0">
                <a:solidFill>
                  <a:schemeClr val="bg1"/>
                </a:solidFill>
                <a:cs typeface="+mn-ea"/>
                <a:sym typeface="+mn-lt"/>
              </a:rPr>
              <a:t>indicates that the </a:t>
            </a:r>
          </a:p>
          <a:p>
            <a:pPr algn="ctr"/>
            <a:r>
              <a:rPr lang="en-US" dirty="0">
                <a:solidFill>
                  <a:schemeClr val="bg1"/>
                </a:solidFill>
                <a:cs typeface="+mn-ea"/>
                <a:sym typeface="+mn-lt"/>
              </a:rPr>
              <a:t>relation is weak .</a:t>
            </a:r>
          </a:p>
        </p:txBody>
      </p:sp>
    </p:spTree>
    <p:extLst>
      <p:ext uri="{BB962C8B-B14F-4D97-AF65-F5344CB8AC3E}">
        <p14:creationId xmlns:p14="http://schemas.microsoft.com/office/powerpoint/2010/main" val="1203054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000"/>
                            </p:stCondLst>
                            <p:childTnLst>
                              <p:par>
                                <p:cTn id="5" presetID="2" presetClass="entr" presetSubtype="4" accel="50000" decel="5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 presetClass="entr" presetSubtype="4" accel="50000" decel="50000" fill="hold" nodeType="after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additive="base">
                                        <p:cTn id="12" dur="500" fill="hold"/>
                                        <p:tgtEl>
                                          <p:spTgt spid="76"/>
                                        </p:tgtEl>
                                        <p:attrNameLst>
                                          <p:attrName>ppt_x</p:attrName>
                                        </p:attrNameLst>
                                      </p:cBhvr>
                                      <p:tavLst>
                                        <p:tav tm="0">
                                          <p:val>
                                            <p:strVal val="#ppt_x"/>
                                          </p:val>
                                        </p:tav>
                                        <p:tav tm="100000">
                                          <p:val>
                                            <p:strVal val="#ppt_x"/>
                                          </p:val>
                                        </p:tav>
                                      </p:tavLst>
                                    </p:anim>
                                    <p:anim calcmode="lin" valueType="num">
                                      <p:cBhvr additive="base">
                                        <p:cTn id="13" dur="500" fill="hold"/>
                                        <p:tgtEl>
                                          <p:spTgt spid="76"/>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accel="50000" decel="50000" fill="hold" nodeType="afterEffect">
                                  <p:stCondLst>
                                    <p:cond delay="0"/>
                                  </p:stCondLst>
                                  <p:childTnLst>
                                    <p:set>
                                      <p:cBhvr>
                                        <p:cTn id="16" dur="1" fill="hold">
                                          <p:stCondLst>
                                            <p:cond delay="0"/>
                                          </p:stCondLst>
                                        </p:cTn>
                                        <p:tgtEl>
                                          <p:spTgt spid="77"/>
                                        </p:tgtEl>
                                        <p:attrNameLst>
                                          <p:attrName>style.visibility</p:attrName>
                                        </p:attrNameLst>
                                      </p:cBhvr>
                                      <p:to>
                                        <p:strVal val="visible"/>
                                      </p:to>
                                    </p:set>
                                    <p:anim calcmode="lin" valueType="num">
                                      <p:cBhvr additive="base">
                                        <p:cTn id="17" dur="500" fill="hold"/>
                                        <p:tgtEl>
                                          <p:spTgt spid="77"/>
                                        </p:tgtEl>
                                        <p:attrNameLst>
                                          <p:attrName>ppt_x</p:attrName>
                                        </p:attrNameLst>
                                      </p:cBhvr>
                                      <p:tavLst>
                                        <p:tav tm="0">
                                          <p:val>
                                            <p:strVal val="#ppt_x"/>
                                          </p:val>
                                        </p:tav>
                                        <p:tav tm="100000">
                                          <p:val>
                                            <p:strVal val="#ppt_x"/>
                                          </p:val>
                                        </p:tav>
                                      </p:tavLst>
                                    </p:anim>
                                    <p:anim calcmode="lin" valueType="num">
                                      <p:cBhvr additive="base">
                                        <p:cTn id="18" dur="500" fill="hold"/>
                                        <p:tgtEl>
                                          <p:spTgt spid="77"/>
                                        </p:tgtEl>
                                        <p:attrNameLst>
                                          <p:attrName>ppt_y</p:attrName>
                                        </p:attrNameLst>
                                      </p:cBhvr>
                                      <p:tavLst>
                                        <p:tav tm="0">
                                          <p:val>
                                            <p:strVal val="1+#ppt_h/2"/>
                                          </p:val>
                                        </p:tav>
                                        <p:tav tm="100000">
                                          <p:val>
                                            <p:strVal val="#ppt_y"/>
                                          </p:val>
                                        </p:tav>
                                      </p:tavLst>
                                    </p:anim>
                                  </p:childTnLst>
                                </p:cTn>
                              </p:par>
                            </p:childTnLst>
                          </p:cTn>
                        </p:par>
                        <p:par>
                          <p:cTn id="19" fill="hold">
                            <p:stCondLst>
                              <p:cond delay="2500"/>
                            </p:stCondLst>
                            <p:childTnLst>
                              <p:par>
                                <p:cTn id="20" presetID="2" presetClass="entr" presetSubtype="4" accel="50000" decel="50000" fill="hold" nodeType="afterEffect">
                                  <p:stCondLst>
                                    <p:cond delay="0"/>
                                  </p:stCondLst>
                                  <p:childTnLst>
                                    <p:set>
                                      <p:cBhvr>
                                        <p:cTn id="21" dur="1" fill="hold">
                                          <p:stCondLst>
                                            <p:cond delay="0"/>
                                          </p:stCondLst>
                                        </p:cTn>
                                        <p:tgtEl>
                                          <p:spTgt spid="79"/>
                                        </p:tgtEl>
                                        <p:attrNameLst>
                                          <p:attrName>style.visibility</p:attrName>
                                        </p:attrNameLst>
                                      </p:cBhvr>
                                      <p:to>
                                        <p:strVal val="visible"/>
                                      </p:to>
                                    </p:set>
                                    <p:anim calcmode="lin" valueType="num">
                                      <p:cBhvr additive="base">
                                        <p:cTn id="22" dur="500" fill="hold"/>
                                        <p:tgtEl>
                                          <p:spTgt spid="79"/>
                                        </p:tgtEl>
                                        <p:attrNameLst>
                                          <p:attrName>ppt_x</p:attrName>
                                        </p:attrNameLst>
                                      </p:cBhvr>
                                      <p:tavLst>
                                        <p:tav tm="0">
                                          <p:val>
                                            <p:strVal val="#ppt_x"/>
                                          </p:val>
                                        </p:tav>
                                        <p:tav tm="100000">
                                          <p:val>
                                            <p:strVal val="#ppt_x"/>
                                          </p:val>
                                        </p:tav>
                                      </p:tavLst>
                                    </p:anim>
                                    <p:anim calcmode="lin" valueType="num">
                                      <p:cBhvr additive="base">
                                        <p:cTn id="23"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83" name="TextBox 4"/>
          <p:cNvSpPr txBox="1">
            <a:spLocks noChangeArrowheads="1"/>
          </p:cNvSpPr>
          <p:nvPr/>
        </p:nvSpPr>
        <p:spPr bwMode="auto">
          <a:xfrm>
            <a:off x="8297578" y="5563980"/>
            <a:ext cx="3034905"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a:defRPr/>
            </a:pPr>
            <a:r>
              <a:rPr lang="en-US" altLang="zh-CN" sz="1600" dirty="0">
                <a:latin typeface="+mn-lt"/>
                <a:ea typeface="+mn-ea"/>
                <a:cs typeface="+mn-ea"/>
                <a:sym typeface="+mn-lt"/>
              </a:rPr>
              <a:t>My second question is pretty limited, since students  might have potential campus activities than I included in the question.</a:t>
            </a:r>
          </a:p>
        </p:txBody>
      </p:sp>
      <p:sp>
        <p:nvSpPr>
          <p:cNvPr id="99381" name="TextBox 7"/>
          <p:cNvSpPr txBox="1">
            <a:spLocks noChangeArrowheads="1"/>
          </p:cNvSpPr>
          <p:nvPr/>
        </p:nvSpPr>
        <p:spPr bwMode="auto">
          <a:xfrm>
            <a:off x="565871" y="3696758"/>
            <a:ext cx="299681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algn="r">
              <a:defRPr/>
            </a:pPr>
            <a:r>
              <a:rPr lang="en-US" altLang="zh-CN" dirty="0">
                <a:latin typeface="+mn-lt"/>
                <a:ea typeface="+mn-ea"/>
                <a:cs typeface="+mn-ea"/>
                <a:sym typeface="+mn-lt"/>
              </a:rPr>
              <a:t>Seems that the correlation between  the two variables is not as large as I expected. </a:t>
            </a:r>
          </a:p>
        </p:txBody>
      </p:sp>
      <p:sp>
        <p:nvSpPr>
          <p:cNvPr id="99377" name="TextBox 13"/>
          <p:cNvSpPr txBox="1">
            <a:spLocks noChangeArrowheads="1"/>
          </p:cNvSpPr>
          <p:nvPr/>
        </p:nvSpPr>
        <p:spPr bwMode="auto">
          <a:xfrm>
            <a:off x="783331" y="1901277"/>
            <a:ext cx="3034248"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algn="r">
              <a:defRPr/>
            </a:pPr>
            <a:r>
              <a:rPr lang="en-US" sz="1600" b="1" dirty="0">
                <a:solidFill>
                  <a:srgbClr val="000000"/>
                </a:solidFill>
                <a:latin typeface="Arial" panose="020B0604020202020204" pitchFamily="34" charset="0"/>
                <a:cs typeface="Arial" panose="020B0604020202020204" pitchFamily="34" charset="0"/>
                <a:sym typeface="Arial" charset="0"/>
              </a:rPr>
              <a:t>Potential bias</a:t>
            </a:r>
            <a:r>
              <a:rPr lang="en-US" sz="1600" dirty="0">
                <a:solidFill>
                  <a:srgbClr val="000000"/>
                </a:solidFill>
                <a:latin typeface="Arial" panose="020B0604020202020204" pitchFamily="34" charset="0"/>
                <a:cs typeface="Arial" panose="020B0604020202020204" pitchFamily="34" charset="0"/>
                <a:sym typeface="Arial" charset="0"/>
              </a:rPr>
              <a:t>: most of my survey results were collected during afternoon. There might be some students show up on campus only in morning or at night.  </a:t>
            </a:r>
            <a:endParaRPr lang="en-US" altLang="zh-CN" sz="1600" dirty="0">
              <a:solidFill>
                <a:schemeClr val="tx1">
                  <a:lumMod val="50000"/>
                  <a:lumOff val="50000"/>
                </a:schemeClr>
              </a:solidFill>
              <a:latin typeface="+mn-lt"/>
              <a:ea typeface="+mn-ea"/>
              <a:cs typeface="+mn-ea"/>
              <a:sym typeface="+mn-lt"/>
            </a:endParaRPr>
          </a:p>
        </p:txBody>
      </p:sp>
      <p:sp>
        <p:nvSpPr>
          <p:cNvPr id="99373" name="TextBox 19"/>
          <p:cNvSpPr txBox="1">
            <a:spLocks noChangeArrowheads="1"/>
          </p:cNvSpPr>
          <p:nvPr/>
        </p:nvSpPr>
        <p:spPr bwMode="auto">
          <a:xfrm>
            <a:off x="8551546" y="3696758"/>
            <a:ext cx="27809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a:defRPr/>
            </a:pPr>
            <a:r>
              <a:rPr lang="en-US" altLang="zh-CN" sz="1600" b="1" dirty="0">
                <a:latin typeface="+mn-lt"/>
                <a:ea typeface="+mn-ea"/>
                <a:cs typeface="+mn-ea"/>
                <a:sym typeface="+mn-lt"/>
              </a:rPr>
              <a:t>Sample size: </a:t>
            </a:r>
            <a:r>
              <a:rPr lang="en-US" altLang="zh-CN" sz="1600" dirty="0">
                <a:latin typeface="+mn-lt"/>
                <a:ea typeface="+mn-ea"/>
                <a:cs typeface="+mn-ea"/>
                <a:sym typeface="+mn-lt"/>
              </a:rPr>
              <a:t>I collected 100 data,  but this is still a relatively small sample. </a:t>
            </a:r>
            <a:r>
              <a:rPr lang="en-US" altLang="zh-CN" sz="1600" b="1" dirty="0">
                <a:latin typeface="+mn-lt"/>
                <a:ea typeface="+mn-ea"/>
                <a:cs typeface="+mn-ea"/>
                <a:sym typeface="+mn-lt"/>
              </a:rPr>
              <a:t> </a:t>
            </a:r>
          </a:p>
        </p:txBody>
      </p:sp>
      <p:grpSp>
        <p:nvGrpSpPr>
          <p:cNvPr id="22" name="Group 21"/>
          <p:cNvGrpSpPr>
            <a:grpSpLocks/>
          </p:cNvGrpSpPr>
          <p:nvPr/>
        </p:nvGrpSpPr>
        <p:grpSpPr bwMode="auto">
          <a:xfrm>
            <a:off x="3869029" y="2014580"/>
            <a:ext cx="1239676" cy="287338"/>
            <a:chOff x="2901397" y="1460250"/>
            <a:chExt cx="930338" cy="220268"/>
          </a:xfrm>
        </p:grpSpPr>
        <p:cxnSp>
          <p:nvCxnSpPr>
            <p:cNvPr id="23" name="Straight Connector 22"/>
            <p:cNvCxnSpPr/>
            <p:nvPr/>
          </p:nvCxnSpPr>
          <p:spPr>
            <a:xfrm flipH="1" flipV="1">
              <a:off x="3592301" y="1460250"/>
              <a:ext cx="239434" cy="220268"/>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901397" y="1463901"/>
              <a:ext cx="6909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31" name="Group 30"/>
          <p:cNvGrpSpPr>
            <a:grpSpLocks/>
          </p:cNvGrpSpPr>
          <p:nvPr/>
        </p:nvGrpSpPr>
        <p:grpSpPr bwMode="auto">
          <a:xfrm flipH="1" flipV="1">
            <a:off x="6995997" y="5348330"/>
            <a:ext cx="1239676" cy="293688"/>
            <a:chOff x="2901397" y="1460250"/>
            <a:chExt cx="930338" cy="220268"/>
          </a:xfrm>
        </p:grpSpPr>
        <p:cxnSp>
          <p:nvCxnSpPr>
            <p:cNvPr id="32" name="Straight Connector 31"/>
            <p:cNvCxnSpPr/>
            <p:nvPr/>
          </p:nvCxnSpPr>
          <p:spPr>
            <a:xfrm flipH="1" flipV="1">
              <a:off x="3592301" y="1460250"/>
              <a:ext cx="239434" cy="220268"/>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2901397" y="1463822"/>
              <a:ext cx="6909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a:xfrm flipH="1">
            <a:off x="3691254" y="3798931"/>
            <a:ext cx="612695"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p:cNvCxnSpPr>
          <p:nvPr/>
        </p:nvCxnSpPr>
        <p:spPr>
          <a:xfrm flipH="1">
            <a:off x="7771388" y="3798931"/>
            <a:ext cx="729366"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noAutofit/>
          </a:bodyPr>
          <a:lstStyle/>
          <a:p>
            <a:r>
              <a:rPr lang="en-US" sz="4800" dirty="0">
                <a:solidFill>
                  <a:srgbClr val="F8F8F8"/>
                </a:solidFill>
                <a:latin typeface="Arial Narrow" charset="0"/>
                <a:cs typeface="Arial Narrow" charset="0"/>
                <a:sym typeface="Arial Narrow" charset="0"/>
              </a:rPr>
              <a:t>Limitations</a:t>
            </a:r>
            <a:endParaRPr lang="zh-CN" altLang="en-US" sz="4800" dirty="0">
              <a:latin typeface="+mn-lt"/>
              <a:ea typeface="+mn-ea"/>
              <a:cs typeface="+mn-ea"/>
              <a:sym typeface="+mn-lt"/>
            </a:endParaRPr>
          </a:p>
        </p:txBody>
      </p:sp>
      <p:grpSp>
        <p:nvGrpSpPr>
          <p:cNvPr id="57" name="组合 1">
            <a:extLst>
              <a:ext uri="{FF2B5EF4-FFF2-40B4-BE49-F238E27FC236}">
                <a16:creationId xmlns:a16="http://schemas.microsoft.com/office/drawing/2014/main" id="{6DC52ED3-512E-3849-97D1-62D84E8D20AA}"/>
              </a:ext>
            </a:extLst>
          </p:cNvPr>
          <p:cNvGrpSpPr/>
          <p:nvPr/>
        </p:nvGrpSpPr>
        <p:grpSpPr>
          <a:xfrm>
            <a:off x="4338866" y="2093989"/>
            <a:ext cx="3432522" cy="3454400"/>
            <a:chOff x="3280172" y="2064586"/>
            <a:chExt cx="2574727" cy="2591600"/>
          </a:xfrm>
        </p:grpSpPr>
        <p:sp>
          <p:nvSpPr>
            <p:cNvPr id="58" name="AutoShape 18">
              <a:extLst>
                <a:ext uri="{FF2B5EF4-FFF2-40B4-BE49-F238E27FC236}">
                  <a16:creationId xmlns:a16="http://schemas.microsoft.com/office/drawing/2014/main" id="{0FA40EFC-F38A-4448-85F2-AC7DD04E91FB}"/>
                </a:ext>
              </a:extLst>
            </p:cNvPr>
            <p:cNvSpPr>
              <a:spLocks/>
            </p:cNvSpPr>
            <p:nvPr/>
          </p:nvSpPr>
          <p:spPr bwMode="auto">
            <a:xfrm>
              <a:off x="3280172" y="2064586"/>
              <a:ext cx="2574727" cy="2591600"/>
            </a:xfrm>
            <a:custGeom>
              <a:avLst/>
              <a:gdLst>
                <a:gd name="T0" fmla="*/ 3432795 w 19679"/>
                <a:gd name="T1" fmla="*/ 3791607 h 19679"/>
                <a:gd name="T2" fmla="*/ 3432795 w 19679"/>
                <a:gd name="T3" fmla="*/ 3791607 h 19679"/>
                <a:gd name="T4" fmla="*/ 3432795 w 19679"/>
                <a:gd name="T5" fmla="*/ 3791607 h 19679"/>
                <a:gd name="T6" fmla="*/ 3432795 w 19679"/>
                <a:gd name="T7" fmla="*/ 3791607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FFFFFF"/>
            </a:solidFill>
            <a:ln w="63500" cap="flat" cmpd="sng">
              <a:solidFill>
                <a:schemeClr val="accent2"/>
              </a:solidFill>
              <a:prstDash val="solid"/>
              <a:bevel/>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17145" tIns="17145" rIns="17145" bIns="17145" anchor="ctr"/>
            <a:lstStyle/>
            <a:p>
              <a:endParaRPr lang="zh-CN" altLang="en-US" dirty="0">
                <a:solidFill>
                  <a:schemeClr val="tx1">
                    <a:lumMod val="50000"/>
                    <a:lumOff val="50000"/>
                  </a:schemeClr>
                </a:solidFill>
                <a:cs typeface="+mn-ea"/>
                <a:sym typeface="+mn-lt"/>
              </a:endParaRPr>
            </a:p>
          </p:txBody>
        </p:sp>
        <p:sp>
          <p:nvSpPr>
            <p:cNvPr id="75" name="AutoShape 35">
              <a:extLst>
                <a:ext uri="{FF2B5EF4-FFF2-40B4-BE49-F238E27FC236}">
                  <a16:creationId xmlns:a16="http://schemas.microsoft.com/office/drawing/2014/main" id="{ADA2929E-FDC4-3748-89E0-E0456728AD72}"/>
                </a:ext>
              </a:extLst>
            </p:cNvPr>
            <p:cNvSpPr>
              <a:spLocks/>
            </p:cNvSpPr>
            <p:nvPr/>
          </p:nvSpPr>
          <p:spPr bwMode="auto">
            <a:xfrm>
              <a:off x="3694509" y="2545151"/>
              <a:ext cx="1753791" cy="1754332"/>
            </a:xfrm>
            <a:custGeom>
              <a:avLst/>
              <a:gdLst>
                <a:gd name="T0" fmla="*/ 2338269 w 19679"/>
                <a:gd name="T1" fmla="*/ 2566653 h 19679"/>
                <a:gd name="T2" fmla="*/ 2338269 w 19679"/>
                <a:gd name="T3" fmla="*/ 2566653 h 19679"/>
                <a:gd name="T4" fmla="*/ 2338269 w 19679"/>
                <a:gd name="T5" fmla="*/ 2566653 h 19679"/>
                <a:gd name="T6" fmla="*/ 2338269 w 19679"/>
                <a:gd name="T7" fmla="*/ 256665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solidFill>
                  <a:schemeClr val="tx1">
                    <a:lumMod val="50000"/>
                    <a:lumOff val="50000"/>
                  </a:schemeClr>
                </a:solidFill>
                <a:cs typeface="+mn-ea"/>
                <a:sym typeface="+mn-lt"/>
              </a:endParaRPr>
            </a:p>
          </p:txBody>
        </p:sp>
        <p:sp>
          <p:nvSpPr>
            <p:cNvPr id="76" name="AutoShape 36">
              <a:extLst>
                <a:ext uri="{FF2B5EF4-FFF2-40B4-BE49-F238E27FC236}">
                  <a16:creationId xmlns:a16="http://schemas.microsoft.com/office/drawing/2014/main" id="{732D13D3-BD64-FD46-91D1-8FA043688AB7}"/>
                </a:ext>
              </a:extLst>
            </p:cNvPr>
            <p:cNvSpPr>
              <a:spLocks/>
            </p:cNvSpPr>
            <p:nvPr/>
          </p:nvSpPr>
          <p:spPr bwMode="auto">
            <a:xfrm>
              <a:off x="4358878" y="3150771"/>
              <a:ext cx="440531" cy="440667"/>
            </a:xfrm>
            <a:custGeom>
              <a:avLst/>
              <a:gdLst>
                <a:gd name="T0" fmla="*/ 587375 w 21600"/>
                <a:gd name="T1" fmla="*/ 587375 h 21600"/>
                <a:gd name="T2" fmla="*/ 587375 w 21600"/>
                <a:gd name="T3" fmla="*/ 587375 h 21600"/>
                <a:gd name="T4" fmla="*/ 587375 w 21600"/>
                <a:gd name="T5" fmla="*/ 587375 h 21600"/>
                <a:gd name="T6" fmla="*/ 587375 w 21600"/>
                <a:gd name="T7" fmla="*/ 5873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600"/>
                    <a:pt x="19447" y="21600"/>
                  </a:cubicBezTo>
                  <a:cubicBezTo>
                    <a:pt x="19189" y="21600"/>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14288" tIns="14288" rIns="14288" bIns="14288" anchor="ctr"/>
            <a:lstStyle/>
            <a:p>
              <a:endParaRPr lang="zh-CN" altLang="en-US">
                <a:solidFill>
                  <a:schemeClr val="tx1">
                    <a:lumMod val="50000"/>
                    <a:lumOff val="50000"/>
                  </a:schemeClr>
                </a:solidFill>
                <a:cs typeface="+mn-ea"/>
                <a:sym typeface="+mn-lt"/>
              </a:endParaRPr>
            </a:p>
          </p:txBody>
        </p:sp>
      </p:grpSp>
    </p:spTree>
    <p:extLst>
      <p:ext uri="{BB962C8B-B14F-4D97-AF65-F5344CB8AC3E}">
        <p14:creationId xmlns:p14="http://schemas.microsoft.com/office/powerpoint/2010/main" val="271636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downLeft)">
                                      <p:cBhvr>
                                        <p:cTn id="7" dur="500"/>
                                        <p:tgtEl>
                                          <p:spTgt spid="2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9377"/>
                                        </p:tgtEl>
                                        <p:attrNameLst>
                                          <p:attrName>style.visibility</p:attrName>
                                        </p:attrNameLst>
                                      </p:cBhvr>
                                      <p:to>
                                        <p:strVal val="visible"/>
                                      </p:to>
                                    </p:set>
                                    <p:anim calcmode="lin" valueType="num">
                                      <p:cBhvr>
                                        <p:cTn id="11" dur="500" fill="hold"/>
                                        <p:tgtEl>
                                          <p:spTgt spid="99377"/>
                                        </p:tgtEl>
                                        <p:attrNameLst>
                                          <p:attrName>ppt_w</p:attrName>
                                        </p:attrNameLst>
                                      </p:cBhvr>
                                      <p:tavLst>
                                        <p:tav tm="0">
                                          <p:val>
                                            <p:fltVal val="0"/>
                                          </p:val>
                                        </p:tav>
                                        <p:tav tm="100000">
                                          <p:val>
                                            <p:strVal val="#ppt_w"/>
                                          </p:val>
                                        </p:tav>
                                      </p:tavLst>
                                    </p:anim>
                                    <p:anim calcmode="lin" valueType="num">
                                      <p:cBhvr>
                                        <p:cTn id="12" dur="500" fill="hold"/>
                                        <p:tgtEl>
                                          <p:spTgt spid="99377"/>
                                        </p:tgtEl>
                                        <p:attrNameLst>
                                          <p:attrName>ppt_h</p:attrName>
                                        </p:attrNameLst>
                                      </p:cBhvr>
                                      <p:tavLst>
                                        <p:tav tm="0">
                                          <p:val>
                                            <p:fltVal val="0"/>
                                          </p:val>
                                        </p:tav>
                                        <p:tav tm="100000">
                                          <p:val>
                                            <p:strVal val="#ppt_h"/>
                                          </p:val>
                                        </p:tav>
                                      </p:tavLst>
                                    </p:anim>
                                    <p:animEffect transition="in" filter="fade">
                                      <p:cBhvr>
                                        <p:cTn id="13" dur="500"/>
                                        <p:tgtEl>
                                          <p:spTgt spid="99377"/>
                                        </p:tgtEl>
                                      </p:cBhvr>
                                    </p:animEffect>
                                  </p:childTnLst>
                                </p:cTn>
                              </p:par>
                            </p:childTnLst>
                          </p:cTn>
                        </p:par>
                        <p:par>
                          <p:cTn id="14" fill="hold">
                            <p:stCondLst>
                              <p:cond delay="1000"/>
                            </p:stCondLst>
                            <p:childTnLst>
                              <p:par>
                                <p:cTn id="15" presetID="18" presetClass="entr" presetSubtype="12"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strips(downLeft)">
                                      <p:cBhvr>
                                        <p:cTn id="17" dur="500"/>
                                        <p:tgtEl>
                                          <p:spTgt spid="34"/>
                                        </p:tgtEl>
                                      </p:cBhvr>
                                    </p:animEffect>
                                  </p:childTnLst>
                                </p:cTn>
                              </p:par>
                            </p:childTnLst>
                          </p:cTn>
                        </p:par>
                        <p:par>
                          <p:cTn id="18" fill="hold" nodeType="afterGroup">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99381"/>
                                        </p:tgtEl>
                                        <p:attrNameLst>
                                          <p:attrName>style.visibility</p:attrName>
                                        </p:attrNameLst>
                                      </p:cBhvr>
                                      <p:to>
                                        <p:strVal val="visible"/>
                                      </p:to>
                                    </p:set>
                                    <p:anim calcmode="lin" valueType="num">
                                      <p:cBhvr>
                                        <p:cTn id="21" dur="500" fill="hold"/>
                                        <p:tgtEl>
                                          <p:spTgt spid="99381"/>
                                        </p:tgtEl>
                                        <p:attrNameLst>
                                          <p:attrName>ppt_w</p:attrName>
                                        </p:attrNameLst>
                                      </p:cBhvr>
                                      <p:tavLst>
                                        <p:tav tm="0">
                                          <p:val>
                                            <p:fltVal val="0"/>
                                          </p:val>
                                        </p:tav>
                                        <p:tav tm="100000">
                                          <p:val>
                                            <p:strVal val="#ppt_w"/>
                                          </p:val>
                                        </p:tav>
                                      </p:tavLst>
                                    </p:anim>
                                    <p:anim calcmode="lin" valueType="num">
                                      <p:cBhvr>
                                        <p:cTn id="22" dur="500" fill="hold"/>
                                        <p:tgtEl>
                                          <p:spTgt spid="99381"/>
                                        </p:tgtEl>
                                        <p:attrNameLst>
                                          <p:attrName>ppt_h</p:attrName>
                                        </p:attrNameLst>
                                      </p:cBhvr>
                                      <p:tavLst>
                                        <p:tav tm="0">
                                          <p:val>
                                            <p:fltVal val="0"/>
                                          </p:val>
                                        </p:tav>
                                        <p:tav tm="100000">
                                          <p:val>
                                            <p:strVal val="#ppt_h"/>
                                          </p:val>
                                        </p:tav>
                                      </p:tavLst>
                                    </p:anim>
                                    <p:animEffect transition="in" filter="fade">
                                      <p:cBhvr>
                                        <p:cTn id="23" dur="500"/>
                                        <p:tgtEl>
                                          <p:spTgt spid="99381"/>
                                        </p:tgtEl>
                                      </p:cBhvr>
                                    </p:animEffect>
                                  </p:childTnLst>
                                </p:cTn>
                              </p:par>
                            </p:childTnLst>
                          </p:cTn>
                        </p:par>
                        <p:par>
                          <p:cTn id="24" fill="hold">
                            <p:stCondLst>
                              <p:cond delay="2000"/>
                            </p:stCondLst>
                            <p:childTnLst>
                              <p:par>
                                <p:cTn id="25" presetID="18" presetClass="entr" presetSubtype="6"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strips(downRight)">
                                      <p:cBhvr>
                                        <p:cTn id="27" dur="500"/>
                                        <p:tgtEl>
                                          <p:spTgt spid="35"/>
                                        </p:tgtEl>
                                      </p:cBhvr>
                                    </p:animEffect>
                                  </p:childTnLst>
                                </p:cTn>
                              </p:par>
                            </p:childTnLst>
                          </p:cTn>
                        </p:par>
                        <p:par>
                          <p:cTn id="28" fill="hold" nodeType="afterGroup">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99373"/>
                                        </p:tgtEl>
                                        <p:attrNameLst>
                                          <p:attrName>style.visibility</p:attrName>
                                        </p:attrNameLst>
                                      </p:cBhvr>
                                      <p:to>
                                        <p:strVal val="visible"/>
                                      </p:to>
                                    </p:set>
                                    <p:anim calcmode="lin" valueType="num">
                                      <p:cBhvr>
                                        <p:cTn id="31" dur="500" fill="hold"/>
                                        <p:tgtEl>
                                          <p:spTgt spid="99373"/>
                                        </p:tgtEl>
                                        <p:attrNameLst>
                                          <p:attrName>ppt_w</p:attrName>
                                        </p:attrNameLst>
                                      </p:cBhvr>
                                      <p:tavLst>
                                        <p:tav tm="0">
                                          <p:val>
                                            <p:fltVal val="0"/>
                                          </p:val>
                                        </p:tav>
                                        <p:tav tm="100000">
                                          <p:val>
                                            <p:strVal val="#ppt_w"/>
                                          </p:val>
                                        </p:tav>
                                      </p:tavLst>
                                    </p:anim>
                                    <p:anim calcmode="lin" valueType="num">
                                      <p:cBhvr>
                                        <p:cTn id="32" dur="500" fill="hold"/>
                                        <p:tgtEl>
                                          <p:spTgt spid="99373"/>
                                        </p:tgtEl>
                                        <p:attrNameLst>
                                          <p:attrName>ppt_h</p:attrName>
                                        </p:attrNameLst>
                                      </p:cBhvr>
                                      <p:tavLst>
                                        <p:tav tm="0">
                                          <p:val>
                                            <p:fltVal val="0"/>
                                          </p:val>
                                        </p:tav>
                                        <p:tav tm="100000">
                                          <p:val>
                                            <p:strVal val="#ppt_h"/>
                                          </p:val>
                                        </p:tav>
                                      </p:tavLst>
                                    </p:anim>
                                    <p:animEffect transition="in" filter="fade">
                                      <p:cBhvr>
                                        <p:cTn id="33" dur="500"/>
                                        <p:tgtEl>
                                          <p:spTgt spid="99373"/>
                                        </p:tgtEl>
                                      </p:cBhvr>
                                    </p:animEffect>
                                  </p:childTnLst>
                                </p:cTn>
                              </p:par>
                            </p:childTnLst>
                          </p:cTn>
                        </p:par>
                        <p:par>
                          <p:cTn id="34" fill="hold">
                            <p:stCondLst>
                              <p:cond delay="3000"/>
                            </p:stCondLst>
                            <p:childTnLst>
                              <p:par>
                                <p:cTn id="35" presetID="18" presetClass="entr" presetSubtype="3"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strips(upRight)">
                                      <p:cBhvr>
                                        <p:cTn id="37" dur="500"/>
                                        <p:tgtEl>
                                          <p:spTgt spid="31"/>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99383"/>
                                        </p:tgtEl>
                                        <p:attrNameLst>
                                          <p:attrName>style.visibility</p:attrName>
                                        </p:attrNameLst>
                                      </p:cBhvr>
                                      <p:to>
                                        <p:strVal val="visible"/>
                                      </p:to>
                                    </p:set>
                                    <p:anim calcmode="lin" valueType="num">
                                      <p:cBhvr>
                                        <p:cTn id="41" dur="500" fill="hold"/>
                                        <p:tgtEl>
                                          <p:spTgt spid="99383"/>
                                        </p:tgtEl>
                                        <p:attrNameLst>
                                          <p:attrName>ppt_w</p:attrName>
                                        </p:attrNameLst>
                                      </p:cBhvr>
                                      <p:tavLst>
                                        <p:tav tm="0">
                                          <p:val>
                                            <p:fltVal val="0"/>
                                          </p:val>
                                        </p:tav>
                                        <p:tav tm="100000">
                                          <p:val>
                                            <p:strVal val="#ppt_w"/>
                                          </p:val>
                                        </p:tav>
                                      </p:tavLst>
                                    </p:anim>
                                    <p:anim calcmode="lin" valueType="num">
                                      <p:cBhvr>
                                        <p:cTn id="42" dur="500" fill="hold"/>
                                        <p:tgtEl>
                                          <p:spTgt spid="99383"/>
                                        </p:tgtEl>
                                        <p:attrNameLst>
                                          <p:attrName>ppt_h</p:attrName>
                                        </p:attrNameLst>
                                      </p:cBhvr>
                                      <p:tavLst>
                                        <p:tav tm="0">
                                          <p:val>
                                            <p:fltVal val="0"/>
                                          </p:val>
                                        </p:tav>
                                        <p:tav tm="100000">
                                          <p:val>
                                            <p:strVal val="#ppt_h"/>
                                          </p:val>
                                        </p:tav>
                                      </p:tavLst>
                                    </p:anim>
                                    <p:animEffect transition="in" filter="fade">
                                      <p:cBhvr>
                                        <p:cTn id="43" dur="500"/>
                                        <p:tgtEl>
                                          <p:spTgt spid="99383"/>
                                        </p:tgtEl>
                                      </p:cBhvr>
                                    </p:animEffect>
                                  </p:childTnLst>
                                </p:cTn>
                              </p:par>
                            </p:childTnLst>
                          </p:cTn>
                        </p:par>
                        <p:par>
                          <p:cTn id="44" fill="hold">
                            <p:stCondLst>
                              <p:cond delay="4000"/>
                            </p:stCondLst>
                            <p:childTnLst>
                              <p:par>
                                <p:cTn id="45" presetID="35" presetClass="entr" presetSubtype="0" fill="hold"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2000"/>
                                        <p:tgtEl>
                                          <p:spTgt spid="57"/>
                                        </p:tgtEl>
                                      </p:cBhvr>
                                    </p:animEffect>
                                    <p:anim calcmode="lin" valueType="num">
                                      <p:cBhvr>
                                        <p:cTn id="48" dur="2000" fill="hold"/>
                                        <p:tgtEl>
                                          <p:spTgt spid="57"/>
                                        </p:tgtEl>
                                        <p:attrNameLst>
                                          <p:attrName>style.rotation</p:attrName>
                                        </p:attrNameLst>
                                      </p:cBhvr>
                                      <p:tavLst>
                                        <p:tav tm="0">
                                          <p:val>
                                            <p:fltVal val="720"/>
                                          </p:val>
                                        </p:tav>
                                        <p:tav tm="100000">
                                          <p:val>
                                            <p:fltVal val="0"/>
                                          </p:val>
                                        </p:tav>
                                      </p:tavLst>
                                    </p:anim>
                                    <p:anim calcmode="lin" valueType="num">
                                      <p:cBhvr>
                                        <p:cTn id="49" dur="2000" fill="hold"/>
                                        <p:tgtEl>
                                          <p:spTgt spid="57"/>
                                        </p:tgtEl>
                                        <p:attrNameLst>
                                          <p:attrName>ppt_h</p:attrName>
                                        </p:attrNameLst>
                                      </p:cBhvr>
                                      <p:tavLst>
                                        <p:tav tm="0">
                                          <p:val>
                                            <p:fltVal val="0"/>
                                          </p:val>
                                        </p:tav>
                                        <p:tav tm="100000">
                                          <p:val>
                                            <p:strVal val="#ppt_h"/>
                                          </p:val>
                                        </p:tav>
                                      </p:tavLst>
                                    </p:anim>
                                    <p:anim calcmode="lin" valueType="num">
                                      <p:cBhvr>
                                        <p:cTn id="50" dur="2000" fill="hold"/>
                                        <p:tgtEl>
                                          <p:spTgt spid="5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83" grpId="0"/>
      <p:bldP spid="99381" grpId="0"/>
      <p:bldP spid="99377" grpId="0"/>
      <p:bldP spid="9937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F3836-EDB8-B648-A6C1-AD51D926BF64}"/>
              </a:ext>
            </a:extLst>
          </p:cNvPr>
          <p:cNvSpPr>
            <a:spLocks noGrp="1"/>
          </p:cNvSpPr>
          <p:nvPr>
            <p:ph type="title"/>
          </p:nvPr>
        </p:nvSpPr>
        <p:spPr/>
        <p:txBody>
          <a:bodyPr>
            <a:noAutofit/>
          </a:bodyPr>
          <a:lstStyle/>
          <a:p>
            <a:r>
              <a:rPr lang="en-US" sz="4800" dirty="0">
                <a:latin typeface="Arial Narrow" panose="020B0606020202030204" pitchFamily="34" charset="0"/>
              </a:rPr>
              <a:t>Implications</a:t>
            </a:r>
            <a:endParaRPr lang="en-US" sz="4800" dirty="0"/>
          </a:p>
        </p:txBody>
      </p:sp>
      <p:grpSp>
        <p:nvGrpSpPr>
          <p:cNvPr id="3" name="组合 1">
            <a:extLst>
              <a:ext uri="{FF2B5EF4-FFF2-40B4-BE49-F238E27FC236}">
                <a16:creationId xmlns:a16="http://schemas.microsoft.com/office/drawing/2014/main" id="{A0B54C15-984A-B74F-9884-4ABE3B46D64F}"/>
              </a:ext>
            </a:extLst>
          </p:cNvPr>
          <p:cNvGrpSpPr/>
          <p:nvPr/>
        </p:nvGrpSpPr>
        <p:grpSpPr>
          <a:xfrm>
            <a:off x="0" y="993004"/>
            <a:ext cx="2772203" cy="2394474"/>
            <a:chOff x="3080147" y="1728130"/>
            <a:chExt cx="2943225" cy="2939370"/>
          </a:xfrm>
        </p:grpSpPr>
        <p:sp>
          <p:nvSpPr>
            <p:cNvPr id="4" name="AutoShape 6">
              <a:extLst>
                <a:ext uri="{FF2B5EF4-FFF2-40B4-BE49-F238E27FC236}">
                  <a16:creationId xmlns:a16="http://schemas.microsoft.com/office/drawing/2014/main" id="{9E533D1F-D2D2-794A-8FEB-21B7EDF71BFA}"/>
                </a:ext>
              </a:extLst>
            </p:cNvPr>
            <p:cNvSpPr>
              <a:spLocks/>
            </p:cNvSpPr>
            <p:nvPr/>
          </p:nvSpPr>
          <p:spPr bwMode="auto">
            <a:xfrm>
              <a:off x="3297436" y="1728130"/>
              <a:ext cx="1201341" cy="1026636"/>
            </a:xfrm>
            <a:custGeom>
              <a:avLst/>
              <a:gdLst>
                <a:gd name="T0" fmla="*/ 1601788 w 21600"/>
                <a:gd name="T1" fmla="*/ 1368425 h 21600"/>
                <a:gd name="T2" fmla="*/ 1601788 w 21600"/>
                <a:gd name="T3" fmla="*/ 1368425 h 21600"/>
                <a:gd name="T4" fmla="*/ 1601788 w 21600"/>
                <a:gd name="T5" fmla="*/ 1368425 h 21600"/>
                <a:gd name="T6" fmla="*/ 1601788 w 21600"/>
                <a:gd name="T7" fmla="*/ 13684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600" y="21599"/>
                  </a:moveTo>
                  <a:cubicBezTo>
                    <a:pt x="0" y="14674"/>
                    <a:pt x="0" y="14674"/>
                    <a:pt x="0" y="14674"/>
                  </a:cubicBezTo>
                  <a:cubicBezTo>
                    <a:pt x="4517" y="6100"/>
                    <a:pt x="12282" y="577"/>
                    <a:pt x="20894" y="0"/>
                  </a:cubicBezTo>
                  <a:cubicBezTo>
                    <a:pt x="21599" y="13190"/>
                    <a:pt x="21599" y="13190"/>
                    <a:pt x="21599" y="13190"/>
                  </a:cubicBezTo>
                  <a:cubicBezTo>
                    <a:pt x="16517" y="13520"/>
                    <a:pt x="12141" y="16818"/>
                    <a:pt x="9600" y="21599"/>
                  </a:cubicBez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17145" tIns="17145" rIns="17145" bIns="17145"/>
            <a:lstStyle/>
            <a:p>
              <a:endParaRPr lang="zh-CN" altLang="en-US" dirty="0">
                <a:solidFill>
                  <a:schemeClr val="tx1">
                    <a:lumMod val="50000"/>
                    <a:lumOff val="50000"/>
                  </a:schemeClr>
                </a:solidFill>
                <a:cs typeface="+mn-ea"/>
                <a:sym typeface="+mn-lt"/>
              </a:endParaRPr>
            </a:p>
          </p:txBody>
        </p:sp>
        <p:sp>
          <p:nvSpPr>
            <p:cNvPr id="5" name="AutoShape 7">
              <a:extLst>
                <a:ext uri="{FF2B5EF4-FFF2-40B4-BE49-F238E27FC236}">
                  <a16:creationId xmlns:a16="http://schemas.microsoft.com/office/drawing/2014/main" id="{F7215EC5-3C1A-B543-940C-C4F6A5435FB3}"/>
                </a:ext>
              </a:extLst>
            </p:cNvPr>
            <p:cNvSpPr>
              <a:spLocks/>
            </p:cNvSpPr>
            <p:nvPr/>
          </p:nvSpPr>
          <p:spPr bwMode="auto">
            <a:xfrm>
              <a:off x="5298877" y="2517163"/>
              <a:ext cx="724495" cy="1356541"/>
            </a:xfrm>
            <a:custGeom>
              <a:avLst/>
              <a:gdLst>
                <a:gd name="T0" fmla="*/ 965945 w 20053"/>
                <a:gd name="T1" fmla="*/ 1808163 h 21600"/>
                <a:gd name="T2" fmla="*/ 965945 w 20053"/>
                <a:gd name="T3" fmla="*/ 1808163 h 21600"/>
                <a:gd name="T4" fmla="*/ 965945 w 20053"/>
                <a:gd name="T5" fmla="*/ 1808163 h 21600"/>
                <a:gd name="T6" fmla="*/ 965945 w 20053"/>
                <a:gd name="T7" fmla="*/ 18081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53" h="21600">
                  <a:moveTo>
                    <a:pt x="0" y="4619"/>
                  </a:moveTo>
                  <a:cubicBezTo>
                    <a:pt x="15413" y="0"/>
                    <a:pt x="15413" y="0"/>
                    <a:pt x="15413" y="0"/>
                  </a:cubicBezTo>
                  <a:cubicBezTo>
                    <a:pt x="21599" y="6742"/>
                    <a:pt x="21599" y="14857"/>
                    <a:pt x="15413" y="21600"/>
                  </a:cubicBezTo>
                  <a:cubicBezTo>
                    <a:pt x="0" y="16980"/>
                    <a:pt x="0" y="16980"/>
                    <a:pt x="0" y="16980"/>
                  </a:cubicBezTo>
                  <a:cubicBezTo>
                    <a:pt x="1736" y="15169"/>
                    <a:pt x="2605" y="13047"/>
                    <a:pt x="2605" y="10800"/>
                  </a:cubicBezTo>
                  <a:cubicBezTo>
                    <a:pt x="2605" y="8552"/>
                    <a:pt x="1736" y="6492"/>
                    <a:pt x="0" y="4619"/>
                  </a:cubicBezTo>
                  <a:close/>
                </a:path>
              </a:pathLst>
            </a:custGeom>
            <a:solidFill>
              <a:schemeClr val="accent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17145" tIns="17145" rIns="17145" bIns="17145"/>
            <a:lstStyle/>
            <a:p>
              <a:endParaRPr lang="zh-CN" altLang="en-US">
                <a:solidFill>
                  <a:schemeClr val="tx1">
                    <a:lumMod val="50000"/>
                    <a:lumOff val="50000"/>
                  </a:schemeClr>
                </a:solidFill>
                <a:cs typeface="+mn-ea"/>
                <a:sym typeface="+mn-lt"/>
              </a:endParaRPr>
            </a:p>
          </p:txBody>
        </p:sp>
        <p:sp>
          <p:nvSpPr>
            <p:cNvPr id="6" name="AutoShape 8">
              <a:extLst>
                <a:ext uri="{FF2B5EF4-FFF2-40B4-BE49-F238E27FC236}">
                  <a16:creationId xmlns:a16="http://schemas.microsoft.com/office/drawing/2014/main" id="{AB2EFD9D-30B8-D04F-9E77-87342207BECE}"/>
                </a:ext>
              </a:extLst>
            </p:cNvPr>
            <p:cNvSpPr>
              <a:spLocks/>
            </p:cNvSpPr>
            <p:nvPr/>
          </p:nvSpPr>
          <p:spPr bwMode="auto">
            <a:xfrm>
              <a:off x="4604742" y="3634314"/>
              <a:ext cx="1204317" cy="1028422"/>
            </a:xfrm>
            <a:custGeom>
              <a:avLst/>
              <a:gdLst>
                <a:gd name="T0" fmla="*/ 1605756 w 21600"/>
                <a:gd name="T1" fmla="*/ 1370806 h 21600"/>
                <a:gd name="T2" fmla="*/ 1605756 w 21600"/>
                <a:gd name="T3" fmla="*/ 1370806 h 21600"/>
                <a:gd name="T4" fmla="*/ 1605756 w 21600"/>
                <a:gd name="T5" fmla="*/ 1370806 h 21600"/>
                <a:gd name="T6" fmla="*/ 1605756 w 21600"/>
                <a:gd name="T7" fmla="*/ 13708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960" y="0"/>
                  </a:moveTo>
                  <a:cubicBezTo>
                    <a:pt x="21599" y="6925"/>
                    <a:pt x="21599" y="6925"/>
                    <a:pt x="21599" y="6925"/>
                  </a:cubicBezTo>
                  <a:cubicBezTo>
                    <a:pt x="17097" y="15499"/>
                    <a:pt x="9287" y="21022"/>
                    <a:pt x="703" y="21600"/>
                  </a:cubicBezTo>
                  <a:cubicBezTo>
                    <a:pt x="0" y="8491"/>
                    <a:pt x="0" y="8491"/>
                    <a:pt x="0" y="8491"/>
                  </a:cubicBezTo>
                  <a:cubicBezTo>
                    <a:pt x="5065" y="8079"/>
                    <a:pt x="9498" y="4781"/>
                    <a:pt x="11960" y="0"/>
                  </a:cubicBezTo>
                  <a:close/>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17145" tIns="17145" rIns="17145" bIns="17145"/>
            <a:lstStyle/>
            <a:p>
              <a:endParaRPr lang="zh-CN" altLang="en-US">
                <a:solidFill>
                  <a:schemeClr val="tx1">
                    <a:lumMod val="50000"/>
                    <a:lumOff val="50000"/>
                  </a:schemeClr>
                </a:solidFill>
                <a:cs typeface="+mn-ea"/>
                <a:sym typeface="+mn-lt"/>
              </a:endParaRPr>
            </a:p>
          </p:txBody>
        </p:sp>
        <p:sp>
          <p:nvSpPr>
            <p:cNvPr id="8" name="AutoShape 10">
              <a:extLst>
                <a:ext uri="{FF2B5EF4-FFF2-40B4-BE49-F238E27FC236}">
                  <a16:creationId xmlns:a16="http://schemas.microsoft.com/office/drawing/2014/main" id="{D931AB23-E162-8A4C-99C0-B4AF7DAA8678}"/>
                </a:ext>
              </a:extLst>
            </p:cNvPr>
            <p:cNvSpPr>
              <a:spLocks/>
            </p:cNvSpPr>
            <p:nvPr/>
          </p:nvSpPr>
          <p:spPr bwMode="auto">
            <a:xfrm>
              <a:off x="4596408" y="1728130"/>
              <a:ext cx="1204317" cy="1020085"/>
            </a:xfrm>
            <a:custGeom>
              <a:avLst/>
              <a:gdLst>
                <a:gd name="T0" fmla="*/ 1605756 w 21600"/>
                <a:gd name="T1" fmla="*/ 1359694 h 21600"/>
                <a:gd name="T2" fmla="*/ 1605756 w 21600"/>
                <a:gd name="T3" fmla="*/ 1359694 h 21600"/>
                <a:gd name="T4" fmla="*/ 1605756 w 21600"/>
                <a:gd name="T5" fmla="*/ 1359694 h 21600"/>
                <a:gd name="T6" fmla="*/ 1605756 w 21600"/>
                <a:gd name="T7" fmla="*/ 13596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292"/>
                  </a:moveTo>
                  <a:cubicBezTo>
                    <a:pt x="562" y="0"/>
                    <a:pt x="562" y="0"/>
                    <a:pt x="562" y="0"/>
                  </a:cubicBezTo>
                  <a:cubicBezTo>
                    <a:pt x="9216" y="498"/>
                    <a:pt x="17026" y="5981"/>
                    <a:pt x="21599" y="14538"/>
                  </a:cubicBezTo>
                  <a:cubicBezTo>
                    <a:pt x="12031" y="21599"/>
                    <a:pt x="12031" y="21599"/>
                    <a:pt x="12031" y="21599"/>
                  </a:cubicBezTo>
                  <a:cubicBezTo>
                    <a:pt x="9498" y="16864"/>
                    <a:pt x="5065" y="13624"/>
                    <a:pt x="0" y="13292"/>
                  </a:cubicBezTo>
                  <a:close/>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17145" tIns="17145" rIns="17145" bIns="17145"/>
            <a:lstStyle/>
            <a:p>
              <a:endParaRPr lang="zh-CN" altLang="en-US" dirty="0">
                <a:solidFill>
                  <a:schemeClr val="tx1">
                    <a:lumMod val="50000"/>
                    <a:lumOff val="50000"/>
                  </a:schemeClr>
                </a:solidFill>
                <a:cs typeface="+mn-ea"/>
                <a:sym typeface="+mn-lt"/>
              </a:endParaRPr>
            </a:p>
          </p:txBody>
        </p:sp>
        <p:sp>
          <p:nvSpPr>
            <p:cNvPr id="9" name="AutoShape 11">
              <a:extLst>
                <a:ext uri="{FF2B5EF4-FFF2-40B4-BE49-F238E27FC236}">
                  <a16:creationId xmlns:a16="http://schemas.microsoft.com/office/drawing/2014/main" id="{DD92E8F0-5475-E24A-96B3-C331C909987F}"/>
                </a:ext>
              </a:extLst>
            </p:cNvPr>
            <p:cNvSpPr>
              <a:spLocks/>
            </p:cNvSpPr>
            <p:nvPr/>
          </p:nvSpPr>
          <p:spPr bwMode="auto">
            <a:xfrm>
              <a:off x="3326011" y="3658134"/>
              <a:ext cx="1203722" cy="1009366"/>
            </a:xfrm>
            <a:custGeom>
              <a:avLst/>
              <a:gdLst>
                <a:gd name="T0" fmla="*/ 1604963 w 21600"/>
                <a:gd name="T1" fmla="*/ 1345406 h 21600"/>
                <a:gd name="T2" fmla="*/ 1604963 w 21600"/>
                <a:gd name="T3" fmla="*/ 1345406 h 21600"/>
                <a:gd name="T4" fmla="*/ 1604963 w 21600"/>
                <a:gd name="T5" fmla="*/ 1345406 h 21600"/>
                <a:gd name="T6" fmla="*/ 1604963 w 21600"/>
                <a:gd name="T7" fmla="*/ 13454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8152"/>
                  </a:moveTo>
                  <a:cubicBezTo>
                    <a:pt x="21248" y="21599"/>
                    <a:pt x="21248" y="21599"/>
                    <a:pt x="21248" y="21599"/>
                  </a:cubicBezTo>
                  <a:cubicBezTo>
                    <a:pt x="12664" y="21347"/>
                    <a:pt x="4714" y="16052"/>
                    <a:pt x="0" y="7480"/>
                  </a:cubicBezTo>
                  <a:cubicBezTo>
                    <a:pt x="9357" y="0"/>
                    <a:pt x="9357" y="0"/>
                    <a:pt x="9357" y="0"/>
                  </a:cubicBezTo>
                  <a:cubicBezTo>
                    <a:pt x="12031" y="4790"/>
                    <a:pt x="16463" y="7984"/>
                    <a:pt x="21599" y="8152"/>
                  </a:cubicBez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17145" tIns="17145" rIns="17145" bIns="17145"/>
            <a:lstStyle/>
            <a:p>
              <a:endParaRPr lang="zh-CN" altLang="en-US">
                <a:solidFill>
                  <a:schemeClr val="tx1">
                    <a:lumMod val="50000"/>
                    <a:lumOff val="50000"/>
                  </a:schemeClr>
                </a:solidFill>
                <a:cs typeface="+mn-ea"/>
                <a:sym typeface="+mn-lt"/>
              </a:endParaRPr>
            </a:p>
          </p:txBody>
        </p:sp>
        <p:sp>
          <p:nvSpPr>
            <p:cNvPr id="11" name="AutoShape 13">
              <a:extLst>
                <a:ext uri="{FF2B5EF4-FFF2-40B4-BE49-F238E27FC236}">
                  <a16:creationId xmlns:a16="http://schemas.microsoft.com/office/drawing/2014/main" id="{940B3C89-DB83-324D-ABE7-FFBE4F555ABA}"/>
                </a:ext>
              </a:extLst>
            </p:cNvPr>
            <p:cNvSpPr>
              <a:spLocks/>
            </p:cNvSpPr>
            <p:nvPr/>
          </p:nvSpPr>
          <p:spPr bwMode="auto">
            <a:xfrm>
              <a:off x="3080147" y="2532646"/>
              <a:ext cx="727472" cy="1356541"/>
            </a:xfrm>
            <a:custGeom>
              <a:avLst/>
              <a:gdLst>
                <a:gd name="T0" fmla="*/ 969914 w 20023"/>
                <a:gd name="T1" fmla="*/ 1808163 h 21600"/>
                <a:gd name="T2" fmla="*/ 969914 w 20023"/>
                <a:gd name="T3" fmla="*/ 1808163 h 21600"/>
                <a:gd name="T4" fmla="*/ 969914 w 20023"/>
                <a:gd name="T5" fmla="*/ 1808163 h 21600"/>
                <a:gd name="T6" fmla="*/ 969914 w 20023"/>
                <a:gd name="T7" fmla="*/ 18081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23" h="21600">
                  <a:moveTo>
                    <a:pt x="20022" y="16855"/>
                  </a:moveTo>
                  <a:cubicBezTo>
                    <a:pt x="4795" y="21600"/>
                    <a:pt x="4795" y="21600"/>
                    <a:pt x="4795" y="21600"/>
                  </a:cubicBezTo>
                  <a:cubicBezTo>
                    <a:pt x="-1469" y="14857"/>
                    <a:pt x="-1577" y="6804"/>
                    <a:pt x="4363" y="0"/>
                  </a:cubicBezTo>
                  <a:cubicBezTo>
                    <a:pt x="19807" y="4494"/>
                    <a:pt x="19807" y="4494"/>
                    <a:pt x="19807" y="4494"/>
                  </a:cubicBezTo>
                  <a:cubicBezTo>
                    <a:pt x="18187" y="6305"/>
                    <a:pt x="17323" y="8365"/>
                    <a:pt x="17323" y="10550"/>
                  </a:cubicBezTo>
                  <a:cubicBezTo>
                    <a:pt x="17323" y="12860"/>
                    <a:pt x="18295" y="14982"/>
                    <a:pt x="20022" y="16855"/>
                  </a:cubicBezTo>
                  <a:close/>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17145" tIns="17145" rIns="17145" bIns="17145"/>
            <a:lstStyle/>
            <a:p>
              <a:endParaRPr lang="zh-CN" altLang="en-US" dirty="0">
                <a:solidFill>
                  <a:schemeClr val="tx1">
                    <a:lumMod val="50000"/>
                    <a:lumOff val="50000"/>
                  </a:schemeClr>
                </a:solidFill>
                <a:cs typeface="+mn-ea"/>
                <a:sym typeface="+mn-lt"/>
              </a:endParaRPr>
            </a:p>
          </p:txBody>
        </p:sp>
        <p:sp>
          <p:nvSpPr>
            <p:cNvPr id="12" name="AutoShape 14">
              <a:extLst>
                <a:ext uri="{FF2B5EF4-FFF2-40B4-BE49-F238E27FC236}">
                  <a16:creationId xmlns:a16="http://schemas.microsoft.com/office/drawing/2014/main" id="{7224DC47-C611-9841-A207-DF29ABDECED8}"/>
                </a:ext>
              </a:extLst>
            </p:cNvPr>
            <p:cNvSpPr>
              <a:spLocks/>
            </p:cNvSpPr>
            <p:nvPr/>
          </p:nvSpPr>
          <p:spPr bwMode="auto">
            <a:xfrm>
              <a:off x="3789164" y="2433794"/>
              <a:ext cx="1525191" cy="1527448"/>
            </a:xfrm>
            <a:custGeom>
              <a:avLst/>
              <a:gdLst>
                <a:gd name="T0" fmla="*/ 2033484 w 19679"/>
                <a:gd name="T1" fmla="*/ 2234713 h 19679"/>
                <a:gd name="T2" fmla="*/ 2033484 w 19679"/>
                <a:gd name="T3" fmla="*/ 2234713 h 19679"/>
                <a:gd name="T4" fmla="*/ 2033484 w 19679"/>
                <a:gd name="T5" fmla="*/ 2234713 h 19679"/>
                <a:gd name="T6" fmla="*/ 2033484 w 19679"/>
                <a:gd name="T7" fmla="*/ 223471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17145" tIns="17145" rIns="17145" bIns="17145"/>
            <a:lstStyle/>
            <a:p>
              <a:endParaRPr lang="zh-CN" altLang="en-US" dirty="0">
                <a:solidFill>
                  <a:schemeClr val="tx1">
                    <a:lumMod val="50000"/>
                    <a:lumOff val="50000"/>
                  </a:schemeClr>
                </a:solidFill>
                <a:cs typeface="+mn-ea"/>
                <a:sym typeface="+mn-lt"/>
              </a:endParaRPr>
            </a:p>
          </p:txBody>
        </p:sp>
      </p:grpSp>
      <p:sp>
        <p:nvSpPr>
          <p:cNvPr id="17" name="TextBox 16">
            <a:extLst>
              <a:ext uri="{FF2B5EF4-FFF2-40B4-BE49-F238E27FC236}">
                <a16:creationId xmlns:a16="http://schemas.microsoft.com/office/drawing/2014/main" id="{CCE0189C-A9FE-674E-8BAA-D82CA31F660B}"/>
              </a:ext>
            </a:extLst>
          </p:cNvPr>
          <p:cNvSpPr txBox="1"/>
          <p:nvPr/>
        </p:nvSpPr>
        <p:spPr>
          <a:xfrm>
            <a:off x="2855189" y="1075273"/>
            <a:ext cx="9161482" cy="4801314"/>
          </a:xfrm>
          <a:prstGeom prst="rect">
            <a:avLst/>
          </a:prstGeom>
          <a:noFill/>
        </p:spPr>
        <p:txBody>
          <a:bodyPr wrap="none" rtlCol="0">
            <a:spAutoFit/>
          </a:bodyPr>
          <a:lstStyle/>
          <a:p>
            <a:pPr marL="342900" indent="-342900">
              <a:buAutoNum type="arabicPeriod"/>
            </a:pPr>
            <a:r>
              <a:rPr lang="en-US" b="1" dirty="0">
                <a:latin typeface="Arial" panose="020B0604020202020204" pitchFamily="34" charset="0"/>
                <a:cs typeface="Arial" panose="020B0604020202020204" pitchFamily="34" charset="0"/>
              </a:rPr>
              <a:t>What is an implication of your study? What recommendations do you have for </a:t>
            </a:r>
          </a:p>
          <a:p>
            <a:r>
              <a:rPr lang="en-US" b="1" dirty="0">
                <a:latin typeface="Arial" panose="020B0604020202020204" pitchFamily="34" charset="0"/>
                <a:cs typeface="Arial" panose="020B0604020202020204" pitchFamily="34" charset="0"/>
              </a:rPr>
              <a:t>people (doctors, policy makers, students, nutritionists, </a:t>
            </a:r>
            <a:r>
              <a:rPr lang="en-US" b="1" dirty="0" err="1">
                <a:latin typeface="Arial" panose="020B0604020202020204" pitchFamily="34" charset="0"/>
                <a:cs typeface="Arial" panose="020B0604020202020204" pitchFamily="34" charset="0"/>
              </a:rPr>
              <a:t>etc</a:t>
            </a:r>
            <a:r>
              <a:rPr lang="en-US" b="1" dirty="0">
                <a:latin typeface="Arial" panose="020B0604020202020204" pitchFamily="34" charset="0"/>
                <a:cs typeface="Arial" panose="020B0604020202020204" pitchFamily="34" charset="0"/>
              </a:rPr>
              <a:t>) based on your study.</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One implication of my study is that students have shorter commuting time to campus </a:t>
            </a:r>
          </a:p>
          <a:p>
            <a:r>
              <a:rPr lang="en-US" dirty="0">
                <a:latin typeface="Arial" panose="020B0604020202020204" pitchFamily="34" charset="0"/>
                <a:cs typeface="Arial" panose="020B0604020202020204" pitchFamily="34" charset="0"/>
              </a:rPr>
              <a:t>tend to attend on campus activities more often. One suggestion to on campus activity </a:t>
            </a:r>
          </a:p>
          <a:p>
            <a:r>
              <a:rPr lang="en-US" dirty="0">
                <a:latin typeface="Arial" panose="020B0604020202020204" pitchFamily="34" charset="0"/>
                <a:cs typeface="Arial" panose="020B0604020202020204" pitchFamily="34" charset="0"/>
              </a:rPr>
              <a:t>organizers: advertise more around dorms and communities close to campus! You will</a:t>
            </a:r>
          </a:p>
          <a:p>
            <a:r>
              <a:rPr lang="en-US" dirty="0">
                <a:latin typeface="Arial" panose="020B0604020202020204" pitchFamily="34" charset="0"/>
                <a:cs typeface="Arial" panose="020B0604020202020204" pitchFamily="34" charset="0"/>
              </a:rPr>
              <a:t>attract more students attend your activity!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2. What is a follow-up study that you would conduct to try and better understand </a:t>
            </a:r>
          </a:p>
          <a:p>
            <a:r>
              <a:rPr lang="en-US" b="1" dirty="0">
                <a:latin typeface="Arial" panose="020B0604020202020204" pitchFamily="34" charset="0"/>
                <a:cs typeface="Arial" panose="020B0604020202020204" pitchFamily="34" charset="0"/>
              </a:rPr>
              <a:t>the results of your current study. Would you include new variables? Would you </a:t>
            </a:r>
          </a:p>
          <a:p>
            <a:r>
              <a:rPr lang="en-US" b="1" dirty="0">
                <a:latin typeface="Arial" panose="020B0604020202020204" pitchFamily="34" charset="0"/>
                <a:cs typeface="Arial" panose="020B0604020202020204" pitchFamily="34" charset="0"/>
              </a:rPr>
              <a:t>ask a different population? Would you redo your same study with changes?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Seems commuting time is not the only factor affecting the on campus activity frequency,</a:t>
            </a:r>
          </a:p>
          <a:p>
            <a:r>
              <a:rPr lang="en-US" dirty="0">
                <a:latin typeface="Arial" panose="020B0604020202020204" pitchFamily="34" charset="0"/>
                <a:cs typeface="Arial" panose="020B0604020202020204" pitchFamily="34" charset="0"/>
              </a:rPr>
              <a:t>I can redo study by including more variables like credit</a:t>
            </a:r>
            <a:r>
              <a:rPr lang="zh-Hans" altLang="en-US" dirty="0">
                <a:latin typeface="Arial" panose="020B0604020202020204" pitchFamily="34" charset="0"/>
                <a:cs typeface="Arial" panose="020B0604020202020204" pitchFamily="34" charset="0"/>
              </a:rPr>
              <a:t> </a:t>
            </a:r>
            <a:r>
              <a:rPr lang="en-US" altLang="zh-Hans" dirty="0">
                <a:latin typeface="Arial" panose="020B0604020202020204" pitchFamily="34" charset="0"/>
                <a:cs typeface="Arial" panose="020B0604020202020204" pitchFamily="34" charset="0"/>
              </a:rPr>
              <a:t>hours</a:t>
            </a:r>
            <a:r>
              <a:rPr lang="zh-Hans" altLang="en-US" dirty="0">
                <a:latin typeface="Arial" panose="020B0604020202020204" pitchFamily="34" charset="0"/>
                <a:cs typeface="Arial" panose="020B0604020202020204" pitchFamily="34" charset="0"/>
              </a:rPr>
              <a:t> </a:t>
            </a:r>
            <a:r>
              <a:rPr lang="en-US" altLang="zh-Hans" dirty="0">
                <a:latin typeface="Arial" panose="020B0604020202020204" pitchFamily="34" charset="0"/>
                <a:cs typeface="Arial" panose="020B0604020202020204" pitchFamily="34" charset="0"/>
              </a:rPr>
              <a:t>taking this semester to </a:t>
            </a:r>
          </a:p>
          <a:p>
            <a:r>
              <a:rPr lang="en-US" altLang="zh-Hans" dirty="0">
                <a:latin typeface="Arial" panose="020B0604020202020204" pitchFamily="34" charset="0"/>
                <a:cs typeface="Arial" panose="020B0604020202020204" pitchFamily="34" charset="0"/>
              </a:rPr>
              <a:t>generate a better </a:t>
            </a:r>
            <a:r>
              <a:rPr lang="en-US" dirty="0">
                <a:latin typeface="Arial" panose="020B0604020202020204" pitchFamily="34" charset="0"/>
                <a:cs typeface="Arial" panose="020B0604020202020204" pitchFamily="34" charset="0"/>
              </a:rPr>
              <a:t>prediction model with higher R</a:t>
            </a:r>
            <a:r>
              <a:rPr lang="en-US" baseline="30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value. The same population will be </a:t>
            </a:r>
          </a:p>
          <a:p>
            <a:r>
              <a:rPr lang="en-US" dirty="0">
                <a:latin typeface="Arial" panose="020B0604020202020204" pitchFamily="34" charset="0"/>
                <a:cs typeface="Arial" panose="020B0604020202020204" pitchFamily="34" charset="0"/>
              </a:rPr>
              <a:t>fine. </a:t>
            </a:r>
          </a:p>
        </p:txBody>
      </p:sp>
    </p:spTree>
    <p:extLst>
      <p:ext uri="{BB962C8B-B14F-4D97-AF65-F5344CB8AC3E}">
        <p14:creationId xmlns:p14="http://schemas.microsoft.com/office/powerpoint/2010/main" val="14070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style.rotation</p:attrName>
                                        </p:attrNameLst>
                                      </p:cBhvr>
                                      <p:tavLst>
                                        <p:tav tm="0">
                                          <p:val>
                                            <p:fltVal val="720"/>
                                          </p:val>
                                        </p:tav>
                                        <p:tav tm="100000">
                                          <p:val>
                                            <p:fltVal val="0"/>
                                          </p:val>
                                        </p:tav>
                                      </p:tavLst>
                                    </p:anim>
                                    <p:anim calcmode="lin" valueType="num">
                                      <p:cBhvr>
                                        <p:cTn id="9" dur="2000" fill="hold"/>
                                        <p:tgtEl>
                                          <p:spTgt spid="3"/>
                                        </p:tgtEl>
                                        <p:attrNameLst>
                                          <p:attrName>ppt_h</p:attrName>
                                        </p:attrNameLst>
                                      </p:cBhvr>
                                      <p:tavLst>
                                        <p:tav tm="0">
                                          <p:val>
                                            <p:fltVal val="0"/>
                                          </p:val>
                                        </p:tav>
                                        <p:tav tm="100000">
                                          <p:val>
                                            <p:strVal val="#ppt_h"/>
                                          </p:val>
                                        </p:tav>
                                      </p:tavLst>
                                    </p:anim>
                                    <p:anim calcmode="lin" valueType="num">
                                      <p:cBhvr>
                                        <p:cTn id="10" dur="2000" fill="hold"/>
                                        <p:tgtEl>
                                          <p:spTgt spid="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5d4330573af9e2c619448244bb26baa7dda94"/>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1646">
      <a:dk1>
        <a:srgbClr val="000000"/>
      </a:dk1>
      <a:lt1>
        <a:srgbClr val="FFFFFF"/>
      </a:lt1>
      <a:dk2>
        <a:srgbClr val="F5C131"/>
      </a:dk2>
      <a:lt2>
        <a:srgbClr val="2D2833"/>
      </a:lt2>
      <a:accent1>
        <a:srgbClr val="2D2833"/>
      </a:accent1>
      <a:accent2>
        <a:srgbClr val="F5C131"/>
      </a:accent2>
      <a:accent3>
        <a:srgbClr val="2D2833"/>
      </a:accent3>
      <a:accent4>
        <a:srgbClr val="F5C131"/>
      </a:accent4>
      <a:accent5>
        <a:srgbClr val="2D2833"/>
      </a:accent5>
      <a:accent6>
        <a:srgbClr val="F5C131"/>
      </a:accent6>
      <a:hlink>
        <a:srgbClr val="0070C0"/>
      </a:hlink>
      <a:folHlink>
        <a:srgbClr val="0089D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329</TotalTime>
  <Words>886</Words>
  <Application>Microsoft Macintosh PowerPoint</Application>
  <PresentationFormat>Widescreen</PresentationFormat>
  <Paragraphs>116</Paragraphs>
  <Slides>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 </vt:lpstr>
      <vt:lpstr>微软雅黑</vt:lpstr>
      <vt:lpstr>MS PGothic</vt:lpstr>
      <vt:lpstr>宋体</vt:lpstr>
      <vt:lpstr>Arial</vt:lpstr>
      <vt:lpstr>Arial Narrow</vt:lpstr>
      <vt:lpstr>Calibri</vt:lpstr>
      <vt:lpstr>Office 主题</vt:lpstr>
      <vt:lpstr>PowerPoint Presentation</vt:lpstr>
      <vt:lpstr>Method</vt:lpstr>
      <vt:lpstr>Dependent Variable</vt:lpstr>
      <vt:lpstr>PowerPoint Presentation</vt:lpstr>
      <vt:lpstr>PowerPoint Presentation</vt:lpstr>
      <vt:lpstr>Residual Plot</vt:lpstr>
      <vt:lpstr>Conclusion</vt:lpstr>
      <vt:lpstr>Limitations</vt:lpstr>
      <vt:lpstr>Implications</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Microsoft Office User</cp:lastModifiedBy>
  <cp:revision>125</cp:revision>
  <cp:lastPrinted>2018-05-07T02:11:53Z</cp:lastPrinted>
  <dcterms:created xsi:type="dcterms:W3CDTF">2015-05-05T08:02:14Z</dcterms:created>
  <dcterms:modified xsi:type="dcterms:W3CDTF">2018-05-07T02:21:52Z</dcterms:modified>
</cp:coreProperties>
</file>