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WE3EHYt0veLPemRV4OcswPw/6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Greetings everyone.  I’m Steve.  I’m an XCRI Engineer along with jecoulte. (If he’s in the office.).</a:t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Who’s heard of XCRI?  We have helped numerous universities in setting up HPC.  We now do cloud installs as well.  (Openstack).  </a:t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you can see here, we have a lot of software at play.  </a:t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700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9950" y="5747230"/>
            <a:ext cx="4591050" cy="9742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380150" y="1988250"/>
            <a:ext cx="7165200" cy="27480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-609259" y="2235161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Exercise 1: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Build, share and run a container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-775464" y="5049466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PEARC 20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July/26/2020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Eric Coulter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Indiana University, XCRI Engineer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5265" y="5132256"/>
            <a:ext cx="504669" cy="50534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9669934" y="5246427"/>
            <a:ext cx="234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Supported by OAC 15-48562.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744200" cy="13257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What we’re doing to do: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758250"/>
            <a:ext cx="6186300" cy="39237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Take a Dockerfile, build it into an image</a:t>
            </a:r>
            <a:endParaRPr b="1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Convert that image into a Singularity image (SIF file)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Upload that SIF file to a Singularity Registry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Run a job on an HPC system using that container and registry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410" y="5776082"/>
            <a:ext cx="910856" cy="91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7080750" y="2269600"/>
            <a:ext cx="4980000" cy="2907300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650" y="2336613"/>
            <a:ext cx="4862697" cy="276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Link to Exercise materials: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10515600" cy="3813048"/>
          </a:xfrm>
          <a:prstGeom prst="rect">
            <a:avLst/>
          </a:prstGeom>
          <a:solidFill>
            <a:srgbClr val="1F386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228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https://bit.ly/3hTjXFV</a:t>
            </a:r>
            <a:endParaRPr sz="4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410" y="5776082"/>
            <a:ext cx="910856" cy="91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2019-06-12T16:50:15Z</dcterms:created>
  <dc:creator>Bird, Stephen Robert</dc:creator>
</cp:coreProperties>
</file>