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F65FA-DEB4-4824-97B7-993A5FCC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E0C94-14A0-45AE-A78B-A38D4287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7F20A-37D5-451E-A84A-06026E48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A4807-BDE0-4956-9548-EF03E8F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72C4-C8F5-4011-880E-915BFF3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69211-3C5D-43A1-BA28-980129CD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92E33-25B2-4720-8E68-207F1E2B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68EA6-A9BD-4F95-B17F-F62572E2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B11E7-AECF-40F1-AB58-9CA4A57B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40D9F-16C9-4BF4-A9CD-85F0A5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A6DE6-A228-4AB3-A7E4-61902361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19E4C-C95B-43F5-A5D1-57448B5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CE853-69FA-4CDD-8F53-A0CAC1B4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A673-E1C6-40F7-9066-CF386072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0B521-6709-4E27-A4FC-463B6DAA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1560-D25E-4B37-83EA-706454E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AF173-0BF4-40CD-B292-B280C1BE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0A0C7-B674-47D3-B0DA-0CCDD50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A6B8D-010C-4AB6-AC96-32A89FB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295B9-02F0-4ED9-ABAC-D8F4C79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5775-689E-4FF3-B4F9-638A61B7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A9EB-3CFD-4B03-BB51-8AFEFFC5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CC08D-843D-439C-8229-7832974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AF5FE-0FBE-44FA-8C8A-ECBC43C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1CB44-C024-45EE-85B2-C46E5F1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346BE-BEF9-41B0-A796-762D342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BAC79-D7D8-44DE-ACC9-90E7D5B1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6729B-CB3F-40E6-86B7-113474A2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B886E-BED1-4399-B6A4-8AB736A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27F80-5485-462D-A566-D58CA8D8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5D2D1-7C19-482F-A277-BAEC608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D665-5BD5-4AE2-9017-CECBD75F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C83FD-80A5-4553-900B-35908681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55406-4C5E-4AF7-A9A6-6D427C8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51487-2D6A-4E1F-AA85-A82BA9CE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DBB60-66A8-44A9-A9F4-4C7C27CD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4BDCE-0558-4C7F-872B-E8DA495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5764E7-5CD6-4AD9-9D54-22086712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E2BED-42EC-415D-9008-1AF88F04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AB2C-4A78-47E5-BAC0-4E5FD0B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CB7E8-EC7A-4EE0-9741-839717C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BEB69-9104-4E53-A8F4-798648EC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D312C-5CA1-427F-9866-6FE5C34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5C86A-0105-47B8-A853-7357D63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24594F-2F24-40FF-B64E-2FF19828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C07DA-EAFC-4FDC-8A01-C0E14D9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8314D-802D-47BA-8D72-7E30A92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2050C-B963-4BAD-82AB-15C3A5EF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C2F97-FB24-49AB-9623-50376AFB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C9E5A-BDDB-4ED8-979A-12EEBE3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F3395-2090-4A31-AF16-E659CF94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1CAF1-99B6-4DC4-B1E3-094668A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0401-B04D-487C-BD2A-E326C83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EE53E-2AB1-4F63-90D6-5729D1A0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D4B02-7EB9-41D6-AEC4-89F2B599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8645B-DE93-4921-A605-1061D76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00F48-296D-4ED7-94FB-A145C66B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4452E-5231-4C73-9225-BAA8F72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1C4E6-88D9-46BF-ACD9-75598408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710DA-604B-4084-AA4E-5FB04514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BAE5B-D10C-4E3E-B41F-064B5432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E2E-0BFA-440F-91A0-26B1E64D9FE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6FB56-A15A-4280-B3D8-0E5F33DB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BB2F3-CC6E-44E8-8EF6-E3789D94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C54C41-9BC6-4D94-A499-3D182CFE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8" y="621176"/>
            <a:ext cx="10438006" cy="5615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FF3F3A-0D8E-4820-8059-8AF3749A5227}"/>
              </a:ext>
            </a:extLst>
          </p:cNvPr>
          <p:cNvSpPr txBox="1"/>
          <p:nvPr/>
        </p:nvSpPr>
        <p:spPr>
          <a:xfrm rot="16200000" flipH="1">
            <a:off x="-599923" y="2630079"/>
            <a:ext cx="287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Normalized FPKM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DB3227-29A5-4D2A-80BD-2CD99EF0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01" y="389227"/>
            <a:ext cx="9858711" cy="6124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7FE588-96C6-40A7-9B1A-20B16E1C808B}"/>
              </a:ext>
            </a:extLst>
          </p:cNvPr>
          <p:cNvSpPr/>
          <p:nvPr/>
        </p:nvSpPr>
        <p:spPr>
          <a:xfrm>
            <a:off x="6721311" y="1074656"/>
            <a:ext cx="678730" cy="539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4</cp:revision>
  <dcterms:created xsi:type="dcterms:W3CDTF">2019-11-23T14:47:37Z</dcterms:created>
  <dcterms:modified xsi:type="dcterms:W3CDTF">2019-11-23T15:22:07Z</dcterms:modified>
</cp:coreProperties>
</file>