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/>
    <p:restoredTop sz="94715"/>
  </p:normalViewPr>
  <p:slideViewPr>
    <p:cSldViewPr snapToGrid="0">
      <p:cViewPr>
        <p:scale>
          <a:sx n="113" d="100"/>
          <a:sy n="113" d="100"/>
        </p:scale>
        <p:origin x="3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BF65FA-DEB4-4824-97B7-993A5FCC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3FE0C94-14A0-45AE-A78B-A38D4287B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DB7F20A-37D5-451E-A84A-06026E48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0BA4807-BDE0-4956-9548-EF03E8F1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65C72C4-C8F5-4011-880E-915BFF38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869211-3C5D-43A1-BA28-980129CD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8E92E33-25B2-4720-8E68-207F1E2BC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2168EA6-A9BD-4F95-B17F-F62572E2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48B11E7-AECF-40F1-AB58-9CA4A57B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AA40D9F-16C9-4BF4-A9CD-85F0A5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BFA6DE6-A228-4AB3-A7E4-61902361C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C819E4C-C95B-43F5-A5D1-57448B546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25CE853-69FA-4CDD-8F53-A0CAC1B4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00A673-E1C6-40F7-9066-CF386072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7F0B521-6709-4E27-A4FC-463B6DAA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5171560-D25E-4B37-83EA-706454E3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E4AF173-0BF4-40CD-B292-B280C1BE0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630A0C7-B674-47D3-B0DA-0CCDD506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67A6B8D-010C-4AB6-AC96-32A89FB2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67295B9-02F0-4ED9-ABAC-D8F4C798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4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555775-689E-4FF3-B4F9-638A61B7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9C9A9EB-3CFD-4B03-BB51-8AFEFFC5A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E1CC08D-843D-439C-8229-7832974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89AF5FE-0FBE-44FA-8C8A-ECBC43CD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FA1CB44-C024-45EE-85B2-C46E5F17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9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67346BE-BEF9-41B0-A796-762D342F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5BBAC79-D7D8-44DE-ACC9-90E7D5B1C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D36729B-CB3F-40E6-86B7-113474A22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08B886E-BED1-4399-B6A4-8AB736AD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1427F80-5485-462D-A566-D58CA8D8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D65D2D1-7C19-482F-A277-BAEC6080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4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A8D665-5BD5-4AE2-9017-CECBD75F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09C83FD-80A5-4553-900B-35908681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C655406-4C5E-4AF7-A9A6-6D427C8B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8C51487-2D6A-4E1F-AA85-A82BA9CEC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52DBB60-66A8-44A9-A9F4-4C7C27CD1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1E4BDCE-0558-4C7F-872B-E8DA495E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E55764E7-5CD6-4AD9-9D54-22086712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25E2BED-42EC-415D-9008-1AF88F04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5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594AB2C-4A78-47E5-BAC0-4E5FD0B1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B8CB7E8-EC7A-4EE0-9741-839717CC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E1BEB69-9104-4E53-A8F4-798648EC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85D312C-5CA1-427F-9866-6FE5C34A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7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7E5C86A-0105-47B8-A853-7357D63F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624594F-2F24-40FF-B64E-2FF19828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39C07DA-EAFC-4FDC-8A01-C0E14D93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0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608314D-802D-47BA-8D72-7E30A92B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12050C-B963-4BAD-82AB-15C3A5EF8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D4C2F97-FB24-49AB-9623-50376AFBA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37C9E5A-BDDB-4ED8-979A-12EEBE31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2BF3395-2090-4A31-AF16-E659CF94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591CAF1-99B6-4DC4-B1E3-094668A1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5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5A00401-B04D-487C-BD2A-E326C831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82EE53E-2AB1-4F63-90D6-5729D1A05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55D4B02-7EB9-41D6-AEC4-89F2B599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C18645B-DE93-4921-A605-1061D76E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C800F48-296D-4ED7-94FB-A145C66B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884452E-5231-4C73-9225-BAA8F72E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AE21C4E6-88D9-46BF-ACD9-75598408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A1710DA-604B-4084-AA4E-5FB04514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8ABAE5B-D10C-4E3E-B41F-064B54326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9B6FB56-A15A-4280-B3D8-0E5F33DB3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4DBB2F3-CC6E-44E8-8EF6-E3789D94C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" y="155016"/>
            <a:ext cx="6834002" cy="45149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5428" y="5649686"/>
            <a:ext cx="1089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ENCODE</a:t>
            </a:r>
            <a:r>
              <a:rPr kumimoji="1" lang="zh-CN" altLang="en-US" dirty="0" smtClean="0"/>
              <a:t> 每个</a:t>
            </a:r>
            <a:r>
              <a:rPr kumimoji="1" lang="en-US" altLang="zh-CN" dirty="0" smtClean="0"/>
              <a:t>Chip-</a:t>
            </a:r>
            <a:r>
              <a:rPr kumimoji="1" lang="en-US" altLang="zh-CN" dirty="0" err="1" smtClean="0"/>
              <a:t>seq</a:t>
            </a:r>
            <a:r>
              <a:rPr kumimoji="1" lang="zh-CN" altLang="en-US" dirty="0" smtClean="0"/>
              <a:t>数据集有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bam</a:t>
            </a:r>
            <a:r>
              <a:rPr kumimoji="1" lang="zh-CN" altLang="en-US" dirty="0" smtClean="0"/>
              <a:t>文件，但文件的</a:t>
            </a:r>
            <a:r>
              <a:rPr kumimoji="1" lang="en-US" altLang="zh-CN" smtClean="0"/>
              <a:t>read</a:t>
            </a:r>
            <a:r>
              <a:rPr kumimoji="1" lang="zh-CN" altLang="en-US" dirty="0" smtClean="0"/>
              <a:t>信息和最后的信号信息看起来并不是对应的。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下面蓝色的曲线根网站上交互式看到的是一模一样的（包括数值），所以后续要以这个为准。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6" y="4359729"/>
            <a:ext cx="6044986" cy="12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00" y="1796140"/>
            <a:ext cx="4225214" cy="35378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43" y="1796140"/>
            <a:ext cx="4225214" cy="35378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904" y="566928"/>
            <a:ext cx="982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上排显示</a:t>
            </a:r>
            <a:r>
              <a:rPr kumimoji="1" lang="en-US" altLang="zh-CN" sz="1600" dirty="0" smtClean="0"/>
              <a:t>CDC20</a:t>
            </a:r>
            <a:r>
              <a:rPr kumimoji="1" lang="zh-CN" altLang="en-US" sz="1600" dirty="0" smtClean="0"/>
              <a:t>起点（坐标</a:t>
            </a:r>
            <a:r>
              <a:rPr kumimoji="1" lang="is-IS" altLang="zh-CN" sz="1600" dirty="0" smtClean="0"/>
              <a:t>43824626</a:t>
            </a:r>
            <a:r>
              <a:rPr kumimoji="1" lang="zh-CN" altLang="en-US" sz="1600" dirty="0" smtClean="0"/>
              <a:t>，绿线）上下游</a:t>
            </a:r>
            <a:r>
              <a:rPr kumimoji="1" lang="en-US" altLang="zh-CN" sz="1600" dirty="0" smtClean="0"/>
              <a:t>3kb</a:t>
            </a:r>
            <a:r>
              <a:rPr kumimoji="1" lang="zh-CN" altLang="en-US" sz="1600" dirty="0" smtClean="0"/>
              <a:t>范围的信号，下排放大上游</a:t>
            </a:r>
            <a:r>
              <a:rPr kumimoji="1" lang="en-US" altLang="zh-CN" sz="1600" dirty="0" smtClean="0"/>
              <a:t>150</a:t>
            </a:r>
            <a:r>
              <a:rPr kumimoji="1" lang="zh-CN" altLang="en-US" sz="1600" dirty="0" smtClean="0"/>
              <a:t>到下游</a:t>
            </a:r>
            <a:r>
              <a:rPr kumimoji="1" lang="en-US" altLang="zh-CN" sz="1600" dirty="0" smtClean="0"/>
              <a:t>100bp</a:t>
            </a:r>
            <a:r>
              <a:rPr kumimoji="1" lang="zh-CN" altLang="en-US" sz="1600" dirty="0" smtClean="0"/>
              <a:t>的信号</a:t>
            </a:r>
            <a:endParaRPr kumimoji="1" lang="en-US" altLang="zh-CN" sz="1600" dirty="0" smtClean="0"/>
          </a:p>
          <a:p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950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81</Words>
  <Application>Microsoft Macintosh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诗翔</dc:creator>
  <cp:lastModifiedBy>王 诗翔</cp:lastModifiedBy>
  <cp:revision>10</cp:revision>
  <dcterms:created xsi:type="dcterms:W3CDTF">2019-11-23T14:47:37Z</dcterms:created>
  <dcterms:modified xsi:type="dcterms:W3CDTF">2020-04-10T01:42:24Z</dcterms:modified>
</cp:coreProperties>
</file>