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9"/>
    <p:restoredTop sz="94715"/>
  </p:normalViewPr>
  <p:slideViewPr>
    <p:cSldViewPr snapToGrid="0">
      <p:cViewPr varScale="1">
        <p:scale>
          <a:sx n="118" d="100"/>
          <a:sy n="118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0BF65FA-DEB4-4824-97B7-993A5FCC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73FE0C94-14A0-45AE-A78B-A38D4287B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DB7F20A-37D5-451E-A84A-06026E48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E2E-0BFA-440F-91A0-26B1E64D9FE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0BA4807-BDE0-4956-9548-EF03E8F1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65C72C4-C8F5-4011-880E-915BFF38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6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6869211-3C5D-43A1-BA28-980129CD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58E92E33-25B2-4720-8E68-207F1E2BC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2168EA6-A9BD-4F95-B17F-F62572E2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E2E-0BFA-440F-91A0-26B1E64D9FE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48B11E7-AECF-40F1-AB58-9CA4A57B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AA40D9F-16C9-4BF4-A9CD-85F0A5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9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0BFA6DE6-A228-4AB3-A7E4-61902361C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C819E4C-C95B-43F5-A5D1-57448B546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25CE853-69FA-4CDD-8F53-A0CAC1B4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E2E-0BFA-440F-91A0-26B1E64D9FE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A00A673-E1C6-40F7-9066-CF3860729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7F0B521-6709-4E27-A4FC-463B6DAA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8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5171560-D25E-4B37-83EA-706454E3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E4AF173-0BF4-40CD-B292-B280C1BE0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630A0C7-B674-47D3-B0DA-0CCDD506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E2E-0BFA-440F-91A0-26B1E64D9FE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67A6B8D-010C-4AB6-AC96-32A89FB2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67295B9-02F0-4ED9-ABAC-D8F4C798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84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E555775-689E-4FF3-B4F9-638A61B7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9C9A9EB-3CFD-4B03-BB51-8AFEFFC5A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E1CC08D-843D-439C-8229-7832974C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E2E-0BFA-440F-91A0-26B1E64D9FE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89AF5FE-0FBE-44FA-8C8A-ECBC43CDB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FA1CB44-C024-45EE-85B2-C46E5F17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19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67346BE-BEF9-41B0-A796-762D342F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5BBAC79-D7D8-44DE-ACC9-90E7D5B1C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2D36729B-CB3F-40E6-86B7-113474A22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808B886E-BED1-4399-B6A4-8AB736AD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E2E-0BFA-440F-91A0-26B1E64D9FE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1427F80-5485-462D-A566-D58CA8D8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D65D2D1-7C19-482F-A277-BAEC6080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34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AA8D665-5BD5-4AE2-9017-CECBD75F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09C83FD-80A5-4553-900B-359086814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C655406-4C5E-4AF7-A9A6-6D427C8BA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38C51487-2D6A-4E1F-AA85-A82BA9CEC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752DBB60-66A8-44A9-A9F4-4C7C27CD1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41E4BDCE-0558-4C7F-872B-E8DA495E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E2E-0BFA-440F-91A0-26B1E64D9FE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E55764E7-5CD6-4AD9-9D54-22086712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E25E2BED-42EC-415D-9008-1AF88F044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95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594AB2C-4A78-47E5-BAC0-4E5FD0B1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1B8CB7E8-EC7A-4EE0-9741-839717CC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E2E-0BFA-440F-91A0-26B1E64D9FE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5E1BEB69-9104-4E53-A8F4-798648EC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85D312C-5CA1-427F-9866-6FE5C34A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57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B7E5C86A-0105-47B8-A853-7357D63F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E2E-0BFA-440F-91A0-26B1E64D9FE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1624594F-2F24-40FF-B64E-2FF19828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39C07DA-EAFC-4FDC-8A01-C0E14D93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60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608314D-802D-47BA-8D72-7E30A92B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512050C-B963-4BAD-82AB-15C3A5EF8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1D4C2F97-FB24-49AB-9623-50376AFBA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37C9E5A-BDDB-4ED8-979A-12EEBE31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E2E-0BFA-440F-91A0-26B1E64D9FE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A2BF3395-2090-4A31-AF16-E659CF94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591CAF1-99B6-4DC4-B1E3-094668A1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95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5A00401-B04D-487C-BD2A-E326C831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E82EE53E-2AB1-4F63-90D6-5729D1A05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255D4B02-7EB9-41D6-AEC4-89F2B5991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C18645B-DE93-4921-A605-1061D76E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E2E-0BFA-440F-91A0-26B1E64D9FE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C800F48-296D-4ED7-94FB-A145C66B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884452E-5231-4C73-9225-BAA8F72E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87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AE21C4E6-88D9-46BF-ACD9-755984086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3A1710DA-604B-4084-AA4E-5FB045146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8ABAE5B-D10C-4E3E-B41F-064B54326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7FE2E-0BFA-440F-91A0-26B1E64D9FE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9B6FB56-A15A-4280-B3D8-0E5F33DB3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4DBB2F3-CC6E-44E8-8EF6-E3789D94C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0FF5F-54C7-4BA0-8E2B-EE9E323CB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48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0CC54C41-9BC6-4D94-A499-3D182CFE6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48" y="621176"/>
            <a:ext cx="10438006" cy="561564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5AFF3F3A-0D8E-4820-8059-8AF3749A5227}"/>
              </a:ext>
            </a:extLst>
          </p:cNvPr>
          <p:cNvSpPr txBox="1"/>
          <p:nvPr/>
        </p:nvSpPr>
        <p:spPr>
          <a:xfrm rot="16200000" flipH="1">
            <a:off x="-599923" y="2630079"/>
            <a:ext cx="2878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Normalized FPKM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90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FFDB3227-29A5-4D2A-80BD-2CD99EF04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001" y="389227"/>
            <a:ext cx="9858711" cy="612469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F87FE588-96C6-40A7-9B1A-20B16E1C808B}"/>
              </a:ext>
            </a:extLst>
          </p:cNvPr>
          <p:cNvSpPr/>
          <p:nvPr/>
        </p:nvSpPr>
        <p:spPr>
          <a:xfrm>
            <a:off x="6721311" y="1074656"/>
            <a:ext cx="678730" cy="53941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458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Macintosh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等线</vt:lpstr>
      <vt:lpstr>等线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诗翔</dc:creator>
  <cp:lastModifiedBy>王 诗翔</cp:lastModifiedBy>
  <cp:revision>8</cp:revision>
  <dcterms:created xsi:type="dcterms:W3CDTF">2019-11-23T14:47:37Z</dcterms:created>
  <dcterms:modified xsi:type="dcterms:W3CDTF">2020-04-10T01:33:55Z</dcterms:modified>
</cp:coreProperties>
</file>