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715"/>
  </p:normalViewPr>
  <p:slideViewPr>
    <p:cSldViewPr snapToGrid="0">
      <p:cViewPr>
        <p:scale>
          <a:sx n="140" d="100"/>
          <a:sy n="140" d="100"/>
        </p:scale>
        <p:origin x="-672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FCDAB2-D555-4F56-A6F0-FF116C0B2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FE357BB-2EDA-4A69-8F7D-1AB169942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A4ABD8-D469-4CF6-8B4F-C91F0ADD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0B61D8-02C8-44B0-B4FB-1F56B0A4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673833-9C51-4C4E-91A4-8D4AF766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2CD60B-CE6E-4492-9BCB-8E9D93DE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A8D273B-970C-4F08-A1D5-2141D9B1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8526A7-4575-492A-9BFB-5B04D2E2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CFB17BB-D744-4BD3-80B9-3235D9D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3DD83D-D741-469F-9350-6D75734C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1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47F0F16-0D13-4D16-B368-342252971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4E237A6-F29F-4668-974F-46A3AFF99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5F86E2A-35EF-4021-BD0D-A771EF18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F026D50-4323-45DE-8D35-B332656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2E941F-152B-44B2-B46D-F9F229EB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8E3B3F-DAA0-46BD-A158-75F63C14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1BF526-97B7-4FDE-B7A4-F2B535F0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CCDB3E9-A831-4426-8C12-0E4B8B28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0DDB5E-3F14-4EBF-BF65-0E73BA1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6D489F0-2EA5-4020-97DB-FB14B935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4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F0A75F-94E1-4E81-8BF6-1647AC2E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1AB43-1BA2-48E3-A407-C0B2BFE8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864C16E-E79B-4C0D-9A0A-F58DEEF5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EECD6F-8E46-46E3-A73D-DEB715F3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117EB1-8DBC-47D8-BB98-0FC8F8C2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827A75-AD70-4C40-81F2-E4595E88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BC961C-4AF9-4E3B-9C25-5EC5BE54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3550650-920D-42C2-9B97-93253F404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33BB07B-948F-4934-A2C3-93F3654D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F6C8B73-68AE-4B04-BA78-B09EE87A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D2493C-63A1-4323-BA10-99D67EC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5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B0118A-27D5-463A-8C26-CAE816D1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F257EBA-4F2E-4D04-9BB9-BE136323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D607D1B-ACC6-451F-9D41-ABCFC9D5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F669856-766B-4B71-A5F4-0DF370E1D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7BA2D63-C022-469A-B64F-1DEA8006C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DF7C416-7A4D-49CA-8B73-3BF578B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02B2B55-58D1-41BB-8864-EA9E1B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1D3BDF5-3CEB-4EAD-8942-E704836D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D84493-F16C-48C8-91AA-AECB69E5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E75A586-FC86-48C2-8D32-66F10C62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549EDF2-51B1-44CD-B5E5-4A57EDB8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4E155CB-17B4-4E89-972D-1897ACA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1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35199DB-020F-4297-8D7E-E655FF6B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2E6B6E3F-3480-425C-A1E8-3D8B37FC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0ADE648-94C4-4A91-B393-CA5DB0EC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7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331787-805F-452C-A663-02FBF7B7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012B61-3AA7-468E-A071-CD6BA1B2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CB6CED5-3C7A-4E9C-83A0-8947E5A2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F74D20-90EB-474F-86DA-EB2B7BB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1F02BD6-4798-41B2-A36D-0DC2CB01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B79C999-9358-414A-8FC1-2DFCC8D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2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3B2AB9-B477-4671-910D-10A57AE9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3D0189B-2D61-404E-BE17-AA0444FB1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79A64FC-C02F-4935-AB14-9BFDF0C6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E011678-BE49-4256-AC33-B89A2D1B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4D9DB26-F260-4DFC-A7B5-06239126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4F66868-7DC4-4E0E-84E4-846DFB02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73EFC06-CCF4-4A4A-9A99-B8B341BC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73AF833-3A68-4F65-AA30-16A59FDF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A794E40-9ADA-44CE-925C-8E115DF4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BEC3-2AC1-4082-B193-A224A1E19786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A8B945-413D-4818-AA8D-33B5C031F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5D13DE9-ACFF-4608-9318-340B8896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CAF3-EE26-41A0-B89C-9543484B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901700"/>
            <a:ext cx="60452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等线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诗翔</dc:creator>
  <cp:lastModifiedBy>王 诗翔</cp:lastModifiedBy>
  <cp:revision>3</cp:revision>
  <dcterms:created xsi:type="dcterms:W3CDTF">2020-04-26T13:25:07Z</dcterms:created>
  <dcterms:modified xsi:type="dcterms:W3CDTF">2020-04-27T09:03:33Z</dcterms:modified>
</cp:coreProperties>
</file>