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CDAB2-D555-4F56-A6F0-FF116C0B2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E357BB-2EDA-4A69-8F7D-1AB169942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A4ABD8-D469-4CF6-8B4F-C91F0ADD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BEC3-2AC1-4082-B193-A224A1E19786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0B61D8-02C8-44B0-B4FB-1F56B0A4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673833-9C51-4C4E-91A4-8D4AF766A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CAF3-EE26-41A0-B89C-9543484B4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75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CD60B-CE6E-4492-9BCB-8E9D93DE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8D273B-970C-4F08-A1D5-2141D9B10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526A7-4575-492A-9BFB-5B04D2E2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BEC3-2AC1-4082-B193-A224A1E19786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B17BB-D744-4BD3-80B9-3235D9D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3DD83D-D741-469F-9350-6D75734C4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CAF3-EE26-41A0-B89C-9543484B4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91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7F0F16-0D13-4D16-B368-342252971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E237A6-F29F-4668-974F-46A3AFF99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F86E2A-35EF-4021-BD0D-A771EF18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BEC3-2AC1-4082-B193-A224A1E19786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026D50-4323-45DE-8D35-B3326562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2E941F-152B-44B2-B46D-F9F229EB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CAF3-EE26-41A0-B89C-9543484B4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51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E3B3F-DAA0-46BD-A158-75F63C14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1BF526-97B7-4FDE-B7A4-F2B535F07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CDB3E9-A831-4426-8C12-0E4B8B28D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BEC3-2AC1-4082-B193-A224A1E19786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0DDB5E-3F14-4EBF-BF65-0E73BA125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D489F0-2EA5-4020-97DB-FB14B935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CAF3-EE26-41A0-B89C-9543484B4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64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0A75F-94E1-4E81-8BF6-1647AC2EA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61AB43-1BA2-48E3-A407-C0B2BFE80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64C16E-E79B-4C0D-9A0A-F58DEEF5E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BEC3-2AC1-4082-B193-A224A1E19786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ECD6F-8E46-46E3-A73D-DEB715F34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117EB1-8DBC-47D8-BB98-0FC8F8C2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CAF3-EE26-41A0-B89C-9543484B4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36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27A75-AD70-4C40-81F2-E4595E88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BC961C-4AF9-4E3B-9C25-5EC5BE54D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550650-920D-42C2-9B97-93253F404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3BB07B-948F-4934-A2C3-93F3654D3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BEC3-2AC1-4082-B193-A224A1E19786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6C8B73-68AE-4B04-BA78-B09EE87A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D2493C-63A1-4323-BA10-99D67ECC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CAF3-EE26-41A0-B89C-9543484B4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25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0118A-27D5-463A-8C26-CAE816D1B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257EBA-4F2E-4D04-9BB9-BE136323B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607D1B-ACC6-451F-9D41-ABCFC9D5D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669856-766B-4B71-A5F4-0DF370E1D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BA2D63-C022-469A-B64F-1DEA8006C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F7C416-7A4D-49CA-8B73-3BF578BA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BEC3-2AC1-4082-B193-A224A1E19786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2B2B55-58D1-41BB-8864-EA9E1B93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D3BDF5-3CEB-4EAD-8942-E704836D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CAF3-EE26-41A0-B89C-9543484B4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71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84493-F16C-48C8-91AA-AECB69E5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75A586-FC86-48C2-8D32-66F10C621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BEC3-2AC1-4082-B193-A224A1E19786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49EDF2-51B1-44CD-B5E5-4A57EDB8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E155CB-17B4-4E89-972D-1897ACABB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CAF3-EE26-41A0-B89C-9543484B4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91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5199DB-020F-4297-8D7E-E655FF6B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BEC3-2AC1-4082-B193-A224A1E19786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6B6E3F-3480-425C-A1E8-3D8B37FC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ADE648-94C4-4A91-B393-CA5DB0EC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CAF3-EE26-41A0-B89C-9543484B4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77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31787-805F-452C-A663-02FBF7B7D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012B61-3AA7-468E-A071-CD6BA1B25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B6CED5-3C7A-4E9C-83A0-8947E5A29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F74D20-90EB-474F-86DA-EB2B7BB4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BEC3-2AC1-4082-B193-A224A1E19786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F02BD6-4798-41B2-A36D-0DC2CB017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79C999-9358-414A-8FC1-2DFCC8DD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CAF3-EE26-41A0-B89C-9543484B4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42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B2AB9-B477-4671-910D-10A57AE9D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D0189B-2D61-404E-BE17-AA0444FB1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9A64FC-C02F-4935-AB14-9BFDF0C65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011678-BE49-4256-AC33-B89A2D1B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BEC3-2AC1-4082-B193-A224A1E19786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D9DB26-F260-4DFC-A7B5-06239126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F66868-7DC4-4E0E-84E4-846DFB02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CAF3-EE26-41A0-B89C-9543484B4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57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3EFC06-CCF4-4A4A-9A99-B8B341BCC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3AF833-3A68-4F65-AA30-16A59FDFA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794E40-9ADA-44CE-925C-8E115DF46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9BEC3-2AC1-4082-B193-A224A1E19786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A8B945-413D-4818-AA8D-33B5C031F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13DE9-ACFF-4608-9318-340B88968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6CAF3-EE26-41A0-B89C-9543484B4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22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943AAA1-12F6-4CC9-89DE-B019AA28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837" y="1138237"/>
            <a:ext cx="6504881" cy="464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8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诗翔</dc:creator>
  <cp:lastModifiedBy>王 诗翔</cp:lastModifiedBy>
  <cp:revision>2</cp:revision>
  <dcterms:created xsi:type="dcterms:W3CDTF">2020-04-26T13:25:07Z</dcterms:created>
  <dcterms:modified xsi:type="dcterms:W3CDTF">2020-04-26T13:26:31Z</dcterms:modified>
</cp:coreProperties>
</file>