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3" r:id="rId3"/>
  </p:sldMasterIdLst>
  <p:notesMasterIdLst>
    <p:notesMasterId r:id="rId12"/>
  </p:notesMasterIdLst>
  <p:sldIdLst>
    <p:sldId id="279" r:id="rId4"/>
    <p:sldId id="288" r:id="rId5"/>
    <p:sldId id="280" r:id="rId6"/>
    <p:sldId id="259" r:id="rId7"/>
    <p:sldId id="260" r:id="rId8"/>
    <p:sldId id="282" r:id="rId9"/>
    <p:sldId id="267" r:id="rId10"/>
    <p:sldId id="278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0"/>
    <p:restoredTop sz="93645"/>
  </p:normalViewPr>
  <p:slideViewPr>
    <p:cSldViewPr snapToGrid="0" snapToObjects="1">
      <p:cViewPr varScale="1">
        <p:scale>
          <a:sx n="83" d="100"/>
          <a:sy n="83" d="100"/>
        </p:scale>
        <p:origin x="102" y="60"/>
      </p:cViewPr>
      <p:guideLst>
        <p:guide orient="horz" pos="2122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/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/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/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/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/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defPPr/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kumimoji="1" lang="zh-CN" altLang="en-US"/>
          </a:p>
        </p:txBody>
      </p:sp>
      <p:sp>
        <p:nvSpPr>
          <p:cNvPr id="12" name="任意形状 11"/>
          <p:cNvSpPr/>
          <p:nvPr userDrawn="1"/>
        </p:nvSpPr>
        <p:spPr>
          <a:xfrm rot="9000000">
            <a:off x="-731010" y="2143921"/>
            <a:ext cx="15337757" cy="1093891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kumimoji="1" lang="zh-CN" altLang="en-US"/>
          </a:p>
        </p:txBody>
      </p:sp>
      <p:sp>
        <p:nvSpPr>
          <p:cNvPr id="13" name="任意形状 12"/>
          <p:cNvSpPr/>
          <p:nvPr userDrawn="1"/>
        </p:nvSpPr>
        <p:spPr>
          <a:xfrm rot="9000000">
            <a:off x="-7623331" y="5280098"/>
            <a:ext cx="20401914" cy="145506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14" name="任意形状 13"/>
          <p:cNvSpPr/>
          <p:nvPr userDrawn="1"/>
        </p:nvSpPr>
        <p:spPr>
          <a:xfrm rot="9000000">
            <a:off x="-8629388" y="7137586"/>
            <a:ext cx="19448833" cy="247052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 rot="9000000">
            <a:off x="-9115022" y="9773804"/>
            <a:ext cx="21890179" cy="596900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20" name="任意形状 19"/>
          <p:cNvSpPr/>
          <p:nvPr userDrawn="1"/>
        </p:nvSpPr>
        <p:spPr>
          <a:xfrm rot="9000000">
            <a:off x="-486639" y="1829440"/>
            <a:ext cx="13262976" cy="361654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974361" y="2169497"/>
            <a:ext cx="5851836" cy="767550"/>
          </a:xfrm>
          <a:prstGeom prst="rect">
            <a:avLst/>
          </a:prstGeom>
        </p:spPr>
        <p:txBody>
          <a:bodyPr anchor="t"/>
          <a:lstStyle>
            <a:defPPr/>
            <a:lvl1pPr marL="0" indent="0" algn="l">
              <a:lnSpc>
                <a:spcPct val="100000"/>
              </a:lnSpc>
              <a:buNone/>
              <a:defRPr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algn="ctr">
              <a:defRPr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2pPr>
            <a:lvl3pPr algn="ctr">
              <a:defRPr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3pPr>
            <a:lvl4pPr algn="ctr">
              <a:defRPr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4pPr>
            <a:lvl5pPr algn="ctr">
              <a:defRPr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5pPr>
          </a:lstStyle>
          <a:p>
            <a:pPr lvl="0"/>
            <a:endParaRPr kumimoji="1" lang="zh-CN" altLang="en-US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974361" y="3031279"/>
            <a:ext cx="5851836" cy="1037925"/>
          </a:xfrm>
          <a:prstGeom prst="rect">
            <a:avLst/>
          </a:prstGeom>
          <a:solidFill>
            <a:schemeClr val="accent1"/>
          </a:solidFill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algn="ctr">
              <a:defRPr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2pPr>
            <a:lvl3pPr algn="ctr">
              <a:defRPr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3pPr>
            <a:lvl4pPr algn="ctr">
              <a:defRPr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4pPr>
            <a:lvl5pPr algn="ctr">
              <a:defRPr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5pPr>
          </a:lstStyle>
          <a:p>
            <a:pPr lvl="0"/>
            <a:r>
              <a:rPr kumimoji="1" lang="en-US" altLang="zh-CN" smtClean="0"/>
              <a:t>TITLE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HERE</a:t>
            </a:r>
            <a:endParaRPr kumimoji="1" lang="zh-CN" altLang="en-US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974361" y="4076897"/>
            <a:ext cx="5851836" cy="535720"/>
          </a:xfrm>
          <a:prstGeom prst="rect">
            <a:avLst/>
          </a:prstGeom>
        </p:spPr>
        <p:txBody>
          <a:bodyPr anchor="t"/>
          <a:lstStyle>
            <a:defPPr/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algn="ctr">
              <a:defRPr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2pPr>
            <a:lvl3pPr algn="ctr">
              <a:defRPr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3pPr>
            <a:lvl4pPr algn="ctr">
              <a:defRPr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4pPr>
            <a:lvl5pPr algn="ctr">
              <a:defRPr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5pPr>
          </a:lstStyle>
          <a:p>
            <a:pPr lvl="0"/>
            <a:endParaRPr kumimoji="1" lang="zh-CN" altLang="en-US"/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9"/>
          </p:nvPr>
        </p:nvSpPr>
        <p:spPr>
          <a:xfrm>
            <a:off x="974361" y="4829454"/>
            <a:ext cx="5851836" cy="1656320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lnSpc>
                <a:spcPct val="130000"/>
              </a:lnSpc>
              <a:buFont typeface="Wingdings" panose="05000000000000000000" pitchFamily="2" charset="2"/>
              <a:buChar char="n"/>
              <a:defRPr sz="1600" b="1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algn="ctr">
              <a:defRPr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2pPr>
            <a:lvl3pPr algn="ctr">
              <a:defRPr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3pPr>
            <a:lvl4pPr algn="ctr">
              <a:defRPr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4pPr>
            <a:lvl5pPr algn="ctr">
              <a:defRPr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5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defPPr/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pPr lvl="0"/>
            <a:r>
              <a:rPr kumimoji="1" lang="en-US" altLang="zh-CN" smtClean="0"/>
              <a:t>CLICK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HERE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TO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ADD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YOUR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TITLE</a:t>
            </a:r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defPPr/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pPr lvl="0"/>
            <a:r>
              <a:rPr kumimoji="1" lang="en-US" altLang="zh-CN" smtClean="0"/>
              <a:t>CLICK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HERE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TO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ADD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YOUR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TITLE</a:t>
            </a:r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1289304"/>
            <a:ext cx="12192000" cy="2386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defPPr/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pPr lvl="0"/>
            <a:r>
              <a:rPr kumimoji="1" lang="en-US" altLang="zh-CN" smtClean="0"/>
              <a:t>CLICK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HERE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TO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ADD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YOUR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TITLE</a:t>
            </a:r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defPPr/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pPr lvl="0"/>
            <a:r>
              <a:rPr kumimoji="1" lang="en-US" altLang="zh-CN" smtClean="0"/>
              <a:t>CLICK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HERE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TO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ADD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YOUR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TITLE</a:t>
            </a:r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3193692"/>
            <a:ext cx="12192000" cy="36981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/>
          </a:lstStyle>
          <a:p>
            <a:pPr defTabSz="60896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7302500" y="0"/>
            <a:ext cx="4889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defPPr/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pPr lvl="0"/>
            <a:r>
              <a:rPr kumimoji="1" lang="en-US" altLang="zh-CN" smtClean="0"/>
              <a:t>CLICK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HERE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TO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ADD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YOUR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TITLE</a:t>
            </a:r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 rot="19800000">
            <a:off x="10372897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 rot="19800000">
            <a:off x="10106396" y="-339592"/>
            <a:ext cx="3432067" cy="435965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 rot="9000000">
            <a:off x="-5423997" y="8127200"/>
            <a:ext cx="6773754" cy="483105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9000000">
            <a:off x="-17299684" y="9570125"/>
            <a:ext cx="19665052" cy="14025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19800000">
            <a:off x="11766437" y="1050073"/>
            <a:ext cx="1589318" cy="201886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28" name="文本占位符 25"/>
          <p:cNvSpPr>
            <a:spLocks noGrp="1"/>
          </p:cNvSpPr>
          <p:nvPr>
            <p:ph type="body" sz="quarter" idx="11" hasCustomPrompt="1"/>
          </p:nvPr>
        </p:nvSpPr>
        <p:spPr>
          <a:xfrm>
            <a:off x="1529536" y="1825653"/>
            <a:ext cx="1141537" cy="805535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/>
          </a:p>
        </p:txBody>
      </p:sp>
      <p:sp>
        <p:nvSpPr>
          <p:cNvPr id="29" name="文本占位符 25"/>
          <p:cNvSpPr>
            <a:spLocks noGrp="1"/>
          </p:cNvSpPr>
          <p:nvPr>
            <p:ph type="body" sz="quarter" idx="12"/>
          </p:nvPr>
        </p:nvSpPr>
        <p:spPr>
          <a:xfrm>
            <a:off x="2671073" y="1825653"/>
            <a:ext cx="3125103" cy="419439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30" name="文本占位符 25"/>
          <p:cNvSpPr>
            <a:spLocks noGrp="1"/>
          </p:cNvSpPr>
          <p:nvPr>
            <p:ph type="body" sz="quarter" idx="13"/>
          </p:nvPr>
        </p:nvSpPr>
        <p:spPr>
          <a:xfrm>
            <a:off x="2671073" y="2251217"/>
            <a:ext cx="3125103" cy="379972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34" name="文本占位符 25"/>
          <p:cNvSpPr>
            <a:spLocks noGrp="1"/>
          </p:cNvSpPr>
          <p:nvPr>
            <p:ph type="body" sz="quarter" idx="14" hasCustomPrompt="1"/>
          </p:nvPr>
        </p:nvSpPr>
        <p:spPr>
          <a:xfrm>
            <a:off x="1529536" y="2933012"/>
            <a:ext cx="1141537" cy="805535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66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/>
          </a:p>
        </p:txBody>
      </p:sp>
      <p:sp>
        <p:nvSpPr>
          <p:cNvPr id="35" name="文本占位符 25"/>
          <p:cNvSpPr>
            <a:spLocks noGrp="1"/>
          </p:cNvSpPr>
          <p:nvPr>
            <p:ph type="body" sz="quarter" idx="15"/>
          </p:nvPr>
        </p:nvSpPr>
        <p:spPr>
          <a:xfrm>
            <a:off x="2671073" y="2931471"/>
            <a:ext cx="3125103" cy="419439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28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36" name="文本占位符 25"/>
          <p:cNvSpPr>
            <a:spLocks noGrp="1"/>
          </p:cNvSpPr>
          <p:nvPr>
            <p:ph type="body" sz="quarter" idx="16"/>
          </p:nvPr>
        </p:nvSpPr>
        <p:spPr>
          <a:xfrm>
            <a:off x="2671073" y="3357035"/>
            <a:ext cx="3125103" cy="379972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43" name="文本占位符 25"/>
          <p:cNvSpPr>
            <a:spLocks noGrp="1"/>
          </p:cNvSpPr>
          <p:nvPr>
            <p:ph type="body" sz="quarter" idx="17" hasCustomPrompt="1"/>
          </p:nvPr>
        </p:nvSpPr>
        <p:spPr>
          <a:xfrm>
            <a:off x="1529536" y="4040371"/>
            <a:ext cx="1141537" cy="805535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/>
          </a:p>
        </p:txBody>
      </p:sp>
      <p:sp>
        <p:nvSpPr>
          <p:cNvPr id="44" name="文本占位符 25"/>
          <p:cNvSpPr>
            <a:spLocks noGrp="1"/>
          </p:cNvSpPr>
          <p:nvPr>
            <p:ph type="body" sz="quarter" idx="18"/>
          </p:nvPr>
        </p:nvSpPr>
        <p:spPr>
          <a:xfrm>
            <a:off x="2671073" y="4044952"/>
            <a:ext cx="3125103" cy="419439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45" name="文本占位符 25"/>
          <p:cNvSpPr>
            <a:spLocks noGrp="1"/>
          </p:cNvSpPr>
          <p:nvPr>
            <p:ph type="body" sz="quarter" idx="19"/>
          </p:nvPr>
        </p:nvSpPr>
        <p:spPr>
          <a:xfrm>
            <a:off x="2671073" y="4470516"/>
            <a:ext cx="3125103" cy="379972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7302500" y="0"/>
            <a:ext cx="4889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defPPr/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pPr lvl="0"/>
            <a:r>
              <a:rPr kumimoji="1" lang="en-US" altLang="zh-CN" smtClean="0"/>
              <a:t>CLICK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HERE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TO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ADD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YOUR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TITLE</a:t>
            </a:r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 rot="19800000">
            <a:off x="10372897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 rot="19800000">
            <a:off x="10106396" y="-339592"/>
            <a:ext cx="3432067" cy="435965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 rot="9000000">
            <a:off x="-5423997" y="8127200"/>
            <a:ext cx="6773754" cy="483105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9000000">
            <a:off x="-17299684" y="9570125"/>
            <a:ext cx="19665052" cy="14025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19800000">
            <a:off x="11766437" y="1050073"/>
            <a:ext cx="1589318" cy="201886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28" name="文本占位符 25"/>
          <p:cNvSpPr>
            <a:spLocks noGrp="1"/>
          </p:cNvSpPr>
          <p:nvPr>
            <p:ph type="body" sz="quarter" idx="11" hasCustomPrompt="1"/>
          </p:nvPr>
        </p:nvSpPr>
        <p:spPr>
          <a:xfrm>
            <a:off x="1529536" y="1365567"/>
            <a:ext cx="1141537" cy="805535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/>
          </a:p>
        </p:txBody>
      </p:sp>
      <p:sp>
        <p:nvSpPr>
          <p:cNvPr id="29" name="文本占位符 25"/>
          <p:cNvSpPr>
            <a:spLocks noGrp="1"/>
          </p:cNvSpPr>
          <p:nvPr>
            <p:ph type="body" sz="quarter" idx="12"/>
          </p:nvPr>
        </p:nvSpPr>
        <p:spPr>
          <a:xfrm>
            <a:off x="2671073" y="1365567"/>
            <a:ext cx="3125103" cy="419439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30" name="文本占位符 25"/>
          <p:cNvSpPr>
            <a:spLocks noGrp="1"/>
          </p:cNvSpPr>
          <p:nvPr>
            <p:ph type="body" sz="quarter" idx="13"/>
          </p:nvPr>
        </p:nvSpPr>
        <p:spPr>
          <a:xfrm>
            <a:off x="2671073" y="1791131"/>
            <a:ext cx="3125103" cy="379972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34" name="文本占位符 25"/>
          <p:cNvSpPr>
            <a:spLocks noGrp="1"/>
          </p:cNvSpPr>
          <p:nvPr>
            <p:ph type="body" sz="quarter" idx="14" hasCustomPrompt="1"/>
          </p:nvPr>
        </p:nvSpPr>
        <p:spPr>
          <a:xfrm>
            <a:off x="1529536" y="2472926"/>
            <a:ext cx="1141537" cy="805535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66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/>
          </a:p>
        </p:txBody>
      </p:sp>
      <p:sp>
        <p:nvSpPr>
          <p:cNvPr id="35" name="文本占位符 25"/>
          <p:cNvSpPr>
            <a:spLocks noGrp="1"/>
          </p:cNvSpPr>
          <p:nvPr>
            <p:ph type="body" sz="quarter" idx="15"/>
          </p:nvPr>
        </p:nvSpPr>
        <p:spPr>
          <a:xfrm>
            <a:off x="2671073" y="2471385"/>
            <a:ext cx="3125103" cy="419439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28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36" name="文本占位符 25"/>
          <p:cNvSpPr>
            <a:spLocks noGrp="1"/>
          </p:cNvSpPr>
          <p:nvPr>
            <p:ph type="body" sz="quarter" idx="16"/>
          </p:nvPr>
        </p:nvSpPr>
        <p:spPr>
          <a:xfrm>
            <a:off x="2671073" y="2896949"/>
            <a:ext cx="3125103" cy="379972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43" name="文本占位符 25"/>
          <p:cNvSpPr>
            <a:spLocks noGrp="1"/>
          </p:cNvSpPr>
          <p:nvPr>
            <p:ph type="body" sz="quarter" idx="17" hasCustomPrompt="1"/>
          </p:nvPr>
        </p:nvSpPr>
        <p:spPr>
          <a:xfrm>
            <a:off x="1529536" y="3580285"/>
            <a:ext cx="1141537" cy="805535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/>
          </a:p>
        </p:txBody>
      </p:sp>
      <p:sp>
        <p:nvSpPr>
          <p:cNvPr id="44" name="文本占位符 25"/>
          <p:cNvSpPr>
            <a:spLocks noGrp="1"/>
          </p:cNvSpPr>
          <p:nvPr>
            <p:ph type="body" sz="quarter" idx="18"/>
          </p:nvPr>
        </p:nvSpPr>
        <p:spPr>
          <a:xfrm>
            <a:off x="2671073" y="3584866"/>
            <a:ext cx="3125103" cy="419439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45" name="文本占位符 25"/>
          <p:cNvSpPr>
            <a:spLocks noGrp="1"/>
          </p:cNvSpPr>
          <p:nvPr>
            <p:ph type="body" sz="quarter" idx="19"/>
          </p:nvPr>
        </p:nvSpPr>
        <p:spPr>
          <a:xfrm>
            <a:off x="2671073" y="4010430"/>
            <a:ext cx="3125103" cy="379972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46" name="文本占位符 25"/>
          <p:cNvSpPr>
            <a:spLocks noGrp="1"/>
          </p:cNvSpPr>
          <p:nvPr>
            <p:ph type="body" sz="quarter" idx="20" hasCustomPrompt="1"/>
          </p:nvPr>
        </p:nvSpPr>
        <p:spPr>
          <a:xfrm>
            <a:off x="1529536" y="4687645"/>
            <a:ext cx="1141537" cy="805535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66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/>
          </a:p>
        </p:txBody>
      </p:sp>
      <p:sp>
        <p:nvSpPr>
          <p:cNvPr id="47" name="文本占位符 25"/>
          <p:cNvSpPr>
            <a:spLocks noGrp="1"/>
          </p:cNvSpPr>
          <p:nvPr>
            <p:ph type="body" sz="quarter" idx="21"/>
          </p:nvPr>
        </p:nvSpPr>
        <p:spPr>
          <a:xfrm>
            <a:off x="2671073" y="4687645"/>
            <a:ext cx="3125103" cy="419439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28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48" name="文本占位符 25"/>
          <p:cNvSpPr>
            <a:spLocks noGrp="1"/>
          </p:cNvSpPr>
          <p:nvPr>
            <p:ph type="body" sz="quarter" idx="22"/>
          </p:nvPr>
        </p:nvSpPr>
        <p:spPr>
          <a:xfrm>
            <a:off x="2671073" y="5113209"/>
            <a:ext cx="3125103" cy="379972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7302500" y="0"/>
            <a:ext cx="4889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defPPr/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pPr lvl="0"/>
            <a:r>
              <a:rPr kumimoji="1" lang="en-US" altLang="zh-CN" smtClean="0"/>
              <a:t>CLICK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HERE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TO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ADD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YOUR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TITLE</a:t>
            </a:r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 rot="19800000">
            <a:off x="10372897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 rot="19800000">
            <a:off x="10106396" y="-339592"/>
            <a:ext cx="3432067" cy="435965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 rot="9000000">
            <a:off x="-5423997" y="8127200"/>
            <a:ext cx="6773754" cy="483105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9000000">
            <a:off x="-17299684" y="9570125"/>
            <a:ext cx="19665052" cy="14025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19800000">
            <a:off x="11766437" y="1050073"/>
            <a:ext cx="1589318" cy="201886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28" name="文本占位符 25"/>
          <p:cNvSpPr>
            <a:spLocks noGrp="1"/>
          </p:cNvSpPr>
          <p:nvPr>
            <p:ph type="body" sz="quarter" idx="11" hasCustomPrompt="1"/>
          </p:nvPr>
        </p:nvSpPr>
        <p:spPr>
          <a:xfrm>
            <a:off x="1529536" y="1365567"/>
            <a:ext cx="1141537" cy="805535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/>
          </a:p>
        </p:txBody>
      </p:sp>
      <p:sp>
        <p:nvSpPr>
          <p:cNvPr id="29" name="文本占位符 25"/>
          <p:cNvSpPr>
            <a:spLocks noGrp="1"/>
          </p:cNvSpPr>
          <p:nvPr>
            <p:ph type="body" sz="quarter" idx="12"/>
          </p:nvPr>
        </p:nvSpPr>
        <p:spPr>
          <a:xfrm>
            <a:off x="2671073" y="1365567"/>
            <a:ext cx="3125103" cy="419439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30" name="文本占位符 25"/>
          <p:cNvSpPr>
            <a:spLocks noGrp="1"/>
          </p:cNvSpPr>
          <p:nvPr>
            <p:ph type="body" sz="quarter" idx="13"/>
          </p:nvPr>
        </p:nvSpPr>
        <p:spPr>
          <a:xfrm>
            <a:off x="2671073" y="1791131"/>
            <a:ext cx="3125103" cy="379972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34" name="文本占位符 25"/>
          <p:cNvSpPr>
            <a:spLocks noGrp="1"/>
          </p:cNvSpPr>
          <p:nvPr>
            <p:ph type="body" sz="quarter" idx="14" hasCustomPrompt="1"/>
          </p:nvPr>
        </p:nvSpPr>
        <p:spPr>
          <a:xfrm>
            <a:off x="1529536" y="2279108"/>
            <a:ext cx="1141537" cy="805535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66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/>
          </a:p>
        </p:txBody>
      </p:sp>
      <p:sp>
        <p:nvSpPr>
          <p:cNvPr id="35" name="文本占位符 25"/>
          <p:cNvSpPr>
            <a:spLocks noGrp="1"/>
          </p:cNvSpPr>
          <p:nvPr>
            <p:ph type="body" sz="quarter" idx="15"/>
          </p:nvPr>
        </p:nvSpPr>
        <p:spPr>
          <a:xfrm>
            <a:off x="2671073" y="2279108"/>
            <a:ext cx="3125103" cy="419439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28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36" name="文本占位符 25"/>
          <p:cNvSpPr>
            <a:spLocks noGrp="1"/>
          </p:cNvSpPr>
          <p:nvPr>
            <p:ph type="body" sz="quarter" idx="16"/>
          </p:nvPr>
        </p:nvSpPr>
        <p:spPr>
          <a:xfrm>
            <a:off x="2671073" y="2704672"/>
            <a:ext cx="3125103" cy="379972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43" name="文本占位符 25"/>
          <p:cNvSpPr>
            <a:spLocks noGrp="1"/>
          </p:cNvSpPr>
          <p:nvPr>
            <p:ph type="body" sz="quarter" idx="17" hasCustomPrompt="1"/>
          </p:nvPr>
        </p:nvSpPr>
        <p:spPr>
          <a:xfrm>
            <a:off x="1529536" y="3192648"/>
            <a:ext cx="1141537" cy="805535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/>
          </a:p>
        </p:txBody>
      </p:sp>
      <p:sp>
        <p:nvSpPr>
          <p:cNvPr id="44" name="文本占位符 25"/>
          <p:cNvSpPr>
            <a:spLocks noGrp="1"/>
          </p:cNvSpPr>
          <p:nvPr>
            <p:ph type="body" sz="quarter" idx="18"/>
          </p:nvPr>
        </p:nvSpPr>
        <p:spPr>
          <a:xfrm>
            <a:off x="2671073" y="3192648"/>
            <a:ext cx="3125103" cy="419439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45" name="文本占位符 25"/>
          <p:cNvSpPr>
            <a:spLocks noGrp="1"/>
          </p:cNvSpPr>
          <p:nvPr>
            <p:ph type="body" sz="quarter" idx="19"/>
          </p:nvPr>
        </p:nvSpPr>
        <p:spPr>
          <a:xfrm>
            <a:off x="2671073" y="3618212"/>
            <a:ext cx="3125103" cy="379972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46" name="文本占位符 25"/>
          <p:cNvSpPr>
            <a:spLocks noGrp="1"/>
          </p:cNvSpPr>
          <p:nvPr>
            <p:ph type="body" sz="quarter" idx="20" hasCustomPrompt="1"/>
          </p:nvPr>
        </p:nvSpPr>
        <p:spPr>
          <a:xfrm>
            <a:off x="1529536" y="4106189"/>
            <a:ext cx="1141537" cy="805535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66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/>
          </a:p>
        </p:txBody>
      </p:sp>
      <p:sp>
        <p:nvSpPr>
          <p:cNvPr id="47" name="文本占位符 25"/>
          <p:cNvSpPr>
            <a:spLocks noGrp="1"/>
          </p:cNvSpPr>
          <p:nvPr>
            <p:ph type="body" sz="quarter" idx="21"/>
          </p:nvPr>
        </p:nvSpPr>
        <p:spPr>
          <a:xfrm>
            <a:off x="2671073" y="4106189"/>
            <a:ext cx="3125103" cy="419439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28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48" name="文本占位符 25"/>
          <p:cNvSpPr>
            <a:spLocks noGrp="1"/>
          </p:cNvSpPr>
          <p:nvPr>
            <p:ph type="body" sz="quarter" idx="22"/>
          </p:nvPr>
        </p:nvSpPr>
        <p:spPr>
          <a:xfrm>
            <a:off x="2671073" y="4531753"/>
            <a:ext cx="3125103" cy="379972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49" name="文本占位符 25"/>
          <p:cNvSpPr>
            <a:spLocks noGrp="1"/>
          </p:cNvSpPr>
          <p:nvPr>
            <p:ph type="body" sz="quarter" idx="23" hasCustomPrompt="1"/>
          </p:nvPr>
        </p:nvSpPr>
        <p:spPr>
          <a:xfrm>
            <a:off x="1529536" y="5019729"/>
            <a:ext cx="1141537" cy="805535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/>
          </a:p>
        </p:txBody>
      </p:sp>
      <p:sp>
        <p:nvSpPr>
          <p:cNvPr id="50" name="文本占位符 25"/>
          <p:cNvSpPr>
            <a:spLocks noGrp="1"/>
          </p:cNvSpPr>
          <p:nvPr>
            <p:ph type="body" sz="quarter" idx="24"/>
          </p:nvPr>
        </p:nvSpPr>
        <p:spPr>
          <a:xfrm>
            <a:off x="2671073" y="5019729"/>
            <a:ext cx="3125103" cy="419439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51" name="文本占位符 25"/>
          <p:cNvSpPr>
            <a:spLocks noGrp="1"/>
          </p:cNvSpPr>
          <p:nvPr>
            <p:ph type="body" sz="quarter" idx="25"/>
          </p:nvPr>
        </p:nvSpPr>
        <p:spPr>
          <a:xfrm>
            <a:off x="2671073" y="5445293"/>
            <a:ext cx="3125103" cy="379972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7302500" y="0"/>
            <a:ext cx="4889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defPPr/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pPr lvl="0"/>
            <a:r>
              <a:rPr kumimoji="1" lang="en-US" altLang="zh-CN" smtClean="0"/>
              <a:t>CLICK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HERE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TO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ADD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YOUR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TITLE</a:t>
            </a:r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 rot="19800000">
            <a:off x="10372897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 rot="19800000">
            <a:off x="10106396" y="-339592"/>
            <a:ext cx="3432067" cy="435965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 rot="9000000">
            <a:off x="-5423997" y="8127200"/>
            <a:ext cx="6773754" cy="483105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9000000">
            <a:off x="-17299684" y="9570125"/>
            <a:ext cx="19665052" cy="14025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19800000">
            <a:off x="11766437" y="1050073"/>
            <a:ext cx="1589318" cy="201886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28" name="文本占位符 25"/>
          <p:cNvSpPr>
            <a:spLocks noGrp="1"/>
          </p:cNvSpPr>
          <p:nvPr>
            <p:ph type="body" sz="quarter" idx="11" hasCustomPrompt="1"/>
          </p:nvPr>
        </p:nvSpPr>
        <p:spPr>
          <a:xfrm>
            <a:off x="1529536" y="1232641"/>
            <a:ext cx="1141537" cy="805535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/>
          </a:p>
        </p:txBody>
      </p:sp>
      <p:sp>
        <p:nvSpPr>
          <p:cNvPr id="29" name="文本占位符 25"/>
          <p:cNvSpPr>
            <a:spLocks noGrp="1"/>
          </p:cNvSpPr>
          <p:nvPr>
            <p:ph type="body" sz="quarter" idx="12"/>
          </p:nvPr>
        </p:nvSpPr>
        <p:spPr>
          <a:xfrm>
            <a:off x="2671073" y="1232641"/>
            <a:ext cx="3125103" cy="419439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30" name="文本占位符 25"/>
          <p:cNvSpPr>
            <a:spLocks noGrp="1"/>
          </p:cNvSpPr>
          <p:nvPr>
            <p:ph type="body" sz="quarter" idx="13"/>
          </p:nvPr>
        </p:nvSpPr>
        <p:spPr>
          <a:xfrm>
            <a:off x="2671073" y="1658205"/>
            <a:ext cx="3125103" cy="379972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34" name="文本占位符 25"/>
          <p:cNvSpPr>
            <a:spLocks noGrp="1"/>
          </p:cNvSpPr>
          <p:nvPr>
            <p:ph type="body" sz="quarter" idx="14" hasCustomPrompt="1"/>
          </p:nvPr>
        </p:nvSpPr>
        <p:spPr>
          <a:xfrm>
            <a:off x="1529536" y="2041610"/>
            <a:ext cx="1141537" cy="805535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60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/>
          </a:p>
        </p:txBody>
      </p:sp>
      <p:sp>
        <p:nvSpPr>
          <p:cNvPr id="35" name="文本占位符 25"/>
          <p:cNvSpPr>
            <a:spLocks noGrp="1"/>
          </p:cNvSpPr>
          <p:nvPr>
            <p:ph type="body" sz="quarter" idx="15"/>
          </p:nvPr>
        </p:nvSpPr>
        <p:spPr>
          <a:xfrm>
            <a:off x="2671073" y="2041610"/>
            <a:ext cx="3125103" cy="419439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24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36" name="文本占位符 25"/>
          <p:cNvSpPr>
            <a:spLocks noGrp="1"/>
          </p:cNvSpPr>
          <p:nvPr>
            <p:ph type="body" sz="quarter" idx="16"/>
          </p:nvPr>
        </p:nvSpPr>
        <p:spPr>
          <a:xfrm>
            <a:off x="2671073" y="2467174"/>
            <a:ext cx="3125103" cy="379972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43" name="文本占位符 25"/>
          <p:cNvSpPr>
            <a:spLocks noGrp="1"/>
          </p:cNvSpPr>
          <p:nvPr>
            <p:ph type="body" sz="quarter" idx="17" hasCustomPrompt="1"/>
          </p:nvPr>
        </p:nvSpPr>
        <p:spPr>
          <a:xfrm>
            <a:off x="1529536" y="2847145"/>
            <a:ext cx="1141537" cy="805535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/>
          </a:p>
        </p:txBody>
      </p:sp>
      <p:sp>
        <p:nvSpPr>
          <p:cNvPr id="44" name="文本占位符 25"/>
          <p:cNvSpPr>
            <a:spLocks noGrp="1"/>
          </p:cNvSpPr>
          <p:nvPr>
            <p:ph type="body" sz="quarter" idx="18"/>
          </p:nvPr>
        </p:nvSpPr>
        <p:spPr>
          <a:xfrm>
            <a:off x="2671073" y="2847145"/>
            <a:ext cx="3125103" cy="419439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45" name="文本占位符 25"/>
          <p:cNvSpPr>
            <a:spLocks noGrp="1"/>
          </p:cNvSpPr>
          <p:nvPr>
            <p:ph type="body" sz="quarter" idx="19"/>
          </p:nvPr>
        </p:nvSpPr>
        <p:spPr>
          <a:xfrm>
            <a:off x="2671073" y="3272709"/>
            <a:ext cx="3125103" cy="379972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46" name="文本占位符 25"/>
          <p:cNvSpPr>
            <a:spLocks noGrp="1"/>
          </p:cNvSpPr>
          <p:nvPr>
            <p:ph type="body" sz="quarter" idx="20" hasCustomPrompt="1"/>
          </p:nvPr>
        </p:nvSpPr>
        <p:spPr>
          <a:xfrm>
            <a:off x="1529536" y="3652680"/>
            <a:ext cx="1141537" cy="805535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60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/>
          </a:p>
        </p:txBody>
      </p:sp>
      <p:sp>
        <p:nvSpPr>
          <p:cNvPr id="47" name="文本占位符 25"/>
          <p:cNvSpPr>
            <a:spLocks noGrp="1"/>
          </p:cNvSpPr>
          <p:nvPr>
            <p:ph type="body" sz="quarter" idx="21"/>
          </p:nvPr>
        </p:nvSpPr>
        <p:spPr>
          <a:xfrm>
            <a:off x="2671073" y="3652680"/>
            <a:ext cx="3125103" cy="419439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24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48" name="文本占位符 25"/>
          <p:cNvSpPr>
            <a:spLocks noGrp="1"/>
          </p:cNvSpPr>
          <p:nvPr>
            <p:ph type="body" sz="quarter" idx="22"/>
          </p:nvPr>
        </p:nvSpPr>
        <p:spPr>
          <a:xfrm>
            <a:off x="2671073" y="4078244"/>
            <a:ext cx="3125103" cy="379972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49" name="文本占位符 25"/>
          <p:cNvSpPr>
            <a:spLocks noGrp="1"/>
          </p:cNvSpPr>
          <p:nvPr>
            <p:ph type="body" sz="quarter" idx="23" hasCustomPrompt="1"/>
          </p:nvPr>
        </p:nvSpPr>
        <p:spPr>
          <a:xfrm>
            <a:off x="1529536" y="4458214"/>
            <a:ext cx="1141537" cy="805535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/>
          </a:p>
        </p:txBody>
      </p:sp>
      <p:sp>
        <p:nvSpPr>
          <p:cNvPr id="50" name="文本占位符 25"/>
          <p:cNvSpPr>
            <a:spLocks noGrp="1"/>
          </p:cNvSpPr>
          <p:nvPr>
            <p:ph type="body" sz="quarter" idx="24"/>
          </p:nvPr>
        </p:nvSpPr>
        <p:spPr>
          <a:xfrm>
            <a:off x="2671073" y="4458214"/>
            <a:ext cx="3125103" cy="419439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51" name="文本占位符 25"/>
          <p:cNvSpPr>
            <a:spLocks noGrp="1"/>
          </p:cNvSpPr>
          <p:nvPr>
            <p:ph type="body" sz="quarter" idx="25"/>
          </p:nvPr>
        </p:nvSpPr>
        <p:spPr>
          <a:xfrm>
            <a:off x="2671073" y="4883778"/>
            <a:ext cx="3125103" cy="379972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25" name="文本占位符 25"/>
          <p:cNvSpPr>
            <a:spLocks noGrp="1"/>
          </p:cNvSpPr>
          <p:nvPr>
            <p:ph type="body" sz="quarter" idx="26" hasCustomPrompt="1"/>
          </p:nvPr>
        </p:nvSpPr>
        <p:spPr>
          <a:xfrm>
            <a:off x="1529536" y="5257623"/>
            <a:ext cx="1141537" cy="805535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60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27"/>
          </p:nvPr>
        </p:nvSpPr>
        <p:spPr>
          <a:xfrm>
            <a:off x="2671073" y="5257623"/>
            <a:ext cx="3125103" cy="419439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24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27" name="文本占位符 25"/>
          <p:cNvSpPr>
            <a:spLocks noGrp="1"/>
          </p:cNvSpPr>
          <p:nvPr>
            <p:ph type="body" sz="quarter" idx="28"/>
          </p:nvPr>
        </p:nvSpPr>
        <p:spPr>
          <a:xfrm>
            <a:off x="2671073" y="5683187"/>
            <a:ext cx="3125103" cy="379972"/>
          </a:xfrm>
          <a:prstGeom prst="rect">
            <a:avLst/>
          </a:prstGeom>
        </p:spPr>
        <p:txBody>
          <a:bodyPr anchor="ctr"/>
          <a:lstStyle>
            <a:defPPr/>
            <a:lvl1pPr marL="0" indent="0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_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 userDrawn="1"/>
        </p:nvGrpSpPr>
        <p:grpSpPr>
          <a:xfrm>
            <a:off x="-26468527" y="3973065"/>
            <a:ext cx="32229840" cy="11251983"/>
            <a:chOff x="-30083472" y="4244143"/>
            <a:chExt cx="36403800" cy="12709183"/>
          </a:xfrm>
        </p:grpSpPr>
        <p:sp>
          <p:nvSpPr>
            <p:cNvPr id="14" name="任意形状 13"/>
            <p:cNvSpPr/>
            <p:nvPr userDrawn="1"/>
          </p:nvSpPr>
          <p:spPr>
            <a:xfrm rot="9000000">
              <a:off x="-30083472" y="14357003"/>
              <a:ext cx="36403800" cy="2596323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lvl="0" algn="ctr"/>
              <a:endParaRPr kumimoji="1" lang="zh-CN" altLang="en-US"/>
            </a:p>
          </p:txBody>
        </p:sp>
        <p:sp>
          <p:nvSpPr>
            <p:cNvPr id="6" name="任意形状 5"/>
            <p:cNvSpPr/>
            <p:nvPr userDrawn="1"/>
          </p:nvSpPr>
          <p:spPr>
            <a:xfrm rot="9000000">
              <a:off x="-3966283" y="4244143"/>
              <a:ext cx="5636687" cy="402009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endParaRPr kumimoji="1" lang="zh-CN" altLang="en-US"/>
            </a:p>
          </p:txBody>
        </p:sp>
        <p:sp>
          <p:nvSpPr>
            <p:cNvPr id="7" name="任意形状 6"/>
            <p:cNvSpPr/>
            <p:nvPr userDrawn="1"/>
          </p:nvSpPr>
          <p:spPr>
            <a:xfrm rot="9000000">
              <a:off x="-10334592" y="6892697"/>
              <a:ext cx="12857760" cy="917017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lvl="0" algn="ctr"/>
              <a:endParaRPr kumimoji="1" lang="zh-CN" altLang="en-US"/>
            </a:p>
          </p:txBody>
        </p:sp>
        <p:sp>
          <p:nvSpPr>
            <p:cNvPr id="8" name="任意形状 7"/>
            <p:cNvSpPr/>
            <p:nvPr userDrawn="1"/>
          </p:nvSpPr>
          <p:spPr>
            <a:xfrm rot="9000000">
              <a:off x="-8282487" y="6572714"/>
              <a:ext cx="12257106" cy="1556983"/>
            </a:xfrm>
            <a:custGeom>
              <a:avLst/>
              <a:gdLst>
                <a:gd name="connsiteX0" fmla="*/ 298449 w 4699001"/>
                <a:gd name="connsiteY0" fmla="*/ 0 h 596900"/>
                <a:gd name="connsiteX1" fmla="*/ 298450 w 4699001"/>
                <a:gd name="connsiteY1" fmla="*/ 0 h 596900"/>
                <a:gd name="connsiteX2" fmla="*/ 4699001 w 4699001"/>
                <a:gd name="connsiteY2" fmla="*/ 0 h 596900"/>
                <a:gd name="connsiteX3" fmla="*/ 4699001 w 4699001"/>
                <a:gd name="connsiteY3" fmla="*/ 596899 h 596900"/>
                <a:gd name="connsiteX4" fmla="*/ 298460 w 4699001"/>
                <a:gd name="connsiteY4" fmla="*/ 596899 h 596900"/>
                <a:gd name="connsiteX5" fmla="*/ 298450 w 4699001"/>
                <a:gd name="connsiteY5" fmla="*/ 596900 h 596900"/>
                <a:gd name="connsiteX6" fmla="*/ 0 w 4699001"/>
                <a:gd name="connsiteY6" fmla="*/ 298450 h 596900"/>
                <a:gd name="connsiteX7" fmla="*/ 238302 w 4699001"/>
                <a:gd name="connsiteY7" fmla="*/ 6064 h 596900"/>
                <a:gd name="connsiteX8" fmla="*/ 298449 w 4699001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9001" h="596900">
                  <a:moveTo>
                    <a:pt x="298449" y="0"/>
                  </a:moveTo>
                  <a:lnTo>
                    <a:pt x="298450" y="0"/>
                  </a:lnTo>
                  <a:lnTo>
                    <a:pt x="4699001" y="0"/>
                  </a:lnTo>
                  <a:lnTo>
                    <a:pt x="4699001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5000">
                  <a:schemeClr val="bg1">
                    <a:alpha val="50000"/>
                  </a:schemeClr>
                </a:gs>
                <a:gs pos="21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lvl="0" algn="ctr"/>
              <a:endParaRPr kumimoji="1" lang="zh-CN" altLang="en-US"/>
            </a:p>
          </p:txBody>
        </p:sp>
        <p:sp>
          <p:nvSpPr>
            <p:cNvPr id="9" name="任意形状 8"/>
            <p:cNvSpPr/>
            <p:nvPr userDrawn="1"/>
          </p:nvSpPr>
          <p:spPr>
            <a:xfrm rot="9000000">
              <a:off x="-24267399" y="12952247"/>
              <a:ext cx="28000818" cy="763524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5000">
                  <a:schemeClr val="bg1">
                    <a:alpha val="50000"/>
                  </a:schemeClr>
                </a:gs>
                <a:gs pos="21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lvl="0" algn="ctr"/>
              <a:endParaRPr kumimoji="1" lang="zh-CN" altLang="en-US"/>
            </a:p>
          </p:txBody>
        </p:sp>
        <p:sp>
          <p:nvSpPr>
            <p:cNvPr id="10" name="任意形状 9"/>
            <p:cNvSpPr/>
            <p:nvPr userDrawn="1"/>
          </p:nvSpPr>
          <p:spPr>
            <a:xfrm rot="9000000">
              <a:off x="-5607692" y="4350969"/>
              <a:ext cx="6907518" cy="188354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lvl="0" algn="ctr"/>
              <a:endParaRPr kumimoji="1" lang="zh-CN" altLang="en-US"/>
            </a:p>
          </p:txBody>
        </p:sp>
        <p:sp>
          <p:nvSpPr>
            <p:cNvPr id="12" name="任意形状 11"/>
            <p:cNvSpPr/>
            <p:nvPr userDrawn="1"/>
          </p:nvSpPr>
          <p:spPr>
            <a:xfrm rot="9000000">
              <a:off x="-7545179" y="7821760"/>
              <a:ext cx="10040430" cy="273782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lvl="0"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 userDrawn="1"/>
        </p:nvGrpSpPr>
        <p:grpSpPr>
          <a:xfrm rot="10800000">
            <a:off x="3171601" y="-8548754"/>
            <a:ext cx="33439447" cy="11298060"/>
            <a:chOff x="-28468889" y="4244143"/>
            <a:chExt cx="37770057" cy="12761227"/>
          </a:xfrm>
        </p:grpSpPr>
        <p:sp>
          <p:nvSpPr>
            <p:cNvPr id="20" name="任意形状 19"/>
            <p:cNvSpPr/>
            <p:nvPr userDrawn="1"/>
          </p:nvSpPr>
          <p:spPr>
            <a:xfrm rot="9000000">
              <a:off x="-18461710" y="7608984"/>
              <a:ext cx="27762879" cy="3526635"/>
            </a:xfrm>
            <a:custGeom>
              <a:avLst/>
              <a:gdLst>
                <a:gd name="connsiteX0" fmla="*/ 298449 w 4699001"/>
                <a:gd name="connsiteY0" fmla="*/ 0 h 596900"/>
                <a:gd name="connsiteX1" fmla="*/ 298450 w 4699001"/>
                <a:gd name="connsiteY1" fmla="*/ 0 h 596900"/>
                <a:gd name="connsiteX2" fmla="*/ 4699001 w 4699001"/>
                <a:gd name="connsiteY2" fmla="*/ 0 h 596900"/>
                <a:gd name="connsiteX3" fmla="*/ 4699001 w 4699001"/>
                <a:gd name="connsiteY3" fmla="*/ 596899 h 596900"/>
                <a:gd name="connsiteX4" fmla="*/ 298460 w 4699001"/>
                <a:gd name="connsiteY4" fmla="*/ 596899 h 596900"/>
                <a:gd name="connsiteX5" fmla="*/ 298450 w 4699001"/>
                <a:gd name="connsiteY5" fmla="*/ 596900 h 596900"/>
                <a:gd name="connsiteX6" fmla="*/ 0 w 4699001"/>
                <a:gd name="connsiteY6" fmla="*/ 298450 h 596900"/>
                <a:gd name="connsiteX7" fmla="*/ 238302 w 4699001"/>
                <a:gd name="connsiteY7" fmla="*/ 6064 h 596900"/>
                <a:gd name="connsiteX8" fmla="*/ 298449 w 4699001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9001" h="596900">
                  <a:moveTo>
                    <a:pt x="298449" y="0"/>
                  </a:moveTo>
                  <a:lnTo>
                    <a:pt x="298450" y="0"/>
                  </a:lnTo>
                  <a:lnTo>
                    <a:pt x="4699001" y="0"/>
                  </a:lnTo>
                  <a:lnTo>
                    <a:pt x="4699001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5000">
                  <a:schemeClr val="bg1">
                    <a:alpha val="50000"/>
                  </a:schemeClr>
                </a:gs>
                <a:gs pos="21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lvl="0" algn="ctr"/>
              <a:endParaRPr kumimoji="1" lang="zh-CN" altLang="en-US"/>
            </a:p>
          </p:txBody>
        </p:sp>
        <p:sp>
          <p:nvSpPr>
            <p:cNvPr id="17" name="任意形状 16"/>
            <p:cNvSpPr/>
            <p:nvPr userDrawn="1"/>
          </p:nvSpPr>
          <p:spPr>
            <a:xfrm rot="9000000">
              <a:off x="-28468889" y="14409048"/>
              <a:ext cx="36403800" cy="2596323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lvl="0" algn="ctr"/>
              <a:endParaRPr kumimoji="1" lang="zh-CN" altLang="en-US"/>
            </a:p>
          </p:txBody>
        </p:sp>
        <p:sp>
          <p:nvSpPr>
            <p:cNvPr id="18" name="任意形状 17"/>
            <p:cNvSpPr/>
            <p:nvPr userDrawn="1"/>
          </p:nvSpPr>
          <p:spPr>
            <a:xfrm rot="9000000">
              <a:off x="-3966283" y="4244143"/>
              <a:ext cx="5636687" cy="402009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endParaRPr kumimoji="1" lang="zh-CN" altLang="en-US"/>
            </a:p>
          </p:txBody>
        </p:sp>
        <p:sp>
          <p:nvSpPr>
            <p:cNvPr id="19" name="任意形状 18"/>
            <p:cNvSpPr/>
            <p:nvPr userDrawn="1"/>
          </p:nvSpPr>
          <p:spPr>
            <a:xfrm rot="9000000">
              <a:off x="-10334592" y="6892697"/>
              <a:ext cx="12857760" cy="917017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lvl="0" algn="ctr"/>
              <a:endParaRPr kumimoji="1" lang="zh-CN" altLang="en-US"/>
            </a:p>
          </p:txBody>
        </p:sp>
        <p:sp>
          <p:nvSpPr>
            <p:cNvPr id="21" name="任意形状 20"/>
            <p:cNvSpPr/>
            <p:nvPr userDrawn="1"/>
          </p:nvSpPr>
          <p:spPr>
            <a:xfrm rot="9000000">
              <a:off x="-24168838" y="13320082"/>
              <a:ext cx="26665383" cy="727109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lvl="0" algn="ctr"/>
              <a:endParaRPr kumimoji="1" lang="zh-CN" altLang="en-US"/>
            </a:p>
          </p:txBody>
        </p:sp>
        <p:sp>
          <p:nvSpPr>
            <p:cNvPr id="22" name="任意形状 21"/>
            <p:cNvSpPr/>
            <p:nvPr userDrawn="1"/>
          </p:nvSpPr>
          <p:spPr>
            <a:xfrm rot="9000000">
              <a:off x="-5607692" y="4350969"/>
              <a:ext cx="6907518" cy="188354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lvl="0" algn="ctr"/>
              <a:endParaRPr kumimoji="1" lang="zh-CN" altLang="en-US"/>
            </a:p>
          </p:txBody>
        </p:sp>
        <p:sp>
          <p:nvSpPr>
            <p:cNvPr id="23" name="任意形状 22"/>
            <p:cNvSpPr/>
            <p:nvPr userDrawn="1"/>
          </p:nvSpPr>
          <p:spPr>
            <a:xfrm rot="9000000">
              <a:off x="-7545179" y="7821760"/>
              <a:ext cx="10040430" cy="273782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lvl="0" algn="ctr"/>
              <a:endParaRPr kumimoji="1" lang="zh-CN" altLang="en-US"/>
            </a:p>
          </p:txBody>
        </p:sp>
      </p:grpSp>
      <p:sp>
        <p:nvSpPr>
          <p:cNvPr id="2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788705" y="1905868"/>
            <a:ext cx="3154780" cy="38001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defPPr/>
            <a:lvl1pPr marL="0" indent="0" algn="l">
              <a:buNone/>
              <a:defRPr sz="180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7939941" y="2758896"/>
            <a:ext cx="3115865" cy="767550"/>
          </a:xfrm>
          <a:prstGeom prst="rect">
            <a:avLst/>
          </a:prstGeom>
        </p:spPr>
        <p:txBody>
          <a:bodyPr anchor="ctr"/>
          <a:lstStyle>
            <a:defPPr/>
            <a:lvl1pPr marL="0" indent="0" algn="l">
              <a:lnSpc>
                <a:spcPct val="100000"/>
              </a:lnSpc>
              <a:buNone/>
              <a:defRPr sz="36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algn="ctr">
              <a:defRPr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2pPr>
            <a:lvl3pPr algn="ctr">
              <a:defRPr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3pPr>
            <a:lvl4pPr algn="ctr">
              <a:defRPr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4pPr>
            <a:lvl5pPr algn="ctr">
              <a:defRPr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5pPr>
          </a:lstStyle>
          <a:p>
            <a:pPr lvl="0"/>
            <a:r>
              <a:rPr kumimoji="1" lang="en-US" altLang="zh-CN" smtClean="0"/>
              <a:t>TITLE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HERE</a:t>
            </a:r>
            <a:endParaRPr kumimoji="1" lang="zh-CN" altLang="en-US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7943485" y="3532628"/>
            <a:ext cx="3115865" cy="516325"/>
          </a:xfrm>
          <a:prstGeom prst="rect">
            <a:avLst/>
          </a:prstGeom>
        </p:spPr>
        <p:txBody>
          <a:bodyPr anchor="ctr"/>
          <a:lstStyle>
            <a:defPPr/>
            <a:lvl1pPr marL="0" indent="0" algn="l">
              <a:lnSpc>
                <a:spcPct val="100000"/>
              </a:lnSpc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algn="ctr">
              <a:defRPr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2pPr>
            <a:lvl3pPr algn="ctr">
              <a:defRPr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3pPr>
            <a:lvl4pPr algn="ctr">
              <a:defRPr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4pPr>
            <a:lvl5pPr algn="ctr">
              <a:defRPr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5pPr>
          </a:lstStyle>
          <a:p>
            <a:pPr lvl="0"/>
            <a:r>
              <a:rPr kumimoji="1" lang="en-US" altLang="zh-CN" smtClean="0"/>
              <a:t>TITLE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HERE</a:t>
            </a:r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形状 13"/>
          <p:cNvSpPr/>
          <p:nvPr userDrawn="1"/>
        </p:nvSpPr>
        <p:spPr>
          <a:xfrm rot="9000000">
            <a:off x="-26468527" y="12926412"/>
            <a:ext cx="32229840" cy="229863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 rot="9000000">
            <a:off x="-3345862" y="3973065"/>
            <a:ext cx="4990400" cy="35591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 rot="9000000">
            <a:off x="-8983998" y="6317943"/>
            <a:ext cx="11383525" cy="81187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9000000">
            <a:off x="-7167182" y="6034648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85000">
                <a:schemeClr val="bg1">
                  <a:alpha val="50000"/>
                </a:schemeClr>
              </a:gs>
              <a:gs pos="21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9000000">
            <a:off x="-21319308" y="11682722"/>
            <a:ext cx="24790321" cy="675980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85000">
                <a:schemeClr val="bg1">
                  <a:alpha val="50000"/>
                </a:schemeClr>
              </a:gs>
              <a:gs pos="21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10" name="任意形状 9"/>
          <p:cNvSpPr/>
          <p:nvPr userDrawn="1"/>
        </p:nvSpPr>
        <p:spPr>
          <a:xfrm rot="9000000">
            <a:off x="-4799071" y="4067643"/>
            <a:ext cx="6115521" cy="166758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12" name="任意形状 11"/>
          <p:cNvSpPr/>
          <p:nvPr userDrawn="1"/>
        </p:nvSpPr>
        <p:spPr>
          <a:xfrm rot="9000000">
            <a:off x="-6514411" y="7140482"/>
            <a:ext cx="8889222" cy="242391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20" name="任意形状 19"/>
          <p:cNvSpPr/>
          <p:nvPr userDrawn="1"/>
        </p:nvSpPr>
        <p:spPr>
          <a:xfrm rot="19800000">
            <a:off x="3171601" y="-3352012"/>
            <a:ext cx="24579664" cy="3122281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85000">
                <a:schemeClr val="bg1">
                  <a:alpha val="50000"/>
                </a:schemeClr>
              </a:gs>
              <a:gs pos="21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 rot="19800000">
            <a:off x="4381208" y="-8548754"/>
            <a:ext cx="32229840" cy="229863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18" name="任意形状 17"/>
          <p:cNvSpPr/>
          <p:nvPr userDrawn="1"/>
        </p:nvSpPr>
        <p:spPr>
          <a:xfrm rot="19800000">
            <a:off x="9927444" y="2393390"/>
            <a:ext cx="4990400" cy="35591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 rot="19800000">
            <a:off x="9172455" y="-407446"/>
            <a:ext cx="11383525" cy="81187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 rot="19800000">
            <a:off x="9196025" y="-5929751"/>
            <a:ext cx="23608006" cy="643741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 rot="19800000">
            <a:off x="10255532" y="2487971"/>
            <a:ext cx="6115521" cy="166758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 rot="19800000">
            <a:off x="9197171" y="-660502"/>
            <a:ext cx="8889222" cy="242391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788705" y="1905868"/>
            <a:ext cx="3154780" cy="38001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defPPr/>
            <a:lvl1pPr marL="0" indent="0" algn="l">
              <a:buNone/>
              <a:defRPr sz="180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7939941" y="2758896"/>
            <a:ext cx="3115865" cy="767550"/>
          </a:xfrm>
          <a:prstGeom prst="rect">
            <a:avLst/>
          </a:prstGeom>
        </p:spPr>
        <p:txBody>
          <a:bodyPr anchor="ctr"/>
          <a:lstStyle>
            <a:defPPr/>
            <a:lvl1pPr marL="0" indent="0" algn="l">
              <a:lnSpc>
                <a:spcPct val="100000"/>
              </a:lnSpc>
              <a:buNone/>
              <a:defRPr sz="36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algn="ctr">
              <a:defRPr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2pPr>
            <a:lvl3pPr algn="ctr">
              <a:defRPr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3pPr>
            <a:lvl4pPr algn="ctr">
              <a:defRPr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4pPr>
            <a:lvl5pPr algn="ctr">
              <a:defRPr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5pPr>
          </a:lstStyle>
          <a:p>
            <a:pPr lvl="0"/>
            <a:r>
              <a:rPr kumimoji="1" lang="en-US" altLang="zh-CN" smtClean="0"/>
              <a:t>TITLE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HERE</a:t>
            </a:r>
            <a:endParaRPr kumimoji="1" lang="zh-CN" altLang="en-US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7943485" y="3532628"/>
            <a:ext cx="3115865" cy="516325"/>
          </a:xfrm>
          <a:prstGeom prst="rect">
            <a:avLst/>
          </a:prstGeom>
        </p:spPr>
        <p:txBody>
          <a:bodyPr anchor="ctr"/>
          <a:lstStyle>
            <a:defPPr/>
            <a:lvl1pPr marL="0" indent="0" algn="l">
              <a:lnSpc>
                <a:spcPct val="100000"/>
              </a:lnSpc>
              <a:buNone/>
              <a:defRPr sz="2800" b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algn="ctr">
              <a:defRPr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2pPr>
            <a:lvl3pPr algn="ctr">
              <a:defRPr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3pPr>
            <a:lvl4pPr algn="ctr">
              <a:defRPr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4pPr>
            <a:lvl5pPr algn="ctr">
              <a:defRPr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defRPr>
            </a:lvl5pPr>
          </a:lstStyle>
          <a:p>
            <a:pPr lvl="0"/>
            <a:r>
              <a:rPr kumimoji="1" lang="en-US" altLang="zh-CN" smtClean="0"/>
              <a:t>TITLE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HERE</a:t>
            </a:r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kumimoji="1" lang="zh-CN" altLang="en-US"/>
          </a:p>
        </p:txBody>
      </p:sp>
      <p:sp>
        <p:nvSpPr>
          <p:cNvPr id="13" name="任意形状 12"/>
          <p:cNvSpPr/>
          <p:nvPr userDrawn="1"/>
        </p:nvSpPr>
        <p:spPr>
          <a:xfrm rot="12600000" flipH="1">
            <a:off x="9054249" y="6933693"/>
            <a:ext cx="18788731" cy="13400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defPPr/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pPr lvl="0"/>
            <a:r>
              <a:rPr kumimoji="1" lang="en-US" altLang="zh-CN" smtClean="0"/>
              <a:t>CLICK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HERE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TO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ADD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YOUR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TITLE</a:t>
            </a:r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10" name="任意形状 9"/>
          <p:cNvSpPr/>
          <p:nvPr userDrawn="1"/>
        </p:nvSpPr>
        <p:spPr>
          <a:xfrm rot="12600000" flipH="1">
            <a:off x="8854258" y="8872618"/>
            <a:ext cx="18788731" cy="13400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11" name="任意形状 10"/>
          <p:cNvSpPr/>
          <p:nvPr userDrawn="1"/>
        </p:nvSpPr>
        <p:spPr>
          <a:xfrm rot="12600000" flipH="1" flipV="1">
            <a:off x="11598932" y="5166796"/>
            <a:ext cx="2230761" cy="15909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12600000" flipH="1">
            <a:off x="10340150" y="7248898"/>
            <a:ext cx="4285106" cy="3056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defPPr/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pPr lvl="0"/>
            <a:r>
              <a:rPr kumimoji="1" lang="en-US" altLang="zh-CN" smtClean="0"/>
              <a:t>CLICK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HERE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TO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ADD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YOUR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TITLE</a:t>
            </a:r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lvl="0" algn="ctr"/>
            <a:endParaRPr kumimoji="1"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txStyles>
    <p:titleStyle>
      <a:defPPr/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defPPr/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/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>
          <a:xfrm>
            <a:off x="180975" y="3202940"/>
            <a:ext cx="8113395" cy="1038225"/>
          </a:xfrm>
        </p:spPr>
        <p:txBody>
          <a:bodyPr/>
          <a:lstStyle>
            <a:defPPr/>
          </a:lstStyle>
          <a:p>
            <a:pPr algn="ctr"/>
            <a:r>
              <a:rPr kumimoji="1" lang="zh-CN" altLang="en-US" smtClean="0"/>
              <a:t>葡萄酒质量管理</a:t>
            </a:r>
            <a:r>
              <a:rPr kumimoji="1" lang="zh-CN" altLang="en-US" smtClean="0"/>
              <a:t>系统</a:t>
            </a:r>
            <a:endParaRPr kumimoji="1"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9"/>
          </p:nvPr>
        </p:nvSpPr>
        <p:spPr/>
        <p:txBody>
          <a:bodyPr/>
          <a:lstStyle>
            <a:defPPr/>
          </a:lstStyle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/>
              </a:rPr>
              <a:t>毕设题目：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/>
              </a:rPr>
              <a:t>Design and Implementation of Wine Quality Management System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/>
              </a:rPr>
              <a:t>指导老师：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/>
              </a:rPr>
              <a:t>彭伟民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/>
              </a:rPr>
              <a:t>报告人：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/>
              </a:rPr>
              <a:t>肖时同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648689"/>
            <a:ext cx="3984104" cy="965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defPPr/>
          </a:lstStyle>
          <a:p>
            <a:r>
              <a:rPr kumimoji="1" lang="en-US" altLang="zh-CN" smtClean="0"/>
              <a:t>CONTENTS</a:t>
            </a:r>
            <a:endParaRPr kumimoji="1"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529536" y="2050097"/>
            <a:ext cx="1141537" cy="805535"/>
          </a:xfrm>
        </p:spPr>
        <p:txBody>
          <a:bodyPr/>
          <a:lstStyle>
            <a:defPPr/>
          </a:lstStyle>
          <a:p>
            <a:r>
              <a:rPr kumimoji="1" lang="en-US" altLang="zh-CN" smtClean="0"/>
              <a:t>01</a:t>
            </a:r>
            <a:endParaRPr kumimoji="1" lang="en-US" altLang="zh-CN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671073" y="2050097"/>
            <a:ext cx="3125103" cy="419439"/>
          </a:xfrm>
        </p:spPr>
        <p:txBody>
          <a:bodyPr/>
          <a:lstStyle>
            <a:defPPr/>
          </a:lstStyle>
          <a:p>
            <a:r>
              <a:rPr kumimoji="1" lang="zh-CN" altLang="en-US" smtClean="0">
                <a:sym typeface="+mn-ea"/>
              </a:rPr>
              <a:t>作品概述</a:t>
            </a:r>
            <a:endParaRPr kumimoji="1" lang="zh-CN" altLang="en-US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1529715" y="2963545"/>
            <a:ext cx="1233170" cy="805815"/>
          </a:xfrm>
        </p:spPr>
        <p:txBody>
          <a:bodyPr/>
          <a:lstStyle>
            <a:defPPr/>
          </a:lstStyle>
          <a:p>
            <a:r>
              <a:rPr kumimoji="1" lang="en-US" altLang="zh-CN" smtClean="0"/>
              <a:t>02</a:t>
            </a:r>
            <a:endParaRPr kumimoji="1" lang="en-US" altLang="zh-CN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671073" y="2963638"/>
            <a:ext cx="3125103" cy="419439"/>
          </a:xfrm>
        </p:spPr>
        <p:txBody>
          <a:bodyPr/>
          <a:lstStyle>
            <a:defPPr/>
          </a:lstStyle>
          <a:p>
            <a:r>
              <a:rPr kumimoji="1" lang="zh-CN" altLang="en-US" smtClean="0">
                <a:sym typeface="+mn-ea"/>
              </a:rPr>
              <a:t>研究步骤</a:t>
            </a:r>
            <a:endParaRPr kumimoji="1" lang="zh-CN" altLang="en-US" smtClean="0"/>
          </a:p>
        </p:txBody>
      </p:sp>
      <p:sp>
        <p:nvSpPr>
          <p:cNvPr id="18" name="文本框 17"/>
          <p:cNvSpPr txBox="1"/>
          <p:nvPr/>
        </p:nvSpPr>
        <p:spPr>
          <a:xfrm>
            <a:off x="7461889" y="1710385"/>
            <a:ext cx="4623435" cy="7493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>
            <a:defPPr/>
          </a:lstStyle>
          <a:p>
            <a:r>
              <a:rPr kumimoji="1" lang="en-US" altLang="zh-CN" sz="2135" b="1" smtClean="0">
                <a:solidFill>
                  <a:prstClr val="white"/>
                </a:solidFill>
                <a:latin typeface="Calibri"/>
                <a:ea typeface="宋体"/>
              </a:rPr>
              <a:t>Design and Implementation of </a:t>
            </a:r>
            <a:endParaRPr kumimoji="1" lang="en-US" altLang="zh-CN" sz="2135" b="1" smtClean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kumimoji="1" lang="en-US" altLang="zh-CN" sz="2135" b="1" smtClean="0">
                <a:solidFill>
                  <a:prstClr val="white"/>
                </a:solidFill>
                <a:latin typeface="Calibri"/>
                <a:ea typeface="宋体"/>
              </a:rPr>
              <a:t>Wine Quality Management System</a:t>
            </a:r>
            <a:endParaRPr kumimoji="1" lang="en-US" altLang="zh-CN" sz="2135" b="1" smtClean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defPPr/>
          </a:lstStyle>
          <a:p>
            <a:r>
              <a:rPr kumimoji="1" lang="en-US" altLang="zh-CN" smtClean="0"/>
              <a:t>01</a:t>
            </a:r>
            <a:endParaRPr kumimoji="1"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>
            <a:defPPr/>
          </a:lstStyle>
          <a:p>
            <a:r>
              <a:rPr lang="zh-CN" altLang="en-US">
                <a:latin typeface="微软雅黑" charset="0"/>
                <a:ea typeface="微软雅黑"/>
                <a:cs typeface="微软雅黑"/>
              </a:rPr>
              <a:t>作品</a:t>
            </a:r>
            <a:r>
              <a:rPr lang="zh-CN" altLang="en-US">
                <a:latin typeface="微软雅黑" charset="0"/>
                <a:ea typeface="微软雅黑"/>
                <a:cs typeface="微软雅黑"/>
              </a:rPr>
              <a:t>概述</a:t>
            </a:r>
            <a:endParaRPr lang="zh-CN" altLang="en-US">
              <a:latin typeface="微软雅黑" charset="0"/>
              <a:ea typeface="微软雅黑"/>
              <a:cs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defPPr/>
          </a:lstStyle>
          <a:p>
            <a:r>
              <a:rPr kumimoji="1" lang="en-US" altLang="zh-CN" smtClean="0"/>
              <a:t>01 </a:t>
            </a:r>
            <a:r>
              <a:rPr kumimoji="1" lang="zh-CN" altLang="en-US" smtClean="0"/>
              <a:t>作品</a:t>
            </a:r>
            <a:r>
              <a:rPr kumimoji="1" lang="zh-CN" altLang="en-US" smtClean="0"/>
              <a:t>概述</a:t>
            </a:r>
            <a:endParaRPr kumimoji="1" lang="zh-CN" altLang="en-US" smtClean="0"/>
          </a:p>
        </p:txBody>
      </p:sp>
      <p:grpSp>
        <p:nvGrpSpPr>
          <p:cNvPr id="10" name="组 9"/>
          <p:cNvGrpSpPr/>
          <p:nvPr/>
        </p:nvGrpSpPr>
        <p:grpSpPr>
          <a:xfrm>
            <a:off x="671804" y="3694923"/>
            <a:ext cx="3377682" cy="2351313"/>
            <a:chOff x="746449" y="3657601"/>
            <a:chExt cx="3377682" cy="2351313"/>
          </a:xfrm>
        </p:grpSpPr>
        <p:sp>
          <p:nvSpPr>
            <p:cNvPr id="3" name="矩形 2"/>
            <p:cNvSpPr/>
            <p:nvPr/>
          </p:nvSpPr>
          <p:spPr>
            <a:xfrm>
              <a:off x="746449" y="3657601"/>
              <a:ext cx="3377682" cy="23513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endParaRPr kumimoji="1" lang="zh-CN" altLang="en-US"/>
            </a:p>
          </p:txBody>
        </p:sp>
        <p:grpSp>
          <p:nvGrpSpPr>
            <p:cNvPr id="4" name="组合 46"/>
            <p:cNvGrpSpPr/>
            <p:nvPr/>
          </p:nvGrpSpPr>
          <p:grpSpPr>
            <a:xfrm>
              <a:off x="2167696" y="3924596"/>
              <a:ext cx="535187" cy="412291"/>
              <a:chOff x="2486025" y="3619500"/>
              <a:chExt cx="1500188" cy="1155700"/>
            </a:xfrm>
            <a:solidFill>
              <a:schemeClr val="bg1"/>
            </a:solidFill>
          </p:grpSpPr>
          <p:sp>
            <p:nvSpPr>
              <p:cNvPr id="5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/>
              </a:lstStyle>
              <a:p>
                <a:endParaRPr lang="zh-CN" altLang="en-US"/>
              </a:p>
            </p:txBody>
          </p:sp>
          <p:sp>
            <p:nvSpPr>
              <p:cNvPr id="6" name="Freeform 27"/>
              <p:cNvSpPr/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/>
              </a:lstStyle>
              <a:p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907477" y="5013952"/>
              <a:ext cx="3055624" cy="81026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>
              <a:defPPr/>
            </a:lstStyle>
            <a:p>
              <a:pPr defTabSz="608965">
                <a:lnSpc>
                  <a:spcPct val="130000"/>
                </a:lnSpc>
              </a:pP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/>
                </a:rPr>
                <a:t>厂家过度依赖专业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/>
                </a:rPr>
                <a:t>评酒员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/>
              </a:endParaRPr>
            </a:p>
            <a:p>
              <a:pPr defTabSz="608965">
                <a:lnSpc>
                  <a:spcPct val="130000"/>
                </a:lnSpc>
              </a:pP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/>
                </a:rPr>
                <a:t>酒厂随意修改评分，扰乱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/>
                </a:rPr>
                <a:t>市场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/>
              </a:endParaRPr>
            </a:p>
            <a:p>
              <a:pPr defTabSz="608965">
                <a:lnSpc>
                  <a:spcPct val="130000"/>
                </a:lnSpc>
              </a:pP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/>
                </a:rPr>
                <a:t>消费者只能通过分数判断葡萄酒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/>
                </a:rPr>
                <a:t>质量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32347" y="4570116"/>
              <a:ext cx="1405890" cy="41084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/>
            </a:lstStyle>
            <a:p>
              <a:pPr algn="ctr" defTabSz="1218565">
                <a:lnSpc>
                  <a:spcPct val="130000"/>
                </a:lnSpc>
                <a:defRPr/>
              </a:pPr>
              <a:r>
                <a:rPr lang="zh-CN" altLang="en-US" sz="1600" b="1" kern="0">
                  <a:solidFill>
                    <a:schemeClr val="bg1"/>
                  </a:solidFill>
                  <a:ea typeface="微软雅黑"/>
                </a:rPr>
                <a:t>评分系统</a:t>
              </a:r>
              <a:r>
                <a:rPr lang="zh-CN" altLang="en-US" sz="1600" b="1" kern="0">
                  <a:solidFill>
                    <a:schemeClr val="bg1"/>
                  </a:solidFill>
                  <a:ea typeface="微软雅黑"/>
                </a:rPr>
                <a:t>单一</a:t>
              </a:r>
              <a:endParaRPr lang="zh-CN" altLang="en-US" sz="1600" b="1" kern="0">
                <a:solidFill>
                  <a:schemeClr val="bg1"/>
                </a:solidFill>
                <a:ea typeface="微软雅黑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4210514" y="3697763"/>
            <a:ext cx="3377682" cy="2351313"/>
            <a:chOff x="746449" y="3657601"/>
            <a:chExt cx="3377682" cy="2351313"/>
          </a:xfrm>
        </p:grpSpPr>
        <p:sp>
          <p:nvSpPr>
            <p:cNvPr id="19" name="矩形 18"/>
            <p:cNvSpPr/>
            <p:nvPr/>
          </p:nvSpPr>
          <p:spPr>
            <a:xfrm>
              <a:off x="746449" y="3657601"/>
              <a:ext cx="3377682" cy="23513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endParaRPr kumimoji="1" lang="zh-CN" altLang="en-US"/>
            </a:p>
          </p:txBody>
        </p:sp>
        <p:grpSp>
          <p:nvGrpSpPr>
            <p:cNvPr id="20" name="组合 46"/>
            <p:cNvGrpSpPr/>
            <p:nvPr/>
          </p:nvGrpSpPr>
          <p:grpSpPr>
            <a:xfrm>
              <a:off x="2167696" y="3924596"/>
              <a:ext cx="535187" cy="412291"/>
              <a:chOff x="2486025" y="3619500"/>
              <a:chExt cx="1500188" cy="1155700"/>
            </a:xfrm>
            <a:solidFill>
              <a:schemeClr val="bg1"/>
            </a:solidFill>
          </p:grpSpPr>
          <p:sp>
            <p:nvSpPr>
              <p:cNvPr id="23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/>
              </a:lstStyle>
              <a:p>
                <a:endParaRPr lang="zh-CN" altLang="en-US"/>
              </a:p>
            </p:txBody>
          </p:sp>
          <p:sp>
            <p:nvSpPr>
              <p:cNvPr id="24" name="Freeform 27"/>
              <p:cNvSpPr/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/>
              </a:lstStyle>
              <a:p>
                <a:endParaRPr lang="zh-CN" altLang="en-US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907477" y="5013952"/>
              <a:ext cx="3055624" cy="57086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>
              <a:defPPr/>
            </a:lstStyle>
            <a:p>
              <a:pPr defTabSz="608965">
                <a:lnSpc>
                  <a:spcPct val="130000"/>
                </a:lnSpc>
              </a:pP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/>
                </a:rPr>
                <a:t>葡萄酒市场起步晚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/>
              </a:endParaRPr>
            </a:p>
            <a:p>
              <a:pPr defTabSz="608965">
                <a:lnSpc>
                  <a:spcPct val="130000"/>
                </a:lnSpc>
              </a:pP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/>
                </a:rPr>
                <a:t>消费者不了解背后文化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/>
                </a:rPr>
                <a:t>知识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732351" y="4570118"/>
              <a:ext cx="1405890" cy="41084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/>
            </a:lstStyle>
            <a:p>
              <a:pPr algn="ctr" defTabSz="1218565">
                <a:lnSpc>
                  <a:spcPct val="130000"/>
                </a:lnSpc>
                <a:defRPr/>
              </a:pPr>
              <a:r>
                <a:rPr lang="zh-CN" altLang="en-US" sz="1600" b="1" kern="0">
                  <a:solidFill>
                    <a:schemeClr val="bg1"/>
                  </a:solidFill>
                  <a:ea typeface="微软雅黑"/>
                </a:rPr>
                <a:t>科普工作</a:t>
              </a:r>
              <a:r>
                <a:rPr lang="zh-CN" altLang="en-US" sz="1600" b="1" kern="0">
                  <a:solidFill>
                    <a:schemeClr val="bg1"/>
                  </a:solidFill>
                  <a:ea typeface="微软雅黑"/>
                </a:rPr>
                <a:t>欠缺</a:t>
              </a:r>
              <a:endParaRPr lang="zh-CN" altLang="en-US" sz="1600" b="1" kern="0">
                <a:solidFill>
                  <a:schemeClr val="bg1"/>
                </a:solidFill>
                <a:ea typeface="微软雅黑"/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7755831" y="3694923"/>
            <a:ext cx="3377682" cy="2351313"/>
            <a:chOff x="746449" y="3657601"/>
            <a:chExt cx="3377682" cy="2351313"/>
          </a:xfrm>
        </p:grpSpPr>
        <p:sp>
          <p:nvSpPr>
            <p:cNvPr id="26" name="矩形 25"/>
            <p:cNvSpPr/>
            <p:nvPr/>
          </p:nvSpPr>
          <p:spPr>
            <a:xfrm>
              <a:off x="746449" y="3657601"/>
              <a:ext cx="3377682" cy="23513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endParaRPr kumimoji="1" lang="zh-CN" altLang="en-US"/>
            </a:p>
          </p:txBody>
        </p:sp>
        <p:grpSp>
          <p:nvGrpSpPr>
            <p:cNvPr id="27" name="组合 46"/>
            <p:cNvGrpSpPr/>
            <p:nvPr/>
          </p:nvGrpSpPr>
          <p:grpSpPr>
            <a:xfrm>
              <a:off x="2167696" y="3924596"/>
              <a:ext cx="535187" cy="412291"/>
              <a:chOff x="2486025" y="3619500"/>
              <a:chExt cx="1500188" cy="1155700"/>
            </a:xfrm>
            <a:solidFill>
              <a:schemeClr val="bg1"/>
            </a:solidFill>
          </p:grpSpPr>
          <p:sp>
            <p:nvSpPr>
              <p:cNvPr id="30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/>
              </a:lstStyle>
              <a:p>
                <a:endParaRPr lang="zh-CN" altLang="en-US"/>
              </a:p>
            </p:txBody>
          </p:sp>
          <p:sp>
            <p:nvSpPr>
              <p:cNvPr id="31" name="Freeform 27"/>
              <p:cNvSpPr/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/>
              </a:lstStyle>
              <a:p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907479" y="5013952"/>
              <a:ext cx="3055624" cy="57086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>
              <a:defPPr/>
            </a:lstStyle>
            <a:p>
              <a:pPr defTabSz="608965">
                <a:lnSpc>
                  <a:spcPct val="130000"/>
                </a:lnSpc>
              </a:pP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/>
                </a:rPr>
                <a:t>挑选葡萄酒时选择太多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/>
              </a:endParaRPr>
            </a:p>
            <a:p>
              <a:pPr defTabSz="608965">
                <a:lnSpc>
                  <a:spcPct val="130000"/>
                </a:lnSpc>
              </a:pP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/>
                </a:rPr>
                <a:t>参数概念复杂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/>
                </a:rPr>
                <a:t>难懂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732357" y="4570116"/>
              <a:ext cx="1405890" cy="41084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/>
            </a:lstStyle>
            <a:p>
              <a:pPr algn="ctr" defTabSz="1218565">
                <a:lnSpc>
                  <a:spcPct val="130000"/>
                </a:lnSpc>
                <a:defRPr/>
              </a:pPr>
              <a:r>
                <a:rPr lang="zh-CN" altLang="en-US" sz="1600" b="1" kern="0">
                  <a:solidFill>
                    <a:schemeClr val="bg1"/>
                  </a:solidFill>
                  <a:ea typeface="微软雅黑"/>
                </a:rPr>
                <a:t>购买门槛</a:t>
              </a:r>
              <a:r>
                <a:rPr lang="zh-CN" altLang="en-US" sz="1600" b="1" kern="0">
                  <a:solidFill>
                    <a:schemeClr val="bg1"/>
                  </a:solidFill>
                  <a:ea typeface="微软雅黑"/>
                </a:rPr>
                <a:t>太高</a:t>
              </a:r>
              <a:endParaRPr lang="zh-CN" altLang="en-US" sz="1600" b="1" kern="0">
                <a:solidFill>
                  <a:schemeClr val="bg1"/>
                </a:solidFill>
                <a:ea typeface="微软雅黑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669181" y="1837701"/>
            <a:ext cx="10464332" cy="1889760"/>
          </a:xfrm>
          <a:prstGeom prst="rect">
            <a:avLst/>
          </a:prstGeom>
        </p:spPr>
        <p:txBody>
          <a:bodyPr wrap="square" numCol="2" spcCol="360000">
            <a:spAutoFit/>
          </a:bodyPr>
          <a:lstStyle>
            <a:defPPr/>
          </a:lstStyle>
          <a:p>
            <a:pPr marL="171450" indent="-17145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/>
              </a:rPr>
              <a:t>葡萄酒评分系统太过单一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/>
            </a:endParaRPr>
          </a:p>
          <a:p>
            <a:pPr marL="171450" indent="-17145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/>
              </a:rPr>
              <a:t>评分模型给出分数不一致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/>
            </a:endParaRPr>
          </a:p>
          <a:p>
            <a:pPr marL="171450" indent="-17145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/>
              </a:rPr>
              <a:t>普通消费者对评分标准不了解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/>
            </a:endParaRPr>
          </a:p>
          <a:p>
            <a:pPr marL="171450" indent="-17145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/>
              </a:rPr>
              <a:t>消费者容易选择困难症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/>
            </a:endParaRPr>
          </a:p>
          <a:p>
            <a:pPr marL="171450" indent="-17145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83142" y="1345993"/>
            <a:ext cx="998220" cy="410845"/>
          </a:xfrm>
          <a:prstGeom prst="rect">
            <a:avLst/>
          </a:prstGeom>
        </p:spPr>
        <p:txBody>
          <a:bodyPr wrap="none">
            <a:spAutoFit/>
          </a:bodyPr>
          <a:lstStyle>
            <a:defPPr/>
          </a:lstStyle>
          <a:p>
            <a:pPr algn="ctr" defTabSz="1218565">
              <a:lnSpc>
                <a:spcPct val="130000"/>
              </a:lnSpc>
              <a:defRPr/>
            </a:pPr>
            <a:r>
              <a:rPr lang="zh-CN" altLang="en-US" sz="1600" b="1" kern="0">
                <a:solidFill>
                  <a:schemeClr val="tx1">
                    <a:lumMod val="75000"/>
                    <a:lumOff val="25000"/>
                  </a:schemeClr>
                </a:solidFill>
                <a:ea typeface="微软雅黑"/>
              </a:rPr>
              <a:t>现存</a:t>
            </a:r>
            <a:r>
              <a:rPr lang="zh-CN" altLang="en-US" sz="1600" b="1" kern="0">
                <a:solidFill>
                  <a:schemeClr val="tx1">
                    <a:lumMod val="75000"/>
                    <a:lumOff val="25000"/>
                  </a:schemeClr>
                </a:solidFill>
                <a:ea typeface="微软雅黑"/>
              </a:rPr>
              <a:t>问题</a:t>
            </a:r>
            <a:endParaRPr lang="zh-CN" altLang="en-US" sz="1600" b="1" kern="0">
              <a:solidFill>
                <a:schemeClr val="tx1">
                  <a:lumMod val="75000"/>
                  <a:lumOff val="25000"/>
                </a:schemeClr>
              </a:solidFill>
              <a:ea typeface="微软雅黑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868" y="81473"/>
            <a:ext cx="1939290" cy="4698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形状 38"/>
          <p:cNvSpPr/>
          <p:nvPr/>
        </p:nvSpPr>
        <p:spPr>
          <a:xfrm rot="4500000">
            <a:off x="1877644" y="1380700"/>
            <a:ext cx="2813842" cy="2925592"/>
          </a:xfrm>
          <a:custGeom>
            <a:avLst/>
            <a:gdLst>
              <a:gd name="connsiteX0" fmla="*/ 2104393 w 2813842"/>
              <a:gd name="connsiteY0" fmla="*/ 0 h 2925592"/>
              <a:gd name="connsiteX1" fmla="*/ 2107984 w 2813842"/>
              <a:gd name="connsiteY1" fmla="*/ 362 h 2925592"/>
              <a:gd name="connsiteX2" fmla="*/ 2110186 w 2813842"/>
              <a:gd name="connsiteY2" fmla="*/ 331 h 2925592"/>
              <a:gd name="connsiteX3" fmla="*/ 2110182 w 2813842"/>
              <a:gd name="connsiteY3" fmla="*/ 584 h 2925592"/>
              <a:gd name="connsiteX4" fmla="*/ 2247372 w 2813842"/>
              <a:gd name="connsiteY4" fmla="*/ 14414 h 2925592"/>
              <a:gd name="connsiteX5" fmla="*/ 2813842 w 2813842"/>
              <a:gd name="connsiteY5" fmla="*/ 709448 h 2925592"/>
              <a:gd name="connsiteX6" fmla="*/ 2104393 w 2813842"/>
              <a:gd name="connsiteY6" fmla="*/ 1418896 h 2925592"/>
              <a:gd name="connsiteX7" fmla="*/ 2044611 w 2813842"/>
              <a:gd name="connsiteY7" fmla="*/ 1412870 h 2925592"/>
              <a:gd name="connsiteX8" fmla="*/ 2000702 w 2813842"/>
              <a:gd name="connsiteY8" fmla="*/ 1414882 h 2925592"/>
              <a:gd name="connsiteX9" fmla="*/ 1520116 w 2813842"/>
              <a:gd name="connsiteY9" fmla="*/ 1708876 h 2925592"/>
              <a:gd name="connsiteX10" fmla="*/ 1469491 w 2813842"/>
              <a:gd name="connsiteY10" fmla="*/ 2345464 h 2925592"/>
              <a:gd name="connsiteX11" fmla="*/ 183360 w 2813842"/>
              <a:gd name="connsiteY11" fmla="*/ 2925592 h 2925592"/>
              <a:gd name="connsiteX12" fmla="*/ 341842 w 2813842"/>
              <a:gd name="connsiteY12" fmla="*/ 932765 h 2925592"/>
              <a:gd name="connsiteX13" fmla="*/ 1977571 w 2813842"/>
              <a:gd name="connsiteY13" fmla="*/ 2195 h 2925592"/>
              <a:gd name="connsiteX14" fmla="*/ 2099639 w 2813842"/>
              <a:gd name="connsiteY14" fmla="*/ 479 h 292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3842" h="2925592">
                <a:moveTo>
                  <a:pt x="2104393" y="0"/>
                </a:moveTo>
                <a:lnTo>
                  <a:pt x="2107984" y="362"/>
                </a:lnTo>
                <a:lnTo>
                  <a:pt x="2110186" y="331"/>
                </a:lnTo>
                <a:lnTo>
                  <a:pt x="2110182" y="584"/>
                </a:lnTo>
                <a:lnTo>
                  <a:pt x="2247372" y="14414"/>
                </a:lnTo>
                <a:cubicBezTo>
                  <a:pt x="2570656" y="80567"/>
                  <a:pt x="2813842" y="366608"/>
                  <a:pt x="2813842" y="709448"/>
                </a:cubicBezTo>
                <a:cubicBezTo>
                  <a:pt x="2813842" y="1101265"/>
                  <a:pt x="2496211" y="1418896"/>
                  <a:pt x="2104393" y="1418896"/>
                </a:cubicBezTo>
                <a:lnTo>
                  <a:pt x="2044611" y="1412870"/>
                </a:lnTo>
                <a:lnTo>
                  <a:pt x="2000702" y="1414882"/>
                </a:lnTo>
                <a:cubicBezTo>
                  <a:pt x="1806196" y="1436272"/>
                  <a:pt x="1629339" y="1543057"/>
                  <a:pt x="1520116" y="1708876"/>
                </a:cubicBezTo>
                <a:cubicBezTo>
                  <a:pt x="1395290" y="1898384"/>
                  <a:pt x="1376186" y="2138609"/>
                  <a:pt x="1469491" y="2345464"/>
                </a:cubicBezTo>
                <a:lnTo>
                  <a:pt x="183360" y="2925592"/>
                </a:lnTo>
                <a:cubicBezTo>
                  <a:pt x="-108729" y="2278036"/>
                  <a:pt x="-48924" y="1526016"/>
                  <a:pt x="341842" y="932765"/>
                </a:cubicBezTo>
                <a:cubicBezTo>
                  <a:pt x="708185" y="376592"/>
                  <a:pt x="1317583" y="32573"/>
                  <a:pt x="1977571" y="2195"/>
                </a:cubicBezTo>
                <a:lnTo>
                  <a:pt x="2099639" y="4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kumimoji="1" lang="zh-CN" altLang="en-US" b="1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defPPr/>
          </a:lstStyle>
          <a:p>
            <a:r>
              <a:rPr kumimoji="1" lang="en-US" altLang="zh-CN" smtClean="0"/>
              <a:t>01 </a:t>
            </a:r>
            <a:r>
              <a:rPr kumimoji="1" lang="zh-CN" altLang="en-US" smtClean="0"/>
              <a:t>解决方法</a:t>
            </a:r>
            <a:endParaRPr kumimoji="1" lang="zh-CN" altLang="en-US" smtClean="0"/>
          </a:p>
        </p:txBody>
      </p:sp>
      <p:grpSp>
        <p:nvGrpSpPr>
          <p:cNvPr id="80" name="组 79"/>
          <p:cNvGrpSpPr/>
          <p:nvPr/>
        </p:nvGrpSpPr>
        <p:grpSpPr>
          <a:xfrm>
            <a:off x="835566" y="1560786"/>
            <a:ext cx="2813842" cy="2925592"/>
            <a:chOff x="835566" y="1560786"/>
            <a:chExt cx="2813842" cy="2925592"/>
          </a:xfrm>
        </p:grpSpPr>
        <p:sp>
          <p:nvSpPr>
            <p:cNvPr id="37" name="任意形状 36"/>
            <p:cNvSpPr/>
            <p:nvPr/>
          </p:nvSpPr>
          <p:spPr>
            <a:xfrm>
              <a:off x="835566" y="1560786"/>
              <a:ext cx="2813842" cy="2925592"/>
            </a:xfrm>
            <a:custGeom>
              <a:avLst/>
              <a:gdLst>
                <a:gd name="connsiteX0" fmla="*/ 2104393 w 2813842"/>
                <a:gd name="connsiteY0" fmla="*/ 0 h 2925592"/>
                <a:gd name="connsiteX1" fmla="*/ 2107984 w 2813842"/>
                <a:gd name="connsiteY1" fmla="*/ 362 h 2925592"/>
                <a:gd name="connsiteX2" fmla="*/ 2110186 w 2813842"/>
                <a:gd name="connsiteY2" fmla="*/ 331 h 2925592"/>
                <a:gd name="connsiteX3" fmla="*/ 2110182 w 2813842"/>
                <a:gd name="connsiteY3" fmla="*/ 584 h 2925592"/>
                <a:gd name="connsiteX4" fmla="*/ 2247372 w 2813842"/>
                <a:gd name="connsiteY4" fmla="*/ 14414 h 2925592"/>
                <a:gd name="connsiteX5" fmla="*/ 2813842 w 2813842"/>
                <a:gd name="connsiteY5" fmla="*/ 709448 h 2925592"/>
                <a:gd name="connsiteX6" fmla="*/ 2104393 w 2813842"/>
                <a:gd name="connsiteY6" fmla="*/ 1418896 h 2925592"/>
                <a:gd name="connsiteX7" fmla="*/ 2044611 w 2813842"/>
                <a:gd name="connsiteY7" fmla="*/ 1412870 h 2925592"/>
                <a:gd name="connsiteX8" fmla="*/ 2000702 w 2813842"/>
                <a:gd name="connsiteY8" fmla="*/ 1414882 h 2925592"/>
                <a:gd name="connsiteX9" fmla="*/ 1520116 w 2813842"/>
                <a:gd name="connsiteY9" fmla="*/ 1708876 h 2925592"/>
                <a:gd name="connsiteX10" fmla="*/ 1469491 w 2813842"/>
                <a:gd name="connsiteY10" fmla="*/ 2345464 h 2925592"/>
                <a:gd name="connsiteX11" fmla="*/ 183360 w 2813842"/>
                <a:gd name="connsiteY11" fmla="*/ 2925592 h 2925592"/>
                <a:gd name="connsiteX12" fmla="*/ 341842 w 2813842"/>
                <a:gd name="connsiteY12" fmla="*/ 932765 h 2925592"/>
                <a:gd name="connsiteX13" fmla="*/ 1977571 w 2813842"/>
                <a:gd name="connsiteY13" fmla="*/ 2195 h 2925592"/>
                <a:gd name="connsiteX14" fmla="*/ 2099639 w 2813842"/>
                <a:gd name="connsiteY14" fmla="*/ 479 h 292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13842" h="2925592">
                  <a:moveTo>
                    <a:pt x="2104393" y="0"/>
                  </a:moveTo>
                  <a:lnTo>
                    <a:pt x="2107984" y="362"/>
                  </a:lnTo>
                  <a:lnTo>
                    <a:pt x="2110186" y="331"/>
                  </a:lnTo>
                  <a:lnTo>
                    <a:pt x="2110182" y="584"/>
                  </a:lnTo>
                  <a:lnTo>
                    <a:pt x="2247372" y="14414"/>
                  </a:lnTo>
                  <a:cubicBezTo>
                    <a:pt x="2570656" y="80567"/>
                    <a:pt x="2813842" y="366608"/>
                    <a:pt x="2813842" y="709448"/>
                  </a:cubicBezTo>
                  <a:cubicBezTo>
                    <a:pt x="2813842" y="1101265"/>
                    <a:pt x="2496211" y="1418896"/>
                    <a:pt x="2104393" y="1418896"/>
                  </a:cubicBezTo>
                  <a:lnTo>
                    <a:pt x="2044611" y="1412870"/>
                  </a:lnTo>
                  <a:lnTo>
                    <a:pt x="2000702" y="1414882"/>
                  </a:lnTo>
                  <a:cubicBezTo>
                    <a:pt x="1806196" y="1436272"/>
                    <a:pt x="1629339" y="1543057"/>
                    <a:pt x="1520116" y="1708876"/>
                  </a:cubicBezTo>
                  <a:cubicBezTo>
                    <a:pt x="1395290" y="1898384"/>
                    <a:pt x="1376186" y="2138609"/>
                    <a:pt x="1469491" y="2345464"/>
                  </a:cubicBezTo>
                  <a:lnTo>
                    <a:pt x="183360" y="2925592"/>
                  </a:lnTo>
                  <a:cubicBezTo>
                    <a:pt x="-108729" y="2278036"/>
                    <a:pt x="-48924" y="1526016"/>
                    <a:pt x="341842" y="932765"/>
                  </a:cubicBezTo>
                  <a:cubicBezTo>
                    <a:pt x="708185" y="376592"/>
                    <a:pt x="1317583" y="32573"/>
                    <a:pt x="1977571" y="2195"/>
                  </a:cubicBezTo>
                  <a:lnTo>
                    <a:pt x="2099639" y="4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endParaRPr kumimoji="1" lang="zh-CN" altLang="en-US" b="1"/>
            </a:p>
          </p:txBody>
        </p:sp>
        <p:grpSp>
          <p:nvGrpSpPr>
            <p:cNvPr id="49" name="组 48"/>
            <p:cNvGrpSpPr/>
            <p:nvPr/>
          </p:nvGrpSpPr>
          <p:grpSpPr>
            <a:xfrm>
              <a:off x="2319158" y="1672537"/>
              <a:ext cx="1217832" cy="1217830"/>
              <a:chOff x="1903443" y="3661626"/>
              <a:chExt cx="914400" cy="914400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1903443" y="3661626"/>
                <a:ext cx="914400" cy="914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/>
              </a:lstStyle>
              <a:p>
                <a:pPr algn="ctr"/>
                <a:endParaRPr kumimoji="1" lang="zh-CN" altLang="en-US" sz="2800" b="1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2026638" y="3789649"/>
                <a:ext cx="668010" cy="6680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/>
              </a:lstStyle>
              <a:p>
                <a:pPr algn="ctr"/>
                <a:r>
                  <a:rPr kumimoji="1" lang="en-US" altLang="zh-CN" sz="2800" b="1" smtClean="0">
                    <a:gradFill flip="none" rotWithShape="1">
                      <a:gsLst>
                        <a:gs pos="0">
                          <a:schemeClr val="accent1">
                            <a:lumMod val="89000"/>
                          </a:schemeClr>
                        </a:gs>
                        <a:gs pos="23000">
                          <a:schemeClr val="accent1">
                            <a:lumMod val="89000"/>
                          </a:schemeClr>
                        </a:gs>
                        <a:gs pos="69000">
                          <a:schemeClr val="accent1">
                            <a:lumMod val="75000"/>
                          </a:schemeClr>
                        </a:gs>
                        <a:gs pos="97000">
                          <a:schemeClr val="accent1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rPr>
                  <a:t>01</a:t>
                </a:r>
                <a:endParaRPr kumimoji="1" lang="en-US" altLang="zh-CN" sz="2800" b="1" smtClean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</a:endParaRPr>
              </a:p>
            </p:txBody>
          </p:sp>
        </p:grpSp>
      </p:grpSp>
      <p:grpSp>
        <p:nvGrpSpPr>
          <p:cNvPr id="79" name="组 78"/>
          <p:cNvGrpSpPr/>
          <p:nvPr/>
        </p:nvGrpSpPr>
        <p:grpSpPr>
          <a:xfrm>
            <a:off x="819800" y="2864070"/>
            <a:ext cx="2925592" cy="2813842"/>
            <a:chOff x="819800" y="2864070"/>
            <a:chExt cx="2925592" cy="2813842"/>
          </a:xfrm>
        </p:grpSpPr>
        <p:sp>
          <p:nvSpPr>
            <p:cNvPr id="38" name="任意形状 37"/>
            <p:cNvSpPr/>
            <p:nvPr/>
          </p:nvSpPr>
          <p:spPr>
            <a:xfrm rot="16200000">
              <a:off x="875675" y="2808195"/>
              <a:ext cx="2813842" cy="2925592"/>
            </a:xfrm>
            <a:custGeom>
              <a:avLst/>
              <a:gdLst>
                <a:gd name="connsiteX0" fmla="*/ 2104393 w 2813842"/>
                <a:gd name="connsiteY0" fmla="*/ 0 h 2925592"/>
                <a:gd name="connsiteX1" fmla="*/ 2107984 w 2813842"/>
                <a:gd name="connsiteY1" fmla="*/ 362 h 2925592"/>
                <a:gd name="connsiteX2" fmla="*/ 2110186 w 2813842"/>
                <a:gd name="connsiteY2" fmla="*/ 331 h 2925592"/>
                <a:gd name="connsiteX3" fmla="*/ 2110182 w 2813842"/>
                <a:gd name="connsiteY3" fmla="*/ 584 h 2925592"/>
                <a:gd name="connsiteX4" fmla="*/ 2247372 w 2813842"/>
                <a:gd name="connsiteY4" fmla="*/ 14414 h 2925592"/>
                <a:gd name="connsiteX5" fmla="*/ 2813842 w 2813842"/>
                <a:gd name="connsiteY5" fmla="*/ 709448 h 2925592"/>
                <a:gd name="connsiteX6" fmla="*/ 2104393 w 2813842"/>
                <a:gd name="connsiteY6" fmla="*/ 1418896 h 2925592"/>
                <a:gd name="connsiteX7" fmla="*/ 2044611 w 2813842"/>
                <a:gd name="connsiteY7" fmla="*/ 1412870 h 2925592"/>
                <a:gd name="connsiteX8" fmla="*/ 2000702 w 2813842"/>
                <a:gd name="connsiteY8" fmla="*/ 1414882 h 2925592"/>
                <a:gd name="connsiteX9" fmla="*/ 1520116 w 2813842"/>
                <a:gd name="connsiteY9" fmla="*/ 1708876 h 2925592"/>
                <a:gd name="connsiteX10" fmla="*/ 1469491 w 2813842"/>
                <a:gd name="connsiteY10" fmla="*/ 2345464 h 2925592"/>
                <a:gd name="connsiteX11" fmla="*/ 183360 w 2813842"/>
                <a:gd name="connsiteY11" fmla="*/ 2925592 h 2925592"/>
                <a:gd name="connsiteX12" fmla="*/ 341842 w 2813842"/>
                <a:gd name="connsiteY12" fmla="*/ 932765 h 2925592"/>
                <a:gd name="connsiteX13" fmla="*/ 1977571 w 2813842"/>
                <a:gd name="connsiteY13" fmla="*/ 2195 h 2925592"/>
                <a:gd name="connsiteX14" fmla="*/ 2099639 w 2813842"/>
                <a:gd name="connsiteY14" fmla="*/ 479 h 292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13842" h="2925592">
                  <a:moveTo>
                    <a:pt x="2104393" y="0"/>
                  </a:moveTo>
                  <a:lnTo>
                    <a:pt x="2107984" y="362"/>
                  </a:lnTo>
                  <a:lnTo>
                    <a:pt x="2110186" y="331"/>
                  </a:lnTo>
                  <a:lnTo>
                    <a:pt x="2110182" y="584"/>
                  </a:lnTo>
                  <a:lnTo>
                    <a:pt x="2247372" y="14414"/>
                  </a:lnTo>
                  <a:cubicBezTo>
                    <a:pt x="2570656" y="80567"/>
                    <a:pt x="2813842" y="366608"/>
                    <a:pt x="2813842" y="709448"/>
                  </a:cubicBezTo>
                  <a:cubicBezTo>
                    <a:pt x="2813842" y="1101265"/>
                    <a:pt x="2496211" y="1418896"/>
                    <a:pt x="2104393" y="1418896"/>
                  </a:cubicBezTo>
                  <a:lnTo>
                    <a:pt x="2044611" y="1412870"/>
                  </a:lnTo>
                  <a:lnTo>
                    <a:pt x="2000702" y="1414882"/>
                  </a:lnTo>
                  <a:cubicBezTo>
                    <a:pt x="1806196" y="1436272"/>
                    <a:pt x="1629339" y="1543057"/>
                    <a:pt x="1520116" y="1708876"/>
                  </a:cubicBezTo>
                  <a:cubicBezTo>
                    <a:pt x="1395290" y="1898384"/>
                    <a:pt x="1376186" y="2138609"/>
                    <a:pt x="1469491" y="2345464"/>
                  </a:cubicBezTo>
                  <a:lnTo>
                    <a:pt x="183360" y="2925592"/>
                  </a:lnTo>
                  <a:cubicBezTo>
                    <a:pt x="-108729" y="2278036"/>
                    <a:pt x="-48924" y="1526016"/>
                    <a:pt x="341842" y="932765"/>
                  </a:cubicBezTo>
                  <a:cubicBezTo>
                    <a:pt x="708185" y="376592"/>
                    <a:pt x="1317583" y="32573"/>
                    <a:pt x="1977571" y="2195"/>
                  </a:cubicBezTo>
                  <a:lnTo>
                    <a:pt x="2099639" y="47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endParaRPr kumimoji="1" lang="zh-CN" altLang="en-US" b="1"/>
            </a:p>
          </p:txBody>
        </p:sp>
        <p:grpSp>
          <p:nvGrpSpPr>
            <p:cNvPr id="60" name="组 59"/>
            <p:cNvGrpSpPr/>
            <p:nvPr/>
          </p:nvGrpSpPr>
          <p:grpSpPr>
            <a:xfrm>
              <a:off x="927496" y="3035546"/>
              <a:ext cx="1217832" cy="1217830"/>
              <a:chOff x="1903443" y="3661626"/>
              <a:chExt cx="914400" cy="914400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1903443" y="3661626"/>
                <a:ext cx="914400" cy="91440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/>
              </a:lstStyle>
              <a:p>
                <a:pPr algn="ctr"/>
                <a:endParaRPr kumimoji="1" lang="zh-CN" altLang="en-US" sz="2800" b="1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2026638" y="3789649"/>
                <a:ext cx="668010" cy="6680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/>
              </a:lstStyle>
              <a:p>
                <a:pPr algn="ctr"/>
                <a:r>
                  <a:rPr kumimoji="1" lang="en-US" altLang="zh-CN" sz="2800" b="1" smtClean="0">
                    <a:solidFill>
                      <a:schemeClr val="accent2">
                        <a:lumMod val="50000"/>
                      </a:schemeClr>
                    </a:solidFill>
                  </a:rPr>
                  <a:t>04</a:t>
                </a:r>
                <a:endParaRPr kumimoji="1" lang="en-US" altLang="zh-CN" sz="2800" b="1" smtClean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81" name="组 80"/>
          <p:cNvGrpSpPr/>
          <p:nvPr/>
        </p:nvGrpSpPr>
        <p:grpSpPr>
          <a:xfrm>
            <a:off x="2126403" y="2754682"/>
            <a:ext cx="2802249" cy="2913539"/>
            <a:chOff x="2126403" y="2754682"/>
            <a:chExt cx="2802249" cy="2913539"/>
          </a:xfrm>
        </p:grpSpPr>
        <p:sp>
          <p:nvSpPr>
            <p:cNvPr id="40" name="任意形状 39"/>
            <p:cNvSpPr/>
            <p:nvPr/>
          </p:nvSpPr>
          <p:spPr>
            <a:xfrm rot="10800000">
              <a:off x="2126403" y="2754682"/>
              <a:ext cx="2802249" cy="2913539"/>
            </a:xfrm>
            <a:custGeom>
              <a:avLst/>
              <a:gdLst>
                <a:gd name="connsiteX0" fmla="*/ 2104393 w 2813842"/>
                <a:gd name="connsiteY0" fmla="*/ 0 h 2925592"/>
                <a:gd name="connsiteX1" fmla="*/ 2107984 w 2813842"/>
                <a:gd name="connsiteY1" fmla="*/ 362 h 2925592"/>
                <a:gd name="connsiteX2" fmla="*/ 2110186 w 2813842"/>
                <a:gd name="connsiteY2" fmla="*/ 331 h 2925592"/>
                <a:gd name="connsiteX3" fmla="*/ 2110182 w 2813842"/>
                <a:gd name="connsiteY3" fmla="*/ 584 h 2925592"/>
                <a:gd name="connsiteX4" fmla="*/ 2247372 w 2813842"/>
                <a:gd name="connsiteY4" fmla="*/ 14414 h 2925592"/>
                <a:gd name="connsiteX5" fmla="*/ 2813842 w 2813842"/>
                <a:gd name="connsiteY5" fmla="*/ 709448 h 2925592"/>
                <a:gd name="connsiteX6" fmla="*/ 2104393 w 2813842"/>
                <a:gd name="connsiteY6" fmla="*/ 1418896 h 2925592"/>
                <a:gd name="connsiteX7" fmla="*/ 2044611 w 2813842"/>
                <a:gd name="connsiteY7" fmla="*/ 1412870 h 2925592"/>
                <a:gd name="connsiteX8" fmla="*/ 2000702 w 2813842"/>
                <a:gd name="connsiteY8" fmla="*/ 1414882 h 2925592"/>
                <a:gd name="connsiteX9" fmla="*/ 1520116 w 2813842"/>
                <a:gd name="connsiteY9" fmla="*/ 1708876 h 2925592"/>
                <a:gd name="connsiteX10" fmla="*/ 1469491 w 2813842"/>
                <a:gd name="connsiteY10" fmla="*/ 2345464 h 2925592"/>
                <a:gd name="connsiteX11" fmla="*/ 183360 w 2813842"/>
                <a:gd name="connsiteY11" fmla="*/ 2925592 h 2925592"/>
                <a:gd name="connsiteX12" fmla="*/ 341842 w 2813842"/>
                <a:gd name="connsiteY12" fmla="*/ 932765 h 2925592"/>
                <a:gd name="connsiteX13" fmla="*/ 1977571 w 2813842"/>
                <a:gd name="connsiteY13" fmla="*/ 2195 h 2925592"/>
                <a:gd name="connsiteX14" fmla="*/ 2099639 w 2813842"/>
                <a:gd name="connsiteY14" fmla="*/ 479 h 292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13842" h="2925592">
                  <a:moveTo>
                    <a:pt x="2104393" y="0"/>
                  </a:moveTo>
                  <a:lnTo>
                    <a:pt x="2107984" y="362"/>
                  </a:lnTo>
                  <a:lnTo>
                    <a:pt x="2110186" y="331"/>
                  </a:lnTo>
                  <a:lnTo>
                    <a:pt x="2110182" y="584"/>
                  </a:lnTo>
                  <a:lnTo>
                    <a:pt x="2247372" y="14414"/>
                  </a:lnTo>
                  <a:cubicBezTo>
                    <a:pt x="2570656" y="80567"/>
                    <a:pt x="2813842" y="366608"/>
                    <a:pt x="2813842" y="709448"/>
                  </a:cubicBezTo>
                  <a:cubicBezTo>
                    <a:pt x="2813842" y="1101265"/>
                    <a:pt x="2496211" y="1418896"/>
                    <a:pt x="2104393" y="1418896"/>
                  </a:cubicBezTo>
                  <a:lnTo>
                    <a:pt x="2044611" y="1412870"/>
                  </a:lnTo>
                  <a:lnTo>
                    <a:pt x="2000702" y="1414882"/>
                  </a:lnTo>
                  <a:cubicBezTo>
                    <a:pt x="1806196" y="1436272"/>
                    <a:pt x="1629339" y="1543057"/>
                    <a:pt x="1520116" y="1708876"/>
                  </a:cubicBezTo>
                  <a:cubicBezTo>
                    <a:pt x="1395290" y="1898384"/>
                    <a:pt x="1376186" y="2138609"/>
                    <a:pt x="1469491" y="2345464"/>
                  </a:cubicBezTo>
                  <a:lnTo>
                    <a:pt x="183360" y="2925592"/>
                  </a:lnTo>
                  <a:cubicBezTo>
                    <a:pt x="-108729" y="2278036"/>
                    <a:pt x="-48924" y="1526016"/>
                    <a:pt x="341842" y="932765"/>
                  </a:cubicBezTo>
                  <a:cubicBezTo>
                    <a:pt x="708185" y="376592"/>
                    <a:pt x="1317583" y="32573"/>
                    <a:pt x="1977571" y="2195"/>
                  </a:cubicBezTo>
                  <a:lnTo>
                    <a:pt x="2099639" y="47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endParaRPr kumimoji="1" lang="zh-CN" altLang="en-US" b="1"/>
            </a:p>
          </p:txBody>
        </p:sp>
        <p:grpSp>
          <p:nvGrpSpPr>
            <p:cNvPr id="55" name="组 54"/>
            <p:cNvGrpSpPr/>
            <p:nvPr/>
          </p:nvGrpSpPr>
          <p:grpSpPr>
            <a:xfrm>
              <a:off x="2260678" y="4350693"/>
              <a:ext cx="1217832" cy="1217830"/>
              <a:chOff x="1903443" y="3661626"/>
              <a:chExt cx="914400" cy="914400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1903443" y="3661626"/>
                <a:ext cx="914400" cy="914400"/>
              </a:xfrm>
              <a:prstGeom prst="ellipse">
                <a:avLst/>
              </a:prstGeom>
              <a:solidFill>
                <a:schemeClr val="accent3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/>
              </a:lstStyle>
              <a:p>
                <a:pPr algn="ctr"/>
                <a:endParaRPr kumimoji="1" lang="zh-CN" altLang="en-US" sz="2800" b="1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2026638" y="3789649"/>
                <a:ext cx="668010" cy="6680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/>
              </a:lstStyle>
              <a:p>
                <a:pPr algn="ctr"/>
                <a:r>
                  <a:rPr kumimoji="1" lang="en-US" altLang="zh-CN" sz="2800" b="1" smtClean="0">
                    <a:solidFill>
                      <a:schemeClr val="accent3">
                        <a:lumMod val="25000"/>
                      </a:schemeClr>
                    </a:solidFill>
                  </a:rPr>
                  <a:t>03</a:t>
                </a:r>
                <a:endParaRPr kumimoji="1" lang="en-US" altLang="zh-CN" sz="2800" b="1" smtClean="0">
                  <a:solidFill>
                    <a:schemeClr val="accent3">
                      <a:lumMod val="25000"/>
                    </a:schemeClr>
                  </a:solidFill>
                </a:endParaRPr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>
            <a:off x="5873340" y="1039916"/>
            <a:ext cx="4477668" cy="980910"/>
            <a:chOff x="5873340" y="1340415"/>
            <a:chExt cx="4477668" cy="980910"/>
          </a:xfrm>
        </p:grpSpPr>
        <p:sp>
          <p:nvSpPr>
            <p:cNvPr id="63" name="矩形 62"/>
            <p:cNvSpPr/>
            <p:nvPr/>
          </p:nvSpPr>
          <p:spPr>
            <a:xfrm>
              <a:off x="6150552" y="1748861"/>
              <a:ext cx="4200456" cy="57086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>
              <a:defPPr/>
            </a:lstStyle>
            <a:p>
              <a:pPr defTabSz="608965">
                <a:lnSpc>
                  <a:spcPct val="130000"/>
                </a:lnSpc>
              </a:pPr>
              <a:r>
                <a: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/>
                </a:rPr>
                <a:t>1. 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/>
                </a:rPr>
                <a:t>葡萄酒有其固有的理化性质，可通过仪器测量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/>
                </a:rPr>
                <a:t>获得</a:t>
              </a:r>
              <a:endPara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/>
              </a:endParaRPr>
            </a:p>
            <a:p>
              <a:pPr defTabSz="608965">
                <a:lnSpc>
                  <a:spcPct val="130000"/>
                </a:lnSpc>
              </a:pPr>
              <a:r>
                <a: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/>
                </a:rPr>
                <a:t>2. 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/>
                </a:rPr>
                <a:t>理化性质可作为模型的输入参数，得到葡萄酒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/>
                </a:rPr>
                <a:t>的评分</a:t>
              </a:r>
              <a:endPara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6150552" y="1340415"/>
              <a:ext cx="1813560" cy="41084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/>
            </a:lstStyle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sz="1600" b="1" kern="0">
                  <a:solidFill>
                    <a:schemeClr val="accent1"/>
                  </a:solidFill>
                  <a:ea typeface="微软雅黑"/>
                </a:rPr>
                <a:t>应用数学模型评分</a:t>
              </a:r>
              <a:endParaRPr lang="zh-CN" altLang="en-US" sz="1600" b="1" kern="0">
                <a:solidFill>
                  <a:schemeClr val="accent1"/>
                </a:solidFill>
                <a:ea typeface="微软雅黑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873340" y="1432319"/>
              <a:ext cx="144208" cy="8890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endParaRPr kumimoji="1" lang="zh-CN" altLang="en-US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5873340" y="2244592"/>
            <a:ext cx="4477668" cy="980910"/>
            <a:chOff x="5873340" y="2545091"/>
            <a:chExt cx="4477668" cy="980910"/>
          </a:xfrm>
        </p:grpSpPr>
        <p:sp>
          <p:nvSpPr>
            <p:cNvPr id="66" name="矩形 65"/>
            <p:cNvSpPr/>
            <p:nvPr/>
          </p:nvSpPr>
          <p:spPr>
            <a:xfrm>
              <a:off x="6150552" y="2953537"/>
              <a:ext cx="4200456" cy="57086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>
              <a:defPPr/>
            </a:lstStyle>
            <a:p>
              <a:pPr defTabSz="608965">
                <a:lnSpc>
                  <a:spcPct val="130000"/>
                </a:lnSpc>
              </a:pPr>
              <a:r>
                <a: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/>
                </a:rPr>
                <a:t>1. 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/>
                </a:rPr>
                <a:t>国内外研究丰富，分为统计学模型和机器学习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/>
                </a:rPr>
                <a:t>模型</a:t>
              </a:r>
              <a:endPara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/>
              </a:endParaRPr>
            </a:p>
            <a:p>
              <a:pPr defTabSz="608965">
                <a:lnSpc>
                  <a:spcPct val="130000"/>
                </a:lnSpc>
              </a:pPr>
              <a:r>
                <a: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/>
                </a:rPr>
                <a:t>2. 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/>
                </a:rPr>
                <a:t>统一数据集下，不同模型给出的评分结果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/>
                </a:rPr>
                <a:t>不一</a:t>
              </a:r>
              <a:endPara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6150552" y="2545091"/>
              <a:ext cx="1813560" cy="41084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/>
            </a:lstStyle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sz="1600" b="1" kern="0">
                  <a:solidFill>
                    <a:schemeClr val="accent2">
                      <a:lumMod val="75000"/>
                    </a:schemeClr>
                  </a:solidFill>
                  <a:ea typeface="微软雅黑"/>
                </a:rPr>
                <a:t>筛选恰当</a:t>
              </a:r>
              <a:r>
                <a:rPr lang="zh-CN" altLang="en-US" sz="1600" b="1" kern="0">
                  <a:solidFill>
                    <a:schemeClr val="accent2">
                      <a:lumMod val="75000"/>
                    </a:schemeClr>
                  </a:solidFill>
                  <a:ea typeface="微软雅黑"/>
                </a:rPr>
                <a:t>数学模型</a:t>
              </a:r>
              <a:endParaRPr lang="zh-CN" altLang="en-US" sz="1600" b="1" kern="0">
                <a:solidFill>
                  <a:schemeClr val="accent2">
                    <a:lumMod val="75000"/>
                  </a:schemeClr>
                </a:solidFill>
                <a:ea typeface="微软雅黑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873340" y="2636995"/>
              <a:ext cx="144208" cy="8890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endParaRPr kumimoji="1" lang="zh-CN" altLang="en-US"/>
            </a:p>
          </p:txBody>
        </p:sp>
      </p:grpSp>
      <p:grpSp>
        <p:nvGrpSpPr>
          <p:cNvPr id="70" name="组 69"/>
          <p:cNvGrpSpPr/>
          <p:nvPr/>
        </p:nvGrpSpPr>
        <p:grpSpPr>
          <a:xfrm>
            <a:off x="5873340" y="3415248"/>
            <a:ext cx="4477668" cy="980910"/>
            <a:chOff x="5873340" y="1340415"/>
            <a:chExt cx="4477668" cy="980910"/>
          </a:xfrm>
        </p:grpSpPr>
        <p:sp>
          <p:nvSpPr>
            <p:cNvPr id="71" name="矩形 70"/>
            <p:cNvSpPr/>
            <p:nvPr/>
          </p:nvSpPr>
          <p:spPr>
            <a:xfrm>
              <a:off x="6150552" y="1748860"/>
              <a:ext cx="4200456" cy="57086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>
              <a:defPPr/>
            </a:lstStyle>
            <a:p>
              <a:pPr defTabSz="608965">
                <a:lnSpc>
                  <a:spcPct val="130000"/>
                </a:lnSpc>
              </a:pPr>
              <a:r>
                <a: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/>
                </a:rPr>
                <a:t>1. 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/>
                </a:rPr>
                <a:t>基于</a:t>
              </a:r>
              <a:r>
                <a: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/>
                </a:rPr>
                <a:t>Web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/>
                </a:rPr>
                <a:t>端的网页系统，展示宣传葡萄酒相关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/>
                </a:rPr>
                <a:t>知识</a:t>
              </a:r>
              <a:endPara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/>
              </a:endParaRPr>
            </a:p>
            <a:p>
              <a:pPr defTabSz="608965">
                <a:lnSpc>
                  <a:spcPct val="130000"/>
                </a:lnSpc>
              </a:pPr>
              <a:r>
                <a: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/>
                </a:rPr>
                <a:t>2. 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/>
                </a:rPr>
                <a:t>融合数学评分系统，帮助厂家和消费者了解酒的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/>
                </a:rPr>
                <a:t>品质</a:t>
              </a:r>
              <a:endPara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150552" y="1340415"/>
              <a:ext cx="1813560" cy="41084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/>
            </a:lstStyle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sz="1600" b="1" kern="0">
                  <a:solidFill>
                    <a:schemeClr val="accent3">
                      <a:lumMod val="75000"/>
                    </a:schemeClr>
                  </a:solidFill>
                  <a:ea typeface="微软雅黑"/>
                </a:rPr>
                <a:t>开发评分科普</a:t>
              </a:r>
              <a:r>
                <a:rPr lang="zh-CN" altLang="en-US" sz="1600" b="1" kern="0">
                  <a:solidFill>
                    <a:schemeClr val="accent3">
                      <a:lumMod val="75000"/>
                    </a:schemeClr>
                  </a:solidFill>
                  <a:ea typeface="微软雅黑"/>
                </a:rPr>
                <a:t>网站</a:t>
              </a:r>
              <a:endParaRPr lang="zh-CN" altLang="en-US" sz="1600" b="1" kern="0">
                <a:solidFill>
                  <a:schemeClr val="accent3">
                    <a:lumMod val="75000"/>
                  </a:schemeClr>
                </a:solidFill>
                <a:ea typeface="微软雅黑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873340" y="1432319"/>
              <a:ext cx="144208" cy="8890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endParaRPr kumimoji="1" lang="zh-CN" altLang="en-US"/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5873340" y="4619924"/>
            <a:ext cx="4477668" cy="980910"/>
            <a:chOff x="5873340" y="2545091"/>
            <a:chExt cx="4477668" cy="980910"/>
          </a:xfrm>
        </p:grpSpPr>
        <p:sp>
          <p:nvSpPr>
            <p:cNvPr id="75" name="矩形 74"/>
            <p:cNvSpPr/>
            <p:nvPr/>
          </p:nvSpPr>
          <p:spPr>
            <a:xfrm>
              <a:off x="6150552" y="2953537"/>
              <a:ext cx="4200456" cy="57086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>
              <a:defPPr/>
            </a:lstStyle>
            <a:p>
              <a:pPr defTabSz="608965">
                <a:lnSpc>
                  <a:spcPct val="130000"/>
                </a:lnSpc>
              </a:pPr>
              <a:r>
                <a: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/>
                </a:rPr>
                <a:t>1. 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/>
                </a:rPr>
                <a:t>网站的数据库庞大，且每条数据内容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/>
                </a:rPr>
                <a:t>详尽</a:t>
              </a:r>
              <a:endPara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/>
              </a:endParaRPr>
            </a:p>
            <a:p>
              <a:pPr defTabSz="608965">
                <a:lnSpc>
                  <a:spcPct val="130000"/>
                </a:lnSpc>
              </a:pPr>
              <a:r>
                <a: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/>
                </a:rPr>
                <a:t>2. 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/>
                </a:rPr>
                <a:t>数学模型建立好后可以帮助筛选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/>
                </a:rPr>
                <a:t>葡萄酒</a:t>
              </a:r>
              <a:endPara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150552" y="2545091"/>
              <a:ext cx="2017395" cy="41084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/>
            </a:lstStyle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sz="1600" b="1" kern="0">
                  <a:solidFill>
                    <a:schemeClr val="bg1">
                      <a:lumMod val="75000"/>
                    </a:schemeClr>
                  </a:solidFill>
                  <a:ea typeface="微软雅黑"/>
                </a:rPr>
                <a:t>建立葡萄酒推荐</a:t>
              </a:r>
              <a:r>
                <a:rPr lang="zh-CN" altLang="en-US" sz="1600" b="1" kern="0">
                  <a:solidFill>
                    <a:schemeClr val="bg1">
                      <a:lumMod val="75000"/>
                    </a:schemeClr>
                  </a:solidFill>
                  <a:ea typeface="微软雅黑"/>
                </a:rPr>
                <a:t>算法</a:t>
              </a:r>
              <a:endParaRPr lang="zh-CN" altLang="en-US" sz="1600" b="1" kern="0">
                <a:solidFill>
                  <a:schemeClr val="bg1">
                    <a:lumMod val="75000"/>
                  </a:schemeClr>
                </a:solidFill>
                <a:ea typeface="微软雅黑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873340" y="2636995"/>
              <a:ext cx="144208" cy="889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endParaRPr kumimoji="1" lang="zh-CN" altLang="en-US"/>
            </a:p>
          </p:txBody>
        </p:sp>
      </p:grpSp>
      <p:sp>
        <p:nvSpPr>
          <p:cNvPr id="14" name="空心弧 13"/>
          <p:cNvSpPr/>
          <p:nvPr/>
        </p:nvSpPr>
        <p:spPr>
          <a:xfrm>
            <a:off x="927496" y="1627619"/>
            <a:ext cx="4001156" cy="4001156"/>
          </a:xfrm>
          <a:prstGeom prst="blockArc">
            <a:avLst>
              <a:gd name="adj1" fmla="val 19403255"/>
              <a:gd name="adj2" fmla="val 613448"/>
              <a:gd name="adj3" fmla="val 349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kumimoji="1" lang="zh-CN" altLang="en-US" b="1"/>
          </a:p>
        </p:txBody>
      </p:sp>
      <p:grpSp>
        <p:nvGrpSpPr>
          <p:cNvPr id="82" name="组 81"/>
          <p:cNvGrpSpPr/>
          <p:nvPr/>
        </p:nvGrpSpPr>
        <p:grpSpPr>
          <a:xfrm>
            <a:off x="3533323" y="3000284"/>
            <a:ext cx="1434663" cy="1434661"/>
            <a:chOff x="3533323" y="3000284"/>
            <a:chExt cx="1434663" cy="1434661"/>
          </a:xfrm>
        </p:grpSpPr>
        <p:sp>
          <p:nvSpPr>
            <p:cNvPr id="36" name="椭圆 35"/>
            <p:cNvSpPr/>
            <p:nvPr/>
          </p:nvSpPr>
          <p:spPr>
            <a:xfrm>
              <a:off x="3533323" y="3000284"/>
              <a:ext cx="1434663" cy="143466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endParaRPr kumimoji="1" lang="zh-CN" altLang="en-US" b="1"/>
            </a:p>
          </p:txBody>
        </p:sp>
        <p:grpSp>
          <p:nvGrpSpPr>
            <p:cNvPr id="52" name="组 51"/>
            <p:cNvGrpSpPr/>
            <p:nvPr/>
          </p:nvGrpSpPr>
          <p:grpSpPr>
            <a:xfrm>
              <a:off x="3641738" y="3108699"/>
              <a:ext cx="1217832" cy="1217830"/>
              <a:chOff x="1903443" y="3661626"/>
              <a:chExt cx="914400" cy="914400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1903443" y="3661626"/>
                <a:ext cx="914400" cy="9144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/>
              </a:lstStyle>
              <a:p>
                <a:pPr algn="ctr"/>
                <a:endParaRPr kumimoji="1" lang="zh-CN" altLang="en-US" sz="2800" b="1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2026638" y="3789649"/>
                <a:ext cx="668010" cy="6680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/>
              </a:lstStyle>
              <a:p>
                <a:pPr algn="ctr"/>
                <a:r>
                  <a:rPr kumimoji="1" lang="en-US" altLang="zh-CN" sz="28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02</a:t>
                </a:r>
                <a:endParaRPr kumimoji="1" lang="en-US" altLang="zh-CN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868" y="81473"/>
            <a:ext cx="1939290" cy="4698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defPPr/>
          </a:lstStyle>
          <a:p>
            <a:r>
              <a:rPr kumimoji="1" lang="en-US" altLang="zh-CN" smtClean="0"/>
              <a:t>02</a:t>
            </a:r>
            <a:endParaRPr kumimoji="1"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>
            <a:defPPr/>
          </a:lstStyle>
          <a:p>
            <a:r>
              <a:rPr lang="zh-CN" altLang="en-US" smtClean="0">
                <a:latin typeface="微软雅黑" charset="0"/>
                <a:ea typeface="微软雅黑"/>
                <a:cs typeface="微软雅黑"/>
              </a:rPr>
              <a:t>研究</a:t>
            </a:r>
            <a:r>
              <a:rPr lang="zh-CN" altLang="en-US" smtClean="0">
                <a:latin typeface="微软雅黑" charset="0"/>
                <a:ea typeface="微软雅黑"/>
                <a:cs typeface="微软雅黑"/>
              </a:rPr>
              <a:t>步骤</a:t>
            </a:r>
            <a:endParaRPr lang="zh-CN" altLang="en-US" smtClean="0">
              <a:latin typeface="微软雅黑" charset="0"/>
              <a:ea typeface="微软雅黑"/>
              <a:cs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defPPr/>
          </a:lstStyle>
          <a:p>
            <a:r>
              <a:rPr kumimoji="1" lang="en-US" altLang="zh-CN" smtClean="0"/>
              <a:t>03 </a:t>
            </a:r>
            <a:r>
              <a:rPr kumimoji="1" lang="zh-CN" altLang="en-US" smtClean="0"/>
              <a:t>研究</a:t>
            </a:r>
            <a:r>
              <a:rPr kumimoji="1" lang="zh-CN" altLang="en-US" smtClean="0"/>
              <a:t>步骤</a:t>
            </a:r>
            <a:endParaRPr kumimoji="1" lang="zh-CN" altLang="en-US" smtClean="0"/>
          </a:p>
        </p:txBody>
      </p:sp>
      <p:grpSp>
        <p:nvGrpSpPr>
          <p:cNvPr id="49" name="组 48"/>
          <p:cNvGrpSpPr/>
          <p:nvPr/>
        </p:nvGrpSpPr>
        <p:grpSpPr>
          <a:xfrm>
            <a:off x="1" y="1799808"/>
            <a:ext cx="2411332" cy="1405280"/>
            <a:chOff x="1" y="2714211"/>
            <a:chExt cx="2411332" cy="1405280"/>
          </a:xfrm>
        </p:grpSpPr>
        <p:sp>
          <p:nvSpPr>
            <p:cNvPr id="4" name="矩形 3"/>
            <p:cNvSpPr/>
            <p:nvPr/>
          </p:nvSpPr>
          <p:spPr>
            <a:xfrm>
              <a:off x="1" y="2714211"/>
              <a:ext cx="2411332" cy="1405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90705" y="3416852"/>
              <a:ext cx="1829924" cy="69151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>
              <a:defPPr/>
            </a:lstStyle>
            <a:p>
              <a:pPr defTabSz="608965">
                <a:lnSpc>
                  <a:spcPct val="130000"/>
                </a:lnSpc>
              </a:pPr>
              <a:r>
                <a:rPr lang="zh-CN" altLang="en-US" sz="1000">
                  <a:solidFill>
                    <a:schemeClr val="bg1"/>
                  </a:solidFill>
                  <a:latin typeface="微软雅黑" charset="0"/>
                  <a:ea typeface="微软雅黑"/>
                </a:rPr>
                <a:t>理化参数</a:t>
              </a:r>
              <a:endParaRPr lang="zh-CN" altLang="en-US" sz="1000">
                <a:solidFill>
                  <a:schemeClr val="bg1"/>
                </a:solidFill>
                <a:latin typeface="微软雅黑" charset="0"/>
                <a:ea typeface="微软雅黑"/>
              </a:endParaRPr>
            </a:p>
            <a:p>
              <a:pPr defTabSz="608965">
                <a:lnSpc>
                  <a:spcPct val="130000"/>
                </a:lnSpc>
              </a:pPr>
              <a:r>
                <a:rPr lang="zh-CN" altLang="en-US" sz="1000">
                  <a:solidFill>
                    <a:schemeClr val="bg1"/>
                  </a:solidFill>
                  <a:latin typeface="微软雅黑" charset="0"/>
                  <a:ea typeface="微软雅黑"/>
                </a:rPr>
                <a:t>酿酒葡萄质量</a:t>
              </a:r>
              <a:endParaRPr lang="zh-CN" altLang="en-US" sz="1000">
                <a:solidFill>
                  <a:schemeClr val="bg1"/>
                </a:solidFill>
                <a:latin typeface="微软雅黑" charset="0"/>
                <a:ea typeface="微软雅黑"/>
              </a:endParaRPr>
            </a:p>
            <a:p>
              <a:pPr defTabSz="608965">
                <a:lnSpc>
                  <a:spcPct val="130000"/>
                </a:lnSpc>
              </a:pPr>
              <a:r>
                <a:rPr lang="zh-CN" altLang="en-US" sz="1000">
                  <a:solidFill>
                    <a:schemeClr val="bg1"/>
                  </a:solidFill>
                  <a:latin typeface="微软雅黑" charset="0"/>
                  <a:ea typeface="微软雅黑"/>
                </a:rPr>
                <a:t>分数</a:t>
              </a:r>
              <a:endParaRPr lang="zh-CN" altLang="en-US" sz="1000">
                <a:solidFill>
                  <a:schemeClr val="bg1"/>
                </a:solidFill>
                <a:latin typeface="微软雅黑" charset="0"/>
                <a:ea typeface="微软雅黑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00811" y="3019969"/>
              <a:ext cx="1609725" cy="41084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/>
            </a:lstStyle>
            <a:p>
              <a:pPr algn="ctr" defTabSz="1218565">
                <a:lnSpc>
                  <a:spcPct val="130000"/>
                </a:lnSpc>
                <a:defRPr/>
              </a:pPr>
              <a:r>
                <a:rPr lang="zh-CN" altLang="en-US" sz="1600" b="1" kern="0">
                  <a:solidFill>
                    <a:schemeClr val="bg1"/>
                  </a:solidFill>
                  <a:ea typeface="微软雅黑"/>
                </a:rPr>
                <a:t>收集处理</a:t>
              </a:r>
              <a:r>
                <a:rPr lang="zh-CN" altLang="en-US" sz="1600" b="1" kern="0">
                  <a:solidFill>
                    <a:schemeClr val="bg1"/>
                  </a:solidFill>
                  <a:ea typeface="微软雅黑"/>
                </a:rPr>
                <a:t>数据集</a:t>
              </a:r>
              <a:endParaRPr lang="zh-CN" altLang="en-US" sz="1600" b="1" kern="0">
                <a:solidFill>
                  <a:schemeClr val="bg1"/>
                </a:solidFill>
                <a:ea typeface="微软雅黑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763921" y="1190130"/>
            <a:ext cx="883488" cy="883487"/>
            <a:chOff x="1903443" y="3661626"/>
            <a:chExt cx="914400" cy="914400"/>
          </a:xfrm>
        </p:grpSpPr>
        <p:sp>
          <p:nvSpPr>
            <p:cNvPr id="10" name="椭圆 9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endParaRPr kumimoji="1" lang="zh-CN" altLang="en-US" b="1"/>
            </a:p>
          </p:txBody>
        </p:sp>
        <p:sp>
          <p:nvSpPr>
            <p:cNvPr id="11" name="椭圆 10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r>
                <a:rPr kumimoji="1" lang="zh-CN" altLang="en-US" b="1" smtClean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</a:rPr>
                <a:t>一</a:t>
              </a:r>
              <a:endParaRPr kumimoji="1" lang="zh-CN" altLang="en-US" b="1" smtClean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</a:endParaRP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2449300" y="1796066"/>
            <a:ext cx="2411332" cy="1405280"/>
            <a:chOff x="2449300" y="2710469"/>
            <a:chExt cx="2411332" cy="1405280"/>
          </a:xfrm>
        </p:grpSpPr>
        <p:sp>
          <p:nvSpPr>
            <p:cNvPr id="20" name="矩形 19"/>
            <p:cNvSpPr/>
            <p:nvPr/>
          </p:nvSpPr>
          <p:spPr>
            <a:xfrm flipV="1">
              <a:off x="2449300" y="2710469"/>
              <a:ext cx="2411332" cy="14052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10800000" flipV="1">
              <a:off x="2740002" y="3287214"/>
              <a:ext cx="1829926" cy="49149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>
              <a:defPPr/>
            </a:lstStyle>
            <a:p>
              <a:pPr defTabSz="608965">
                <a:lnSpc>
                  <a:spcPct val="130000"/>
                </a:lnSpc>
              </a:pPr>
              <a:r>
                <a:rPr lang="zh-CN" altLang="en-US" sz="1000">
                  <a:solidFill>
                    <a:schemeClr val="bg1"/>
                  </a:solidFill>
                  <a:latin typeface="微软雅黑" charset="0"/>
                  <a:ea typeface="微软雅黑"/>
                </a:rPr>
                <a:t>参数为</a:t>
              </a:r>
              <a:r>
                <a:rPr lang="zh-CN" altLang="en-US" sz="1000">
                  <a:solidFill>
                    <a:schemeClr val="bg1"/>
                  </a:solidFill>
                  <a:latin typeface="微软雅黑" charset="0"/>
                  <a:ea typeface="微软雅黑"/>
                </a:rPr>
                <a:t>输入</a:t>
              </a:r>
              <a:endParaRPr lang="zh-CN" altLang="en-US" sz="1000">
                <a:solidFill>
                  <a:schemeClr val="bg1"/>
                </a:solidFill>
                <a:latin typeface="微软雅黑" charset="0"/>
                <a:ea typeface="微软雅黑"/>
              </a:endParaRPr>
            </a:p>
            <a:p>
              <a:pPr defTabSz="608965">
                <a:lnSpc>
                  <a:spcPct val="130000"/>
                </a:lnSpc>
              </a:pPr>
              <a:r>
                <a:rPr lang="zh-CN" altLang="en-US" sz="1000">
                  <a:solidFill>
                    <a:schemeClr val="bg1"/>
                  </a:solidFill>
                  <a:latin typeface="微软雅黑" charset="0"/>
                  <a:ea typeface="微软雅黑"/>
                </a:rPr>
                <a:t>分数为</a:t>
              </a:r>
              <a:r>
                <a:rPr lang="zh-CN" altLang="en-US" sz="1000">
                  <a:solidFill>
                    <a:schemeClr val="bg1"/>
                  </a:solidFill>
                  <a:latin typeface="微软雅黑" charset="0"/>
                  <a:ea typeface="微软雅黑"/>
                </a:rPr>
                <a:t>输出</a:t>
              </a:r>
              <a:endParaRPr lang="zh-CN" altLang="en-US" sz="1000">
                <a:solidFill>
                  <a:schemeClr val="bg1"/>
                </a:solidFill>
                <a:latin typeface="微软雅黑" charset="0"/>
                <a:ea typeface="微软雅黑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0800000" flipV="1">
              <a:off x="2907957" y="2859998"/>
              <a:ext cx="1405890" cy="41084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/>
            </a:lstStyle>
            <a:p>
              <a:pPr algn="ctr" defTabSz="1218565">
                <a:lnSpc>
                  <a:spcPct val="130000"/>
                </a:lnSpc>
                <a:defRPr/>
              </a:pPr>
              <a:r>
                <a:rPr lang="zh-CN" altLang="en-US" sz="1600" b="1" kern="0">
                  <a:solidFill>
                    <a:schemeClr val="bg1"/>
                  </a:solidFill>
                  <a:ea typeface="微软雅黑"/>
                </a:rPr>
                <a:t>建立数学模型</a:t>
              </a:r>
              <a:endParaRPr lang="zh-CN" altLang="en-US" sz="1600" b="1" kern="0">
                <a:solidFill>
                  <a:schemeClr val="bg1"/>
                </a:solidFill>
                <a:ea typeface="微软雅黑"/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 rot="10800000" flipV="1">
            <a:off x="3213220" y="2927537"/>
            <a:ext cx="883488" cy="883487"/>
            <a:chOff x="1903443" y="3661626"/>
            <a:chExt cx="914400" cy="914400"/>
          </a:xfrm>
        </p:grpSpPr>
        <p:sp>
          <p:nvSpPr>
            <p:cNvPr id="18" name="椭圆 17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46000">
                  <a:schemeClr val="accent2">
                    <a:lumMod val="50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endParaRPr kumimoji="1" lang="zh-CN" altLang="en-US" b="1"/>
            </a:p>
          </p:txBody>
        </p:sp>
        <p:sp>
          <p:nvSpPr>
            <p:cNvPr id="19" name="椭圆 18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r>
                <a:rPr kumimoji="1" lang="zh-CN" altLang="en-US" b="1" smtClean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</a:rPr>
                <a:t>二</a:t>
              </a:r>
              <a:endParaRPr kumimoji="1" lang="zh-CN" altLang="en-US" b="1" smtClean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</a:endParaRPr>
            </a:p>
          </p:txBody>
        </p:sp>
      </p:grpSp>
      <p:grpSp>
        <p:nvGrpSpPr>
          <p:cNvPr id="51" name="组 50"/>
          <p:cNvGrpSpPr/>
          <p:nvPr/>
        </p:nvGrpSpPr>
        <p:grpSpPr>
          <a:xfrm>
            <a:off x="4898595" y="1799808"/>
            <a:ext cx="2411332" cy="1405280"/>
            <a:chOff x="4898595" y="2714211"/>
            <a:chExt cx="2411332" cy="1405280"/>
          </a:xfrm>
        </p:grpSpPr>
        <p:sp>
          <p:nvSpPr>
            <p:cNvPr id="27" name="矩形 26"/>
            <p:cNvSpPr/>
            <p:nvPr/>
          </p:nvSpPr>
          <p:spPr>
            <a:xfrm>
              <a:off x="4898595" y="2714211"/>
              <a:ext cx="2411332" cy="1405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endParaRPr kumimoji="1"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189299" y="3416852"/>
              <a:ext cx="1829924" cy="49149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>
              <a:defPPr/>
            </a:lstStyle>
            <a:p>
              <a:pPr defTabSz="608965">
                <a:lnSpc>
                  <a:spcPct val="130000"/>
                </a:lnSpc>
              </a:pPr>
              <a:r>
                <a:rPr lang="zh-CN" altLang="en-US" sz="1000">
                  <a:solidFill>
                    <a:schemeClr val="bg1"/>
                  </a:solidFill>
                  <a:latin typeface="微软雅黑" charset="0"/>
                  <a:ea typeface="微软雅黑"/>
                </a:rPr>
                <a:t>对模型进行迭代以提高</a:t>
              </a:r>
              <a:r>
                <a:rPr lang="zh-CN" altLang="en-US" sz="1000">
                  <a:solidFill>
                    <a:schemeClr val="bg1"/>
                  </a:solidFill>
                  <a:latin typeface="微软雅黑" charset="0"/>
                  <a:ea typeface="微软雅黑"/>
                </a:rPr>
                <a:t>准确度</a:t>
              </a:r>
              <a:endParaRPr lang="zh-CN" altLang="en-US" sz="1000">
                <a:solidFill>
                  <a:schemeClr val="bg1"/>
                </a:solidFill>
                <a:latin typeface="微软雅黑" charset="0"/>
                <a:ea typeface="微软雅黑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299406" y="3019969"/>
              <a:ext cx="1609725" cy="41084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/>
            </a:lstStyle>
            <a:p>
              <a:pPr algn="ctr" defTabSz="1218565">
                <a:lnSpc>
                  <a:spcPct val="130000"/>
                </a:lnSpc>
                <a:defRPr/>
              </a:pPr>
              <a:r>
                <a:rPr lang="zh-CN" altLang="en-US" sz="1600" b="1" kern="0">
                  <a:solidFill>
                    <a:schemeClr val="bg1"/>
                  </a:solidFill>
                  <a:ea typeface="微软雅黑"/>
                </a:rPr>
                <a:t>提高</a:t>
              </a:r>
              <a:r>
                <a:rPr lang="zh-CN" altLang="en-US" sz="1600" b="1" kern="0">
                  <a:solidFill>
                    <a:schemeClr val="bg1"/>
                  </a:solidFill>
                  <a:ea typeface="微软雅黑"/>
                </a:rPr>
                <a:t>模型准确度</a:t>
              </a:r>
              <a:endParaRPr lang="zh-CN" altLang="en-US" sz="1600" b="1" kern="0">
                <a:solidFill>
                  <a:schemeClr val="bg1"/>
                </a:solidFill>
                <a:ea typeface="微软雅黑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5662515" y="1190130"/>
            <a:ext cx="883488" cy="883487"/>
            <a:chOff x="1903443" y="3661626"/>
            <a:chExt cx="914400" cy="914400"/>
          </a:xfrm>
        </p:grpSpPr>
        <p:sp>
          <p:nvSpPr>
            <p:cNvPr id="31" name="椭圆 30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endParaRPr kumimoji="1" lang="zh-CN" altLang="en-US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r>
                <a:rPr kumimoji="1" lang="zh-CN" altLang="en-US" b="1" smtClean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</a:rPr>
                <a:t>三</a:t>
              </a:r>
              <a:endParaRPr kumimoji="1" lang="zh-CN" altLang="en-US" b="1" smtClean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</a:endParaRPr>
            </a:p>
          </p:txBody>
        </p:sp>
      </p:grpSp>
      <p:grpSp>
        <p:nvGrpSpPr>
          <p:cNvPr id="52" name="组 51"/>
          <p:cNvGrpSpPr/>
          <p:nvPr/>
        </p:nvGrpSpPr>
        <p:grpSpPr>
          <a:xfrm>
            <a:off x="7347894" y="1796066"/>
            <a:ext cx="2411332" cy="1405280"/>
            <a:chOff x="7347894" y="2710469"/>
            <a:chExt cx="2411332" cy="1405280"/>
          </a:xfrm>
        </p:grpSpPr>
        <p:sp>
          <p:nvSpPr>
            <p:cNvPr id="34" name="矩形 33"/>
            <p:cNvSpPr/>
            <p:nvPr/>
          </p:nvSpPr>
          <p:spPr>
            <a:xfrm flipV="1">
              <a:off x="7347894" y="2710469"/>
              <a:ext cx="2411332" cy="14052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endParaRPr kumimoji="1"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 rot="10800000" flipV="1">
              <a:off x="7638596" y="3287214"/>
              <a:ext cx="1829926" cy="29146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>
              <a:defPPr/>
            </a:lstStyle>
            <a:p>
              <a:pPr defTabSz="608965">
                <a:lnSpc>
                  <a:spcPct val="130000"/>
                </a:lnSpc>
              </a:pPr>
              <a:r>
                <a:rPr lang="zh-CN" altLang="en-US" sz="1000">
                  <a:solidFill>
                    <a:schemeClr val="bg1"/>
                  </a:solidFill>
                  <a:latin typeface="微软雅黑" charset="0"/>
                  <a:ea typeface="微软雅黑"/>
                </a:rPr>
                <a:t>以对葡萄酒的感觉为关键词</a:t>
              </a:r>
              <a:endParaRPr lang="zh-CN" altLang="en-US" sz="1000">
                <a:solidFill>
                  <a:schemeClr val="bg1"/>
                </a:solidFill>
                <a:latin typeface="微软雅黑" charset="0"/>
                <a:ea typeface="微软雅黑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0800000" flipV="1">
              <a:off x="7806545" y="2859998"/>
              <a:ext cx="1405890" cy="41084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/>
            </a:lstStyle>
            <a:p>
              <a:pPr algn="ctr" defTabSz="1218565">
                <a:lnSpc>
                  <a:spcPct val="130000"/>
                </a:lnSpc>
                <a:defRPr/>
              </a:pPr>
              <a:r>
                <a:rPr lang="zh-CN" altLang="en-US" sz="1600" b="1" kern="0">
                  <a:solidFill>
                    <a:schemeClr val="bg1"/>
                  </a:solidFill>
                  <a:ea typeface="微软雅黑"/>
                </a:rPr>
                <a:t>训练推荐</a:t>
              </a:r>
              <a:r>
                <a:rPr lang="zh-CN" altLang="en-US" sz="1600" b="1" kern="0">
                  <a:solidFill>
                    <a:schemeClr val="bg1"/>
                  </a:solidFill>
                  <a:ea typeface="微软雅黑"/>
                </a:rPr>
                <a:t>算法</a:t>
              </a:r>
              <a:endParaRPr lang="zh-CN" altLang="en-US" sz="1600" b="1" kern="0">
                <a:solidFill>
                  <a:schemeClr val="bg1"/>
                </a:solidFill>
                <a:ea typeface="微软雅黑"/>
              </a:endParaRPr>
            </a:p>
          </p:txBody>
        </p:sp>
      </p:grpSp>
      <p:grpSp>
        <p:nvGrpSpPr>
          <p:cNvPr id="38" name="组 37"/>
          <p:cNvGrpSpPr/>
          <p:nvPr/>
        </p:nvGrpSpPr>
        <p:grpSpPr>
          <a:xfrm rot="10800000" flipV="1">
            <a:off x="8111814" y="2927537"/>
            <a:ext cx="883488" cy="883487"/>
            <a:chOff x="1903443" y="3661626"/>
            <a:chExt cx="914400" cy="914400"/>
          </a:xfrm>
        </p:grpSpPr>
        <p:sp>
          <p:nvSpPr>
            <p:cNvPr id="39" name="椭圆 38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46000">
                  <a:schemeClr val="accent2">
                    <a:lumMod val="50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endParaRPr kumimoji="1" lang="zh-CN" altLang="en-US" b="1"/>
            </a:p>
          </p:txBody>
        </p:sp>
        <p:sp>
          <p:nvSpPr>
            <p:cNvPr id="40" name="椭圆 39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r>
                <a:rPr kumimoji="1" lang="zh-CN" altLang="en-US" b="1" smtClean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</a:rPr>
                <a:t>四</a:t>
              </a:r>
              <a:endParaRPr kumimoji="1" lang="zh-CN" altLang="en-US" b="1" smtClean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</a:endParaRP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9780669" y="1796066"/>
            <a:ext cx="2411332" cy="1405280"/>
            <a:chOff x="9780669" y="2710469"/>
            <a:chExt cx="2411332" cy="1405280"/>
          </a:xfrm>
        </p:grpSpPr>
        <p:sp>
          <p:nvSpPr>
            <p:cNvPr id="42" name="矩形 41"/>
            <p:cNvSpPr/>
            <p:nvPr/>
          </p:nvSpPr>
          <p:spPr>
            <a:xfrm>
              <a:off x="9780669" y="2710469"/>
              <a:ext cx="2411332" cy="1405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endParaRPr kumimoji="1"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0071373" y="3413109"/>
              <a:ext cx="1829924" cy="69151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>
              <a:defPPr/>
            </a:lstStyle>
            <a:p>
              <a:pPr defTabSz="608965">
                <a:lnSpc>
                  <a:spcPct val="130000"/>
                </a:lnSpc>
              </a:pPr>
              <a:r>
                <a:rPr lang="en-US" altLang="zh-CN" sz="1000">
                  <a:solidFill>
                    <a:schemeClr val="bg1"/>
                  </a:solidFill>
                  <a:latin typeface="微软雅黑" charset="0"/>
                  <a:ea typeface="微软雅黑"/>
                </a:rPr>
                <a:t>V</a:t>
              </a:r>
              <a:r>
                <a:rPr lang="en-US" altLang="zh-CN" sz="1000">
                  <a:solidFill>
                    <a:schemeClr val="bg1"/>
                  </a:solidFill>
                  <a:latin typeface="微软雅黑" charset="0"/>
                  <a:ea typeface="微软雅黑"/>
                </a:rPr>
                <a:t>ue+Spring</a:t>
              </a:r>
              <a:endParaRPr lang="en-US" altLang="zh-CN" sz="1000">
                <a:solidFill>
                  <a:schemeClr val="bg1"/>
                </a:solidFill>
                <a:latin typeface="微软雅黑" charset="0"/>
                <a:ea typeface="微软雅黑"/>
              </a:endParaRPr>
            </a:p>
            <a:p>
              <a:pPr defTabSz="608965">
                <a:lnSpc>
                  <a:spcPct val="130000"/>
                </a:lnSpc>
              </a:pPr>
              <a:r>
                <a:rPr lang="zh-CN" altLang="en-US" sz="1000">
                  <a:solidFill>
                    <a:schemeClr val="bg1"/>
                  </a:solidFill>
                  <a:latin typeface="微软雅黑" charset="0"/>
                  <a:ea typeface="微软雅黑"/>
                </a:rPr>
                <a:t>嵌入评分与推荐</a:t>
              </a:r>
              <a:r>
                <a:rPr lang="zh-CN" altLang="en-US" sz="1000">
                  <a:solidFill>
                    <a:schemeClr val="bg1"/>
                  </a:solidFill>
                  <a:latin typeface="微软雅黑" charset="0"/>
                  <a:ea typeface="微软雅黑"/>
                </a:rPr>
                <a:t>模型</a:t>
              </a:r>
              <a:endParaRPr lang="zh-CN" altLang="en-US" sz="1000">
                <a:solidFill>
                  <a:schemeClr val="bg1"/>
                </a:solidFill>
                <a:latin typeface="微软雅黑" charset="0"/>
                <a:ea typeface="微软雅黑"/>
              </a:endParaRPr>
            </a:p>
            <a:p>
              <a:pPr defTabSz="608965">
                <a:lnSpc>
                  <a:spcPct val="130000"/>
                </a:lnSpc>
              </a:pPr>
              <a:r>
                <a:rPr lang="zh-CN" altLang="en-US" sz="1000">
                  <a:solidFill>
                    <a:schemeClr val="bg1"/>
                  </a:solidFill>
                  <a:latin typeface="微软雅黑" charset="0"/>
                  <a:ea typeface="微软雅黑"/>
                </a:rPr>
                <a:t>不同使用</a:t>
              </a:r>
              <a:r>
                <a:rPr lang="zh-CN" altLang="en-US" sz="1000">
                  <a:solidFill>
                    <a:schemeClr val="bg1"/>
                  </a:solidFill>
                  <a:latin typeface="微软雅黑" charset="0"/>
                  <a:ea typeface="微软雅黑"/>
                </a:rPr>
                <a:t>权限</a:t>
              </a:r>
              <a:endParaRPr lang="zh-CN" altLang="en-US" sz="1000">
                <a:solidFill>
                  <a:schemeClr val="bg1"/>
                </a:solidFill>
                <a:latin typeface="微软雅黑" charset="0"/>
                <a:ea typeface="微软雅黑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0283390" y="3016227"/>
              <a:ext cx="1405890" cy="41084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/>
            </a:lstStyle>
            <a:p>
              <a:pPr algn="ctr" defTabSz="1218565">
                <a:lnSpc>
                  <a:spcPct val="130000"/>
                </a:lnSpc>
                <a:defRPr/>
              </a:pPr>
              <a:r>
                <a:rPr lang="zh-CN" altLang="en-US" sz="1600" b="1" kern="0">
                  <a:solidFill>
                    <a:schemeClr val="bg1"/>
                  </a:solidFill>
                  <a:ea typeface="微软雅黑"/>
                </a:rPr>
                <a:t>开发网页</a:t>
              </a:r>
              <a:r>
                <a:rPr lang="zh-CN" altLang="en-US" sz="1600" b="1" kern="0">
                  <a:solidFill>
                    <a:schemeClr val="bg1"/>
                  </a:solidFill>
                  <a:ea typeface="微软雅黑"/>
                </a:rPr>
                <a:t>系统</a:t>
              </a:r>
              <a:endParaRPr lang="zh-CN" altLang="en-US" sz="1600" b="1" kern="0">
                <a:solidFill>
                  <a:schemeClr val="bg1"/>
                </a:solidFill>
                <a:ea typeface="微软雅黑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544589" y="1186388"/>
            <a:ext cx="883488" cy="883487"/>
            <a:chOff x="1903443" y="3661626"/>
            <a:chExt cx="914400" cy="914400"/>
          </a:xfrm>
        </p:grpSpPr>
        <p:sp>
          <p:nvSpPr>
            <p:cNvPr id="46" name="椭圆 45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endParaRPr kumimoji="1" lang="zh-CN" altLang="en-US" b="1"/>
            </a:p>
          </p:txBody>
        </p:sp>
        <p:sp>
          <p:nvSpPr>
            <p:cNvPr id="47" name="椭圆 46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r>
                <a:rPr kumimoji="1" lang="zh-CN" altLang="en-US" b="1" smtClean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</a:rPr>
                <a:t>五</a:t>
              </a:r>
              <a:endParaRPr kumimoji="1" lang="zh-CN" altLang="en-US" b="1" smtClean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963745" y="4706143"/>
            <a:ext cx="10464332" cy="810260"/>
          </a:xfrm>
          <a:prstGeom prst="rect">
            <a:avLst/>
          </a:prstGeom>
        </p:spPr>
        <p:txBody>
          <a:bodyPr wrap="square" numCol="2" spcCol="360000">
            <a:spAutoFit/>
          </a:bodyPr>
          <a:lstStyle>
            <a:defPPr/>
          </a:lstStyle>
          <a:p>
            <a:pPr defTabSz="608965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/>
              </a:rPr>
              <a:t>1. 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/>
              </a:rPr>
              <a:t>数据集来源：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/>
              </a:rPr>
              <a:t>UCI Wine Quality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/>
              </a:rPr>
              <a:t>，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/>
              </a:rPr>
              <a:t>Kaggle Red Wine Quality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/>
              </a:rPr>
              <a:t>以及高教社杯葡萄酒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/>
              </a:rPr>
              <a:t>题目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/>
              </a:rPr>
              <a:t>2. 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/>
              </a:rPr>
              <a:t>程序的数学模型：线性回归模型，多元统计分析，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/>
              </a:rPr>
              <a:t>SVM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/>
              </a:rPr>
              <a:t>，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/>
              </a:rPr>
              <a:t>Ranked BMAL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/>
              </a:rPr>
              <a:t>3. 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/>
              </a:rPr>
              <a:t>以评酒员分数为基准，优化模型使其贴近现存分数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/>
              </a:rPr>
              <a:t>体系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868" y="81473"/>
            <a:ext cx="1939290" cy="4698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6002" y="1966696"/>
            <a:ext cx="262128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/>
          </a:lstStyle>
          <a:p>
            <a:r>
              <a:rPr kumimoji="1" lang="zh-CN" altLang="en-US" sz="4800" b="1" smtClean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感谢聆听！</a:t>
            </a:r>
            <a:endParaRPr kumimoji="1" lang="zh-CN" altLang="en-US" sz="4800" b="1" smtClean="0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6002" y="2899295"/>
            <a:ext cx="5447030" cy="109728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>
            <a:defPPr/>
          </a:lstStyle>
          <a:p>
            <a:r>
              <a:rPr kumimoji="1" lang="en-US" altLang="zh-CN" sz="6600" b="1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THANK YOU!</a:t>
            </a:r>
            <a:endParaRPr kumimoji="1" lang="en-US" altLang="zh-CN" sz="6600" b="1" smtClean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866002" y="4849824"/>
            <a:ext cx="329420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/>
              </a:rPr>
              <a:t>学校名称：杭州电子</a:t>
            </a:r>
            <a:r>
              <a:rPr lang="zh-CN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/>
              </a:rPr>
              <a:t>科技大学</a:t>
            </a:r>
            <a:endParaRPr lang="zh-CN" altLang="en-US" sz="1600" b="1" smtClean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/>
              </a:rPr>
              <a:t>指导老师：</a:t>
            </a:r>
            <a:r>
              <a:rPr lang="zh-CN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/>
              </a:rPr>
              <a:t>彭伟民</a:t>
            </a:r>
            <a:endParaRPr lang="zh-CN" altLang="en-US" sz="1600" b="1" smtClean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/>
              </a:rPr>
              <a:t>报告人：</a:t>
            </a:r>
            <a:r>
              <a:rPr lang="zh-CN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/>
              </a:rPr>
              <a:t>肖时同</a:t>
            </a:r>
            <a:endParaRPr lang="zh-CN" altLang="en-US" sz="1600" b="1" smtClean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20.04.14"/>
  <p:tag name="AS_TITLE" val="Aspose.Slides for .NET 4.0 Client Profile"/>
  <p:tag name="AS_VERSION" val="20.4"/>
</p:tagLst>
</file>

<file path=ppt/theme/theme1.xml><?xml version="1.0" encoding="utf-8"?>
<a:theme xmlns:a="http://schemas.openxmlformats.org/drawingml/2006/main">
  <a:themeElements>
    <a:clrScheme name="自定义 9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5B32AB"/>
      </a:accent1>
      <a:accent2>
        <a:srgbClr val="D0E9CE"/>
      </a:accent2>
      <a:accent3>
        <a:srgbClr val="D2D2D2"/>
      </a:accent3>
      <a:accent4>
        <a:srgbClr val="F8F8F8"/>
      </a:accent4>
      <a:accent5>
        <a:srgbClr val="E4DBCD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Arial"/>
      </a:majorFont>
      <a:minorFont>
        <a:latin typeface="Century Gothic"/>
        <a:ea typeface="微软雅黑"/>
        <a:cs typeface="Arial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Arial"/>
        <a:cs typeface="Arial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Arial"/>
        <a:cs typeface="Arial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857</Words>
  <Application>WPS 文字</Application>
  <PresentationFormat>宽屏</PresentationFormat>
  <Paragraphs>132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汉仪旗黑</vt:lpstr>
      <vt:lpstr>Segoe UI Light</vt:lpstr>
      <vt:lpstr>Thonburi</vt:lpstr>
      <vt:lpstr>微软雅黑</vt:lpstr>
      <vt:lpstr>Calibri</vt:lpstr>
      <vt:lpstr>Helvetica Neue</vt:lpstr>
      <vt:lpstr>宋体</vt:lpstr>
      <vt:lpstr>Century Gothic</vt:lpstr>
      <vt:lpstr>苹方-简</vt:lpstr>
      <vt:lpstr>微软雅黑</vt:lpstr>
      <vt:lpstr>宋体</vt:lpstr>
      <vt:lpstr>Arial Unicode MS</vt:lpstr>
      <vt:lpstr>汉仪书宋二KW</vt:lpstr>
      <vt:lpstr/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浪子无归</cp:lastModifiedBy>
  <cp:revision>45</cp:revision>
  <dcterms:created xsi:type="dcterms:W3CDTF">2023-03-14T17:30:29Z</dcterms:created>
  <dcterms:modified xsi:type="dcterms:W3CDTF">2023-03-14T17:30:29Z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2052-5.2.1.7798</vt:lpwstr>
  </property>
  <property fmtid="{D5CDD505-2E9C-101B-9397-08002B2CF9AE}" pid="3" name="ICV">
    <vt:lpwstr>05992435AEDB33A3055C0964FBA04FC8_42</vt:lpwstr>
  </property>
</Properties>
</file>