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Layout+xml" PartName="/ppt/slideLayouts/slideLayout33.xml"/>
  <Override ContentType="application/vnd.openxmlformats-officedocument.presentationml.slideLayout+xml" PartName="/ppt/slideLayouts/slideLayout34.xml"/>
  <Override ContentType="application/vnd.openxmlformats-officedocument.presentationml.slideLayout+xml" PartName="/ppt/slideLayouts/slideLayout35.xml"/>
  <Override ContentType="application/vnd.openxmlformats-officedocument.presentationml.slideLayout+xml" PartName="/ppt/slideLayouts/slideLayout36.xml"/>
  <Override ContentType="application/vnd.openxmlformats-officedocument.presentationml.slideLayout+xml" PartName="/ppt/slideLayouts/slideLayout37.xml"/>
  <Override ContentType="application/vnd.openxmlformats-officedocument.presentationml.slideLayout+xml" PartName="/ppt/slideLayouts/slideLayout38.xml"/>
  <Override ContentType="application/vnd.openxmlformats-officedocument.presentationml.slideLayout+xml" PartName="/ppt/slideLayouts/slideLayout39.xml"/>
  <Override ContentType="application/vnd.openxmlformats-officedocument.presentationml.slideLayout+xml" PartName="/ppt/slideLayouts/slideLayout40.xml"/>
  <Override ContentType="application/vnd.openxmlformats-officedocument.presentationml.slideLayout+xml" PartName="/ppt/slideLayouts/slideLayout41.xml"/>
  <Override ContentType="application/vnd.openxmlformats-officedocument.presentationml.slideLayout+xml" PartName="/ppt/slideLayouts/slideLayout42.xml"/>
  <Override ContentType="application/vnd.openxmlformats-officedocument.presentationml.slideLayout+xml" PartName="/ppt/slideLayouts/slideLayout43.xml"/>
  <Override ContentType="application/vnd.openxmlformats-officedocument.presentationml.slideLayout+xml" PartName="/ppt/slideLayouts/slideLayout44.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thumbnail.jpeg" Type="http://schemas.openxmlformats.org/package/2006/relationships/metadata/thumbnail"/></Relationships>
</file>

<file path=ppt/presentation.xml><?xml version="1.0" encoding="utf-8"?>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 id="2147483674" r:id="rId2"/>
    <p:sldMasterId id="2147483675" r:id="rId3"/>
    <p:sldMasterId id="2147483676" r:id="rId4"/>
  </p:sldMasterIdLst>
  <p:sldIdLst>
    <p:sldId id="256" r:id="rId5"/>
    <p:sldId id="260" r:id="rId6"/>
    <p:sldId id="261" r:id="rId7"/>
    <p:sldId id="278" r:id="rId8"/>
    <p:sldId id="268" r:id="rId9"/>
    <p:sldId id="281" r:id="rId10"/>
    <p:sldId id="262" r:id="rId11"/>
    <p:sldId id="275" r:id="rId12"/>
    <p:sldId id="274" r:id="rId13"/>
    <p:sldId id="267" r:id="rId14"/>
    <p:sldId id="263" r:id="rId15"/>
    <p:sldId id="279" r:id="rId16"/>
    <p:sldId id="266" r:id="rId17"/>
    <p:sldId id="264" r:id="rId18"/>
    <p:sldId id="280" r:id="rId19"/>
    <p:sldId id="276" r:id="rId20"/>
    <p:sldId id="265" r:id="rId21"/>
    <p:sldId id="277" r:id="rId22"/>
    <p:sldId id="282" r:id="rId23"/>
    <p:sldId id="283"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张海山锐谐体" panose="02010600030101010101" charset="-122"/>
      <p:regular r:id="rId34"/>
    </p:embeddedFont>
    <p:embeddedFont>
      <p:font typeface="微软雅黑" panose="020B0503020204020204" pitchFamily="34" charset="-122"/>
      <p:regular r:id="rId35"/>
      <p:bold r:id="rId36"/>
    </p:embeddedFont>
    <p:embeddedFont>
      <p:font typeface="Calibri Light" panose="020F0302020204030204" pitchFamily="34" charset="0"/>
      <p:regular r:id="rId37"/>
      <p:italic r:id="rId38"/>
    </p:embeddedFont>
  </p:embeddedFontLst>
  <p:custDataLst>
    <p:tags r:id="rId25"/>
  </p:custDataLst>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0" d="100"/>
          <a:sy n="70" d="100"/>
        </p:scale>
        <p:origin x="48" y="564"/>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notesViewPr>
    <p:cSldViewPr>
      <p:cViewPr>
        <p:scale>
          <a:sx n="1" d="100"/>
          <a:sy n="1" d="100"/>
        </p:scale>
        <p:origin x="0" y="0"/>
      </p:cViewPr>
    </p:cSldViewPr>
  </p:notesViewPr>
  <p:gridSpacing cx="72008" cy="72008"/>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slides/slide15.xml" Type="http://schemas.openxmlformats.org/officeDocument/2006/relationships/slide"/><Relationship Id="rId2" Target="slideMasters/slideMaster2.xml" Type="http://schemas.openxmlformats.org/officeDocument/2006/relationships/slideMaster"/><Relationship Id="rId20" Target="slides/slide16.xml" Type="http://schemas.openxmlformats.org/officeDocument/2006/relationships/slide"/><Relationship Id="rId21" Target="slides/slide17.xml" Type="http://schemas.openxmlformats.org/officeDocument/2006/relationships/slide"/><Relationship Id="rId22" Target="slides/slide18.xml" Type="http://schemas.openxmlformats.org/officeDocument/2006/relationships/slide"/><Relationship Id="rId23" Target="slides/slide19.xml" Type="http://schemas.openxmlformats.org/officeDocument/2006/relationships/slide"/><Relationship Id="rId24" Target="slides/slide20.xml" Type="http://schemas.openxmlformats.org/officeDocument/2006/relationships/slide"/><Relationship Id="rId25" Target="tags/tag1.xml" Type="http://schemas.openxmlformats.org/officeDocument/2006/relationships/tags"/><Relationship Id="rId26" Target="fonts/font1.fntdata" Type="http://schemas.openxmlformats.org/officeDocument/2006/relationships/font"/><Relationship Id="rId27" Target="fonts/font2.fntdata" Type="http://schemas.openxmlformats.org/officeDocument/2006/relationships/font"/><Relationship Id="rId28" Target="fonts/font3.fntdata" Type="http://schemas.openxmlformats.org/officeDocument/2006/relationships/font"/><Relationship Id="rId29" Target="fonts/font4.fntdata" Type="http://schemas.openxmlformats.org/officeDocument/2006/relationships/font"/><Relationship Id="rId3" Target="slideMasters/slideMaster3.xml" Type="http://schemas.openxmlformats.org/officeDocument/2006/relationships/slideMaster"/><Relationship Id="rId30" Target="fonts/font5.fntdata" Type="http://schemas.openxmlformats.org/officeDocument/2006/relationships/font"/><Relationship Id="rId31" Target="fonts/font6.fntdata" Type="http://schemas.openxmlformats.org/officeDocument/2006/relationships/font"/><Relationship Id="rId32" Target="fonts/font7.fntdata" Type="http://schemas.openxmlformats.org/officeDocument/2006/relationships/font"/><Relationship Id="rId33" Target="fonts/font8.fntdata" Type="http://schemas.openxmlformats.org/officeDocument/2006/relationships/font"/><Relationship Id="rId34" Target="fonts/font9.fntdata" Type="http://schemas.openxmlformats.org/officeDocument/2006/relationships/font"/><Relationship Id="rId35" Target="fonts/font10.fntdata" Type="http://schemas.openxmlformats.org/officeDocument/2006/relationships/font"/><Relationship Id="rId36" Target="fonts/font11.fntdata" Type="http://schemas.openxmlformats.org/officeDocument/2006/relationships/font"/><Relationship Id="rId37" Target="fonts/font12.fntdata" Type="http://schemas.openxmlformats.org/officeDocument/2006/relationships/font"/><Relationship Id="rId38" Target="fonts/font13.fntdata" Type="http://schemas.openxmlformats.org/officeDocument/2006/relationships/font"/><Relationship Id="rId39" Target="presProps.xml" Type="http://schemas.openxmlformats.org/officeDocument/2006/relationships/presProps"/><Relationship Id="rId4" Target="slideMasters/slideMaster4.xml" Type="http://schemas.openxmlformats.org/officeDocument/2006/relationships/slideMaster"/><Relationship Id="rId40" Target="viewProps.xml" Type="http://schemas.openxmlformats.org/officeDocument/2006/relationships/viewProps"/><Relationship Id="rId41" Target="theme/theme1.xml" Type="http://schemas.openxmlformats.org/officeDocument/2006/relationships/theme"/><Relationship Id="rId42" Target="tableStyles.xml" Type="http://schemas.openxmlformats.org/officeDocument/2006/relationships/tableStyles"/><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3.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4.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Relationships xmlns="http://schemas.openxmlformats.org/package/2006/relationships"><Relationship Id="rId1" Target="../slideMasters/slideMaster2.xml" Type="http://schemas.openxmlformats.org/officeDocument/2006/relationships/slideMaster"/></Relationships>
</file>

<file path=ppt/slideLayouts/_rels/slideLayout23.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24.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25.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26.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27.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28.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29.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0.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31.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32.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33.xml.rels><?xml version="1.0" encoding="UTF-8" standalone="yes"?><Relationships xmlns="http://schemas.openxmlformats.org/package/2006/relationships"><Relationship Id="rId1" Target="../slideMasters/slideMaster3.xml" Type="http://schemas.openxmlformats.org/officeDocument/2006/relationships/slideMaster"/></Relationships>
</file>

<file path=ppt/slideLayouts/_rels/slideLayout34.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35.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36.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37.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38.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39.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0.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41.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42.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43.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44.xml.rels><?xml version="1.0" encoding="UTF-8" standalone="yes"?><Relationships xmlns="http://schemas.openxmlformats.org/package/2006/relationships"><Relationship Id="rId1" Target="../slideMasters/slideMaster4.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5"/>
            <a:ext cx="10363200" cy="1470025"/>
          </a:xfrm>
        </p:spPr>
        <p:txBody>
          <a:bodyPr/>
          <a:lstStyle>
            <a:defPPr/>
          </a:lstStyle>
          <a:p>
            <a:pPr/>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defPPr/>
            <a:lvl1pPr>
              <a:defRPr/>
            </a:lvl1pPr>
          </a:lstStyle>
          <a:p>
            <a:pPr>
              <a:defRPr/>
            </a:pPr>
            <a:fld id="{7EB99969-FA01-423D-B84E-4DA373B07490}" type="datetimeFigureOut">
              <a:rPr lang="zh-CN" altLang="en-US"/>
              <a:pPr>
                <a:defRPr/>
              </a:pPr>
              <a:t>2019/7/12</a:t>
            </a:fld>
            <a:endParaRPr lang="zh-CN" altLang="en-US"/>
          </a:p>
        </p:txBody>
      </p:sp>
      <p:sp>
        <p:nvSpPr>
          <p:cNvPr id="5"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defPPr/>
            <a:lvl1pPr>
              <a:defRPr/>
            </a:lvl1pPr>
          </a:lstStyle>
          <a:p>
            <a:pPr>
              <a:defRPr/>
            </a:pPr>
            <a:fld id="{3F3181E2-7FC5-40A4-BD56-B7603415A366}" type="slidenum">
              <a:rPr lang="zh-CN" altLang="en-US"/>
              <a:pPr>
                <a:defRPr/>
              </a:pPr>
              <a:t>‹#›</a:t>
            </a:fld>
            <a:endParaRPr lang="zh-CN" altLang="en-US"/>
          </a:p>
        </p:txBody>
      </p:sp>
    </p:spTree>
    <p:extLst>
      <p:ext uri="{BB962C8B-B14F-4D97-AF65-F5344CB8AC3E}">
        <p14:creationId val="3204767525"/>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defPPr/>
            <a:lvl1pPr>
              <a:defRPr/>
            </a:lvl1pPr>
          </a:lstStyle>
          <a:p>
            <a:pPr>
              <a:defRPr/>
            </a:pPr>
            <a:fld id="{278B91D3-9863-4E74-BBAF-6097AF49237F}" type="datetimeFigureOut">
              <a:rPr lang="zh-CN" altLang="en-US"/>
              <a:pPr>
                <a:defRPr/>
              </a:pPr>
              <a:t>2019/7/12</a:t>
            </a:fld>
            <a:endParaRPr lang="zh-CN" altLang="en-US"/>
          </a:p>
        </p:txBody>
      </p:sp>
      <p:sp>
        <p:nvSpPr>
          <p:cNvPr id="5"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defPPr/>
            <a:lvl1pPr>
              <a:defRPr/>
            </a:lvl1pPr>
          </a:lstStyle>
          <a:p>
            <a:pPr>
              <a:defRPr/>
            </a:pPr>
            <a:fld id="{343D68D0-2152-4E75-BA76-4BDC9F9BC671}" type="slidenum">
              <a:rPr lang="zh-CN" altLang="en-US"/>
              <a:pPr>
                <a:defRPr/>
              </a:pPr>
              <a:t>‹#›</a:t>
            </a:fld>
            <a:endParaRPr lang="zh-CN" altLang="en-US"/>
          </a:p>
        </p:txBody>
      </p:sp>
    </p:spTree>
    <p:extLst>
      <p:ext uri="{BB962C8B-B14F-4D97-AF65-F5344CB8AC3E}">
        <p14:creationId val="2426045642"/>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defPPr/>
            <a:lvl1pPr>
              <a:defRPr/>
            </a:lvl1pPr>
          </a:lstStyle>
          <a:p>
            <a:pPr>
              <a:defRPr/>
            </a:pPr>
            <a:fld id="{E44C21FF-747B-4ABB-A6DE-B2DF5C69F667}" type="datetimeFigureOut">
              <a:rPr lang="zh-CN" altLang="en-US"/>
              <a:pPr>
                <a:defRPr/>
              </a:pPr>
              <a:t>2019/7/12</a:t>
            </a:fld>
            <a:endParaRPr lang="zh-CN" altLang="en-US"/>
          </a:p>
        </p:txBody>
      </p:sp>
      <p:sp>
        <p:nvSpPr>
          <p:cNvPr id="5"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defPPr/>
            <a:lvl1pPr>
              <a:defRPr/>
            </a:lvl1pPr>
          </a:lstStyle>
          <a:p>
            <a:pPr>
              <a:defRPr/>
            </a:pPr>
            <a:fld id="{EF8F9056-045B-4468-A5C3-485BDB29DA9C}" type="slidenum">
              <a:rPr lang="zh-CN" altLang="en-US"/>
              <a:pPr>
                <a:defRPr/>
              </a:pPr>
              <a:t>‹#›</a:t>
            </a:fld>
            <a:endParaRPr lang="zh-CN" altLang="en-US"/>
          </a:p>
        </p:txBody>
      </p:sp>
    </p:spTree>
    <p:extLst>
      <p:ext uri="{BB962C8B-B14F-4D97-AF65-F5344CB8AC3E}">
        <p14:creationId val="3989681223"/>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5"/>
            <a:ext cx="10363200" cy="1470025"/>
          </a:xfrm>
        </p:spPr>
        <p:txBody>
          <a:bodyPr/>
          <a:lstStyle>
            <a:defPPr/>
          </a:lstStyle>
          <a:p>
            <a:pPr/>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r>
              <a:rPr lang="zh-CN" altLang="en-US" smtClean="0"/>
              <a:t>单击此处编辑母版副标题样式</a:t>
            </a:r>
            <a:endParaRPr lang="zh-CN" altLang="en-US"/>
          </a:p>
        </p:txBody>
      </p:sp>
    </p:spTree>
    <p:extLst>
      <p:ext uri="{BB962C8B-B14F-4D97-AF65-F5344CB8AC3E}">
        <p14:creationId val="1521637555"/>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idx="1"/>
          </p:nvPr>
        </p:nvSpPr>
        <p:spPr/>
        <p:txBody>
          <a:bodyPr/>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331148537"/>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613" y="4406900"/>
            <a:ext cx="10363200" cy="1362075"/>
          </a:xfrm>
        </p:spPr>
        <p:txBody>
          <a:bodyPr anchor="t"/>
          <a:lstStyle>
            <a:defPPr/>
            <a:lvl1pPr algn="l">
              <a:defRPr sz="4000" b="1" cap="all"/>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val="2488172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350812177"/>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609600" y="274638"/>
            <a:ext cx="10972800" cy="1143000"/>
          </a:xfrm>
        </p:spPr>
        <p:txBody>
          <a:bodyPr/>
          <a:lstStyle>
            <a:defPPr/>
            <a:lvl1pPr>
              <a:defRPr/>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4066583536"/>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Tree>
    <p:extLst>
      <p:ext uri="{BB962C8B-B14F-4D97-AF65-F5344CB8AC3E}">
        <p14:creationId val="677776459"/>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val="254538423"/>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0" y="273050"/>
            <a:ext cx="4011613" cy="1162050"/>
          </a:xfrm>
        </p:spPr>
        <p:txBody>
          <a:bodyPr anchor="b"/>
          <a:lstStyle>
            <a:defPPr/>
            <a:lvl1pPr algn="l">
              <a:defRPr sz="2000" b="1"/>
            </a:lvl1pPr>
          </a:lstStyle>
          <a:p>
            <a:pPr/>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val="133551914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idx="1"/>
          </p:nvPr>
        </p:nvSpPr>
        <p:spPr/>
        <p:txBody>
          <a:bodyPr/>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defPPr/>
            <a:lvl1pPr>
              <a:defRPr/>
            </a:lvl1pPr>
          </a:lstStyle>
          <a:p>
            <a:pPr>
              <a:defRPr/>
            </a:pPr>
            <a:fld id="{068DB944-D765-4E0E-A1A9-4D54902D8BF9}" type="datetimeFigureOut">
              <a:rPr lang="zh-CN" altLang="en-US"/>
              <a:pPr>
                <a:defRPr/>
              </a:pPr>
              <a:t>2019/7/12</a:t>
            </a:fld>
            <a:endParaRPr lang="zh-CN" altLang="en-US"/>
          </a:p>
        </p:txBody>
      </p:sp>
      <p:sp>
        <p:nvSpPr>
          <p:cNvPr id="5"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defPPr/>
            <a:lvl1pPr>
              <a:defRPr/>
            </a:lvl1pPr>
          </a:lstStyle>
          <a:p>
            <a:pPr>
              <a:defRPr/>
            </a:pPr>
            <a:fld id="{4AAA10FE-2996-409A-991D-9FF897E669B6}" type="slidenum">
              <a:rPr lang="zh-CN" altLang="en-US"/>
              <a:pPr>
                <a:defRPr/>
              </a:pPr>
              <a:t>‹#›</a:t>
            </a:fld>
            <a:endParaRPr lang="zh-CN" altLang="en-US"/>
          </a:p>
        </p:txBody>
      </p:sp>
    </p:spTree>
    <p:extLst>
      <p:ext uri="{BB962C8B-B14F-4D97-AF65-F5344CB8AC3E}">
        <p14:creationId val="3279429507"/>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188" y="4800600"/>
            <a:ext cx="7315200" cy="566738"/>
          </a:xfrm>
        </p:spPr>
        <p:txBody>
          <a:bodyPr anchor="b"/>
          <a:lstStyle>
            <a:defPPr/>
            <a:lvl1pPr algn="l">
              <a:defRPr sz="2000" b="1"/>
            </a:lvl1pPr>
          </a:lstStyle>
          <a:p>
            <a:pPr/>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val="386953171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143712168"/>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1829004264"/>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5"/>
            <a:ext cx="10363200" cy="1470025"/>
          </a:xfrm>
        </p:spPr>
        <p:txBody>
          <a:bodyPr/>
          <a:lstStyle>
            <a:defPPr/>
          </a:lstStyle>
          <a:p>
            <a:pPr/>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r>
              <a:rPr lang="zh-CN" altLang="en-US" smtClean="0"/>
              <a:t>单击此处编辑母版副标题样式</a:t>
            </a:r>
            <a:endParaRPr lang="zh-CN" altLang="en-US"/>
          </a:p>
        </p:txBody>
      </p:sp>
    </p:spTree>
    <p:extLst>
      <p:ext uri="{BB962C8B-B14F-4D97-AF65-F5344CB8AC3E}">
        <p14:creationId val="3095489352"/>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idx="1"/>
          </p:nvPr>
        </p:nvSpPr>
        <p:spPr/>
        <p:txBody>
          <a:bodyPr/>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2802483557"/>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613" y="4406900"/>
            <a:ext cx="10363200" cy="1362075"/>
          </a:xfrm>
        </p:spPr>
        <p:txBody>
          <a:bodyPr anchor="t"/>
          <a:lstStyle>
            <a:defPPr/>
            <a:lvl1pPr algn="l">
              <a:defRPr sz="4000" b="1" cap="all"/>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val="2427983337"/>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3640295229"/>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609600" y="274638"/>
            <a:ext cx="10972800" cy="1143000"/>
          </a:xfrm>
        </p:spPr>
        <p:txBody>
          <a:bodyPr/>
          <a:lstStyle>
            <a:defPPr/>
            <a:lvl1pPr>
              <a:defRPr/>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2113014940"/>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Tree>
    <p:extLst>
      <p:ext uri="{BB962C8B-B14F-4D97-AF65-F5344CB8AC3E}">
        <p14:creationId val="2566837521"/>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val="40048889"/>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613" y="4406900"/>
            <a:ext cx="10363200" cy="1362075"/>
          </a:xfrm>
        </p:spPr>
        <p:txBody>
          <a:bodyPr anchor="t"/>
          <a:lstStyle>
            <a:defPPr/>
            <a:lvl1pPr algn="l">
              <a:defRPr sz="4000" b="1" cap="all"/>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p:txBody>
          <a:bodyPr/>
          <a:lstStyle>
            <a:defPPr/>
            <a:lvl1pPr>
              <a:defRPr/>
            </a:lvl1pPr>
          </a:lstStyle>
          <a:p>
            <a:pPr>
              <a:defRPr/>
            </a:pPr>
            <a:fld id="{BED6A654-7998-4FB4-A733-3BCEA4CA7BB6}" type="datetimeFigureOut">
              <a:rPr lang="zh-CN" altLang="en-US"/>
              <a:pPr>
                <a:defRPr/>
              </a:pPr>
              <a:t>2019/7/12</a:t>
            </a:fld>
            <a:endParaRPr lang="zh-CN" altLang="en-US"/>
          </a:p>
        </p:txBody>
      </p:sp>
      <p:sp>
        <p:nvSpPr>
          <p:cNvPr id="5"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defPPr/>
            <a:lvl1pPr>
              <a:defRPr/>
            </a:lvl1pPr>
          </a:lstStyle>
          <a:p>
            <a:pPr>
              <a:defRPr/>
            </a:pPr>
            <a:fld id="{D6B24554-730E-4ADD-B9E8-C029975FFDC5}" type="slidenum">
              <a:rPr lang="zh-CN" altLang="en-US"/>
              <a:pPr>
                <a:defRPr/>
              </a:pPr>
              <a:t>‹#›</a:t>
            </a:fld>
            <a:endParaRPr lang="zh-CN" altLang="en-US"/>
          </a:p>
        </p:txBody>
      </p:sp>
    </p:spTree>
    <p:extLst>
      <p:ext uri="{BB962C8B-B14F-4D97-AF65-F5344CB8AC3E}">
        <p14:creationId val="3046021895"/>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0" y="273050"/>
            <a:ext cx="4011613" cy="1162050"/>
          </a:xfrm>
        </p:spPr>
        <p:txBody>
          <a:bodyPr anchor="b"/>
          <a:lstStyle>
            <a:defPPr/>
            <a:lvl1pPr algn="l">
              <a:defRPr sz="2000" b="1"/>
            </a:lvl1pPr>
          </a:lstStyle>
          <a:p>
            <a:pPr/>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val="29757386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188" y="4800600"/>
            <a:ext cx="7315200" cy="566738"/>
          </a:xfrm>
        </p:spPr>
        <p:txBody>
          <a:bodyPr anchor="b"/>
          <a:lstStyle>
            <a:defPPr/>
            <a:lvl1pPr algn="l">
              <a:defRPr sz="2000" b="1"/>
            </a:lvl1pPr>
          </a:lstStyle>
          <a:p>
            <a:pPr/>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val="662640540"/>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2405736262"/>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554337160"/>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标题幻灯片">
    <p:spTree>
      <p:nvGrpSpPr>
        <p:cNvPr id="1" name=""/>
        <p:cNvGrpSpPr/>
        <p:nvPr/>
      </p:nvGrpSpPr>
      <p:grpSpPr>
        <a:xfrm>
          <a:off x="0" y="0"/>
          <a:ext cx="0" cy="0"/>
        </a:xfrm>
      </p:grpSpPr>
      <p:sp>
        <p:nvSpPr>
          <p:cNvPr id="2" name="标题 1"/>
          <p:cNvSpPr>
            <a:spLocks noGrp="1"/>
          </p:cNvSpPr>
          <p:nvPr>
            <p:ph type="ctrTitle"/>
          </p:nvPr>
        </p:nvSpPr>
        <p:spPr>
          <a:xfrm>
            <a:off x="914400" y="2130425"/>
            <a:ext cx="10363200" cy="1470025"/>
          </a:xfrm>
        </p:spPr>
        <p:txBody>
          <a:bodyPr/>
          <a:lstStyle>
            <a:defPPr/>
          </a:lstStyle>
          <a:p>
            <a:pPr/>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r>
              <a:rPr lang="zh-CN" altLang="en-US" smtClean="0"/>
              <a:t>单击此处编辑母版副标题样式</a:t>
            </a:r>
            <a:endParaRPr lang="zh-CN" altLang="en-US"/>
          </a:p>
        </p:txBody>
      </p:sp>
    </p:spTree>
    <p:extLst>
      <p:ext uri="{BB962C8B-B14F-4D97-AF65-F5344CB8AC3E}">
        <p14:creationId val="952613553"/>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标题和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idx="1"/>
          </p:nvPr>
        </p:nvSpPr>
        <p:spPr/>
        <p:txBody>
          <a:bodyPr/>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1729859640"/>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节标题">
    <p:spTree>
      <p:nvGrpSpPr>
        <p:cNvPr id="1" name=""/>
        <p:cNvGrpSpPr/>
        <p:nvPr/>
      </p:nvGrpSpPr>
      <p:grpSpPr>
        <a:xfrm>
          <a:off x="0" y="0"/>
          <a:ext cx="0" cy="0"/>
        </a:xfrm>
      </p:grpSpPr>
      <p:sp>
        <p:nvSpPr>
          <p:cNvPr id="2" name="标题 1"/>
          <p:cNvSpPr>
            <a:spLocks noGrp="1"/>
          </p:cNvSpPr>
          <p:nvPr>
            <p:ph type="title"/>
          </p:nvPr>
        </p:nvSpPr>
        <p:spPr>
          <a:xfrm>
            <a:off x="963613" y="4406900"/>
            <a:ext cx="10363200" cy="1362075"/>
          </a:xfrm>
        </p:spPr>
        <p:txBody>
          <a:bodyPr anchor="t"/>
          <a:lstStyle>
            <a:defPPr/>
            <a:lvl1pPr algn="l">
              <a:defRPr sz="4000" b="1" cap="all"/>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val="2701954113"/>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2050325306"/>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609600" y="274638"/>
            <a:ext cx="10972800" cy="1143000"/>
          </a:xfrm>
        </p:spPr>
        <p:txBody>
          <a:bodyPr/>
          <a:lstStyle>
            <a:defPPr/>
            <a:lvl1pPr>
              <a:defRPr/>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4256169408"/>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Tree>
    <p:extLst>
      <p:ext uri="{BB962C8B-B14F-4D97-AF65-F5344CB8AC3E}">
        <p14:creationId val="80505848"/>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两栏内容">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defPPr/>
            <a:lvl1pPr>
              <a:defRPr/>
            </a:lvl1pPr>
          </a:lstStyle>
          <a:p>
            <a:pPr>
              <a:defRPr/>
            </a:pPr>
            <a:fld id="{C132C8F1-556E-4E39-A5D8-822A1690FB13}" type="datetimeFigureOut">
              <a:rPr lang="zh-CN" altLang="en-US"/>
              <a:pPr>
                <a:defRPr/>
              </a:pPr>
              <a:t>2019/7/12</a:t>
            </a:fld>
            <a:endParaRPr lang="zh-CN" altLang="en-US"/>
          </a:p>
        </p:txBody>
      </p:sp>
      <p:sp>
        <p:nvSpPr>
          <p:cNvPr id="6"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defPPr/>
            <a:lvl1pPr>
              <a:defRPr/>
            </a:lvl1pPr>
          </a:lstStyle>
          <a:p>
            <a:pPr>
              <a:defRPr/>
            </a:pPr>
            <a:fld id="{AA545401-8FD3-43ED-8E04-72A3D5D74359}" type="slidenum">
              <a:rPr lang="zh-CN" altLang="en-US"/>
              <a:pPr>
                <a:defRPr/>
              </a:pPr>
              <a:t>‹#›</a:t>
            </a:fld>
            <a:endParaRPr lang="zh-CN" altLang="en-US"/>
          </a:p>
        </p:txBody>
      </p:sp>
    </p:spTree>
    <p:extLst>
      <p:ext uri="{BB962C8B-B14F-4D97-AF65-F5344CB8AC3E}">
        <p14:creationId val="2674735720"/>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extLst>
      <p:ext uri="{BB962C8B-B14F-4D97-AF65-F5344CB8AC3E}">
        <p14:creationId val="1666651004"/>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0" y="273050"/>
            <a:ext cx="4011613" cy="1162050"/>
          </a:xfrm>
        </p:spPr>
        <p:txBody>
          <a:bodyPr anchor="b"/>
          <a:lstStyle>
            <a:defPPr/>
            <a:lvl1pPr algn="l">
              <a:defRPr sz="2000" b="1"/>
            </a:lvl1pPr>
          </a:lstStyle>
          <a:p>
            <a:pPr/>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val="3697473305"/>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188" y="4800600"/>
            <a:ext cx="7315200" cy="566738"/>
          </a:xfrm>
        </p:spPr>
        <p:txBody>
          <a:bodyPr anchor="b"/>
          <a:lstStyle>
            <a:defPPr/>
            <a:lvl1pPr algn="l">
              <a:defRPr sz="2000" b="1"/>
            </a:lvl1pPr>
          </a:lstStyle>
          <a:p>
            <a:pPr/>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val="1208105187"/>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标题和竖排文字">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3592579993"/>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垂直排列标题与文本">
    <p:spTree>
      <p:nvGrpSpPr>
        <p:cNvPr id="1" name=""/>
        <p:cNvGrpSpPr/>
        <p:nvPr/>
      </p:nvGrpSpPr>
      <p:grpSpPr>
        <a:xfrm>
          <a:off x="0" y="0"/>
          <a:ext cx="0" cy="0"/>
        </a:xfrm>
      </p:grpSpPr>
      <p:sp>
        <p:nvSpPr>
          <p:cNvPr id="2" name="竖排标题 1"/>
          <p:cNvSpPr>
            <a:spLocks noGrp="1"/>
          </p:cNvSpPr>
          <p:nvPr>
            <p:ph type="title" orient="vert"/>
          </p:nvPr>
        </p:nvSpPr>
        <p:spPr>
          <a:xfrm>
            <a:off x="8724900" y="365125"/>
            <a:ext cx="2628900" cy="5811838"/>
          </a:xfrm>
        </p:spPr>
        <p:txBody>
          <a:bodyPr vert="eaVert"/>
          <a:lstStyle>
            <a:defPPr/>
          </a:lstStyle>
          <a:p>
            <a:pPr/>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def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val="536309922"/>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比较">
    <p:spTree>
      <p:nvGrpSpPr>
        <p:cNvPr id="1" name=""/>
        <p:cNvGrpSpPr/>
        <p:nvPr/>
      </p:nvGrpSpPr>
      <p:grpSpPr>
        <a:xfrm>
          <a:off x="0" y="0"/>
          <a:ext cx="0" cy="0"/>
        </a:xfrm>
      </p:grpSpPr>
      <p:sp>
        <p:nvSpPr>
          <p:cNvPr id="2" name="标题 1"/>
          <p:cNvSpPr>
            <a:spLocks noGrp="1"/>
          </p:cNvSpPr>
          <p:nvPr>
            <p:ph type="title"/>
          </p:nvPr>
        </p:nvSpPr>
        <p:spPr>
          <a:xfrm>
            <a:off x="609600" y="274638"/>
            <a:ext cx="10972800" cy="1143000"/>
          </a:xfrm>
        </p:spPr>
        <p:txBody>
          <a:bodyPr/>
          <a:lstStyle>
            <a:defPPr/>
            <a:lvl1pPr>
              <a:defRPr/>
            </a:lvl1pPr>
          </a:lstStyle>
          <a:p>
            <a:pPr/>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defPPr/>
            <a:lvl1pPr>
              <a:defRPr/>
            </a:lvl1pPr>
          </a:lstStyle>
          <a:p>
            <a:pPr>
              <a:defRPr/>
            </a:pPr>
            <a:fld id="{1E1AAC71-4292-4B91-9313-AB783A799CB5}" type="datetimeFigureOut">
              <a:rPr lang="zh-CN" altLang="en-US"/>
              <a:pPr>
                <a:defRPr/>
              </a:pPr>
              <a:t>2019/7/12</a:t>
            </a:fld>
            <a:endParaRPr lang="zh-CN" altLang="en-US"/>
          </a:p>
        </p:txBody>
      </p:sp>
      <p:sp>
        <p:nvSpPr>
          <p:cNvPr id="8"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defPPr/>
            <a:lvl1pPr>
              <a:defRPr/>
            </a:lvl1pPr>
          </a:lstStyle>
          <a:p>
            <a:pPr>
              <a:defRPr/>
            </a:pPr>
            <a:fld id="{074B04AC-3AE4-44D5-84B5-05ADA4CE57B6}" type="slidenum">
              <a:rPr lang="zh-CN" altLang="en-US"/>
              <a:pPr>
                <a:defRPr/>
              </a:pPr>
              <a:t>‹#›</a:t>
            </a:fld>
            <a:endParaRPr lang="zh-CN" altLang="en-US"/>
          </a:p>
        </p:txBody>
      </p:sp>
    </p:spTree>
    <p:extLst>
      <p:ext uri="{BB962C8B-B14F-4D97-AF65-F5344CB8AC3E}">
        <p14:creationId val="36099853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仅标题">
    <p:spTree>
      <p:nvGrpSpPr>
        <p:cNvPr id="1" name=""/>
        <p:cNvGrpSpPr/>
        <p:nvPr/>
      </p:nvGrpSpPr>
      <p:grpSpPr>
        <a:xfrm>
          <a:off x="0" y="0"/>
          <a:ext cx="0" cy="0"/>
        </a:xfrm>
      </p:grpSpPr>
      <p:sp>
        <p:nvSpPr>
          <p:cNvPr id="2" name="标题 1"/>
          <p:cNvSpPr>
            <a:spLocks noGrp="1"/>
          </p:cNvSpPr>
          <p:nvPr>
            <p:ph type="title"/>
          </p:nvPr>
        </p:nvSpPr>
        <p:spPr/>
        <p:txBody>
          <a:bodyPr/>
          <a:lstStyle>
            <a:defPPr/>
          </a:lstStyle>
          <a:p>
            <a:pPr/>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defPPr/>
            <a:lvl1pPr>
              <a:defRPr/>
            </a:lvl1pPr>
          </a:lstStyle>
          <a:p>
            <a:pPr>
              <a:defRPr/>
            </a:pPr>
            <a:fld id="{9F182CF1-D2F8-4A5D-B281-7733BC82C9AC}" type="datetimeFigureOut">
              <a:rPr lang="zh-CN" altLang="en-US"/>
              <a:pPr>
                <a:defRPr/>
              </a:pPr>
              <a:t>2019/7/12</a:t>
            </a:fld>
            <a:endParaRPr lang="zh-CN" altLang="en-US"/>
          </a:p>
        </p:txBody>
      </p:sp>
      <p:sp>
        <p:nvSpPr>
          <p:cNvPr id="4"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defPPr/>
            <a:lvl1pPr>
              <a:defRPr/>
            </a:lvl1pPr>
          </a:lstStyle>
          <a:p>
            <a:pPr>
              <a:defRPr/>
            </a:pPr>
            <a:fld id="{88ACC8A5-F755-4213-ADA9-1A1FC7C125A4}" type="slidenum">
              <a:rPr lang="zh-CN" altLang="en-US"/>
              <a:pPr>
                <a:defRPr/>
              </a:pPr>
              <a:t>‹#›</a:t>
            </a:fld>
            <a:endParaRPr lang="zh-CN" altLang="en-US"/>
          </a:p>
        </p:txBody>
      </p:sp>
    </p:spTree>
    <p:extLst>
      <p:ext uri="{BB962C8B-B14F-4D97-AF65-F5344CB8AC3E}">
        <p14:creationId val="1356512126"/>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
        <p:nvSpPr>
          <p:cNvPr id="2" name="日期占位符 3"/>
          <p:cNvSpPr>
            <a:spLocks noGrp="1" noChangeArrowheads="1"/>
          </p:cNvSpPr>
          <p:nvPr>
            <p:ph type="dt" sz="half" idx="10"/>
          </p:nvPr>
        </p:nvSpPr>
        <p:spPr/>
        <p:txBody>
          <a:bodyPr/>
          <a:lstStyle>
            <a:defPPr/>
            <a:lvl1pPr>
              <a:defRPr/>
            </a:lvl1pPr>
          </a:lstStyle>
          <a:p>
            <a:pPr>
              <a:defRPr/>
            </a:pPr>
            <a:fld id="{EF411EF2-A5C7-4705-87C7-AF399BC7277D}" type="datetimeFigureOut">
              <a:rPr lang="zh-CN" altLang="en-US"/>
              <a:pPr>
                <a:defRPr/>
              </a:pPr>
              <a:t>2019/7/12</a:t>
            </a:fld>
            <a:endParaRPr lang="zh-CN" altLang="en-US"/>
          </a:p>
        </p:txBody>
      </p:sp>
      <p:sp>
        <p:nvSpPr>
          <p:cNvPr id="3"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defPPr/>
            <a:lvl1pPr>
              <a:defRPr/>
            </a:lvl1pPr>
          </a:lstStyle>
          <a:p>
            <a:pPr>
              <a:defRPr/>
            </a:pPr>
            <a:fld id="{BA62392E-0A8C-4B25-8246-8FC3AB20B125}" type="slidenum">
              <a:rPr lang="zh-CN" altLang="en-US"/>
              <a:pPr>
                <a:defRPr/>
              </a:pPr>
              <a:t>‹#›</a:t>
            </a:fld>
            <a:endParaRPr lang="zh-CN" altLang="en-US"/>
          </a:p>
        </p:txBody>
      </p:sp>
    </p:spTree>
    <p:extLst>
      <p:ext uri="{BB962C8B-B14F-4D97-AF65-F5344CB8AC3E}">
        <p14:creationId val="3622434982"/>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内容与标题">
    <p:spTree>
      <p:nvGrpSpPr>
        <p:cNvPr id="1" name=""/>
        <p:cNvGrpSpPr/>
        <p:nvPr/>
      </p:nvGrpSpPr>
      <p:grpSpPr>
        <a:xfrm>
          <a:off x="0" y="0"/>
          <a:ext cx="0" cy="0"/>
        </a:xfrm>
      </p:grpSpPr>
      <p:sp>
        <p:nvSpPr>
          <p:cNvPr id="2" name="标题 1"/>
          <p:cNvSpPr>
            <a:spLocks noGrp="1"/>
          </p:cNvSpPr>
          <p:nvPr>
            <p:ph type="title"/>
          </p:nvPr>
        </p:nvSpPr>
        <p:spPr>
          <a:xfrm>
            <a:off x="609600" y="273050"/>
            <a:ext cx="4011613" cy="1162050"/>
          </a:xfrm>
        </p:spPr>
        <p:txBody>
          <a:bodyPr anchor="b"/>
          <a:lstStyle>
            <a:defPPr/>
            <a:lvl1pPr algn="l">
              <a:defRPr sz="2000" b="1"/>
            </a:lvl1pPr>
          </a:lstStyle>
          <a:p>
            <a:pPr/>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defPPr/>
            <a:lvl1pPr>
              <a:defRPr/>
            </a:lvl1pPr>
          </a:lstStyle>
          <a:p>
            <a:pPr>
              <a:defRPr/>
            </a:pPr>
            <a:fld id="{81396A7F-4C99-41C6-B2CE-663FE422CB76}" type="datetimeFigureOut">
              <a:rPr lang="zh-CN" altLang="en-US"/>
              <a:pPr>
                <a:defRPr/>
              </a:pPr>
              <a:t>2019/7/12</a:t>
            </a:fld>
            <a:endParaRPr lang="zh-CN" altLang="en-US"/>
          </a:p>
        </p:txBody>
      </p:sp>
      <p:sp>
        <p:nvSpPr>
          <p:cNvPr id="6"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defPPr/>
            <a:lvl1pPr>
              <a:defRPr/>
            </a:lvl1pPr>
          </a:lstStyle>
          <a:p>
            <a:pPr>
              <a:defRPr/>
            </a:pPr>
            <a:fld id="{8A2B3BFE-C2FF-406A-9EAD-26C20B8636E4}" type="slidenum">
              <a:rPr lang="zh-CN" altLang="en-US"/>
              <a:pPr>
                <a:defRPr/>
              </a:pPr>
              <a:t>‹#›</a:t>
            </a:fld>
            <a:endParaRPr lang="zh-CN" altLang="en-US"/>
          </a:p>
        </p:txBody>
      </p:sp>
    </p:spTree>
    <p:extLst>
      <p:ext uri="{BB962C8B-B14F-4D97-AF65-F5344CB8AC3E}">
        <p14:creationId val="683623877"/>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图片与标题">
    <p:spTree>
      <p:nvGrpSpPr>
        <p:cNvPr id="1" name=""/>
        <p:cNvGrpSpPr/>
        <p:nvPr/>
      </p:nvGrpSpPr>
      <p:grpSpPr>
        <a:xfrm>
          <a:off x="0" y="0"/>
          <a:ext cx="0" cy="0"/>
        </a:xfrm>
      </p:grpSpPr>
      <p:sp>
        <p:nvSpPr>
          <p:cNvPr id="2" name="标题 1"/>
          <p:cNvSpPr>
            <a:spLocks noGrp="1"/>
          </p:cNvSpPr>
          <p:nvPr>
            <p:ph type="title"/>
          </p:nvPr>
        </p:nvSpPr>
        <p:spPr>
          <a:xfrm>
            <a:off x="2389188" y="4800600"/>
            <a:ext cx="7315200" cy="566738"/>
          </a:xfrm>
        </p:spPr>
        <p:txBody>
          <a:bodyPr anchor="b"/>
          <a:lstStyle>
            <a:defPPr/>
            <a:lvl1pPr algn="l">
              <a:defRPr sz="2000" b="1"/>
            </a:lvl1pPr>
          </a:lstStyle>
          <a:p>
            <a:pPr/>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p:txBody>
          <a:bodyPr/>
          <a:lstStyle>
            <a:defPPr/>
            <a:lvl1pPr>
              <a:defRPr/>
            </a:lvl1pPr>
          </a:lstStyle>
          <a:p>
            <a:pPr>
              <a:defRPr/>
            </a:pPr>
            <a:fld id="{89C816B1-6381-42DB-BCCA-97CBA1C88C58}" type="datetimeFigureOut">
              <a:rPr lang="zh-CN" altLang="en-US"/>
              <a:pPr>
                <a:defRPr/>
              </a:pPr>
              <a:t>2019/7/12</a:t>
            </a:fld>
            <a:endParaRPr lang="zh-CN" altLang="en-US"/>
          </a:p>
        </p:txBody>
      </p:sp>
      <p:sp>
        <p:nvSpPr>
          <p:cNvPr id="6" name="页脚占位符 4"/>
          <p:cNvSpPr>
            <a:spLocks noGrp="1" noChangeArrowheads="1"/>
          </p:cNvSpPr>
          <p:nvPr>
            <p:ph type="ftr" sz="quarter" idx="11"/>
          </p:nvPr>
        </p:nvSpPr>
        <p:spPr/>
        <p:txBody>
          <a:bodyPr/>
          <a:lstStyle>
            <a:defPPr/>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defPPr/>
            <a:lvl1pPr>
              <a:defRPr/>
            </a:lvl1pPr>
          </a:lstStyle>
          <a:p>
            <a:pPr>
              <a:defRPr/>
            </a:pPr>
            <a:fld id="{B1F71053-338A-45D0-A386-31E603789D5D}" type="slidenum">
              <a:rPr lang="zh-CN" altLang="en-US"/>
              <a:pPr>
                <a:defRPr/>
              </a:pPr>
              <a:t>‹#›</a:t>
            </a:fld>
            <a:endParaRPr lang="zh-CN" altLang="en-US"/>
          </a:p>
        </p:txBody>
      </p:sp>
    </p:spTree>
    <p:extLst>
      <p:ext uri="{BB962C8B-B14F-4D97-AF65-F5344CB8AC3E}">
        <p14:creationId val="1867367973"/>
      </p:ext>
    </p:extLst>
  </p:cSld>
  <p:clrMapOvr>
    <a:masterClrMapping/>
  </p:clrMapOvr>
  <p:transition/>
  <p:timing/>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media/image1.png" Type="http://schemas.openxmlformats.org/officeDocument/2006/relationships/image"/><Relationship Id="rId13"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_rels/slideMaster2.xml.rels><?xml version="1.0" encoding="UTF-8" standalone="yes"?><Relationships xmlns="http://schemas.openxmlformats.org/package/2006/relationships"><Relationship Id="rId1" Target="../slideLayouts/slideLayout12.xml" Type="http://schemas.openxmlformats.org/officeDocument/2006/relationships/slideLayout"/><Relationship Id="rId10" Target="../slideLayouts/slideLayout21.xml" Type="http://schemas.openxmlformats.org/officeDocument/2006/relationships/slideLayout"/><Relationship Id="rId11" Target="../slideLayouts/slideLayout22.xml" Type="http://schemas.openxmlformats.org/officeDocument/2006/relationships/slideLayout"/><Relationship Id="rId12" Target="../media/image1.png" Type="http://schemas.openxmlformats.org/officeDocument/2006/relationships/image"/><Relationship Id="rId13" Target="../theme/theme2.xml" Type="http://schemas.openxmlformats.org/officeDocument/2006/relationships/theme"/><Relationship Id="rId2" Target="../slideLayouts/slideLayout13.xml" Type="http://schemas.openxmlformats.org/officeDocument/2006/relationships/slideLayout"/><Relationship Id="rId3" Target="../slideLayouts/slideLayout14.xml" Type="http://schemas.openxmlformats.org/officeDocument/2006/relationships/slideLayout"/><Relationship Id="rId4" Target="../slideLayouts/slideLayout15.xml" Type="http://schemas.openxmlformats.org/officeDocument/2006/relationships/slideLayout"/><Relationship Id="rId5" Target="../slideLayouts/slideLayout16.xml" Type="http://schemas.openxmlformats.org/officeDocument/2006/relationships/slideLayout"/><Relationship Id="rId6" Target="../slideLayouts/slideLayout17.xml" Type="http://schemas.openxmlformats.org/officeDocument/2006/relationships/slideLayout"/><Relationship Id="rId7" Target="../slideLayouts/slideLayout18.xml" Type="http://schemas.openxmlformats.org/officeDocument/2006/relationships/slideLayout"/><Relationship Id="rId8" Target="../slideLayouts/slideLayout19.xml" Type="http://schemas.openxmlformats.org/officeDocument/2006/relationships/slideLayout"/><Relationship Id="rId9" Target="../slideLayouts/slideLayout20.xml" Type="http://schemas.openxmlformats.org/officeDocument/2006/relationships/slideLayout"/></Relationships>
</file>

<file path=ppt/slideMasters/_rels/slideMaster3.xml.rels><?xml version="1.0" encoding="UTF-8" standalone="yes"?><Relationships xmlns="http://schemas.openxmlformats.org/package/2006/relationships"><Relationship Id="rId1" Target="../slideLayouts/slideLayout23.xml" Type="http://schemas.openxmlformats.org/officeDocument/2006/relationships/slideLayout"/><Relationship Id="rId10" Target="../slideLayouts/slideLayout32.xml" Type="http://schemas.openxmlformats.org/officeDocument/2006/relationships/slideLayout"/><Relationship Id="rId11" Target="../slideLayouts/slideLayout33.xml" Type="http://schemas.openxmlformats.org/officeDocument/2006/relationships/slideLayout"/><Relationship Id="rId12" Target="../media/image1.png" Type="http://schemas.openxmlformats.org/officeDocument/2006/relationships/image"/><Relationship Id="rId13" Target="../theme/theme3.xml" Type="http://schemas.openxmlformats.org/officeDocument/2006/relationships/theme"/><Relationship Id="rId2" Target="../slideLayouts/slideLayout24.xml" Type="http://schemas.openxmlformats.org/officeDocument/2006/relationships/slideLayout"/><Relationship Id="rId3" Target="../slideLayouts/slideLayout25.xml" Type="http://schemas.openxmlformats.org/officeDocument/2006/relationships/slideLayout"/><Relationship Id="rId4" Target="../slideLayouts/slideLayout26.xml" Type="http://schemas.openxmlformats.org/officeDocument/2006/relationships/slideLayout"/><Relationship Id="rId5" Target="../slideLayouts/slideLayout27.xml" Type="http://schemas.openxmlformats.org/officeDocument/2006/relationships/slideLayout"/><Relationship Id="rId6" Target="../slideLayouts/slideLayout28.xml" Type="http://schemas.openxmlformats.org/officeDocument/2006/relationships/slideLayout"/><Relationship Id="rId7" Target="../slideLayouts/slideLayout29.xml" Type="http://schemas.openxmlformats.org/officeDocument/2006/relationships/slideLayout"/><Relationship Id="rId8" Target="../slideLayouts/slideLayout30.xml" Type="http://schemas.openxmlformats.org/officeDocument/2006/relationships/slideLayout"/><Relationship Id="rId9" Target="../slideLayouts/slideLayout31.xml" Type="http://schemas.openxmlformats.org/officeDocument/2006/relationships/slideLayout"/></Relationships>
</file>

<file path=ppt/slideMasters/_rels/slideMaster4.xml.rels><?xml version="1.0" encoding="UTF-8" standalone="yes"?><Relationships xmlns="http://schemas.openxmlformats.org/package/2006/relationships"><Relationship Id="rId1" Target="../slideLayouts/slideLayout34.xml" Type="http://schemas.openxmlformats.org/officeDocument/2006/relationships/slideLayout"/><Relationship Id="rId10" Target="../slideLayouts/slideLayout43.xml" Type="http://schemas.openxmlformats.org/officeDocument/2006/relationships/slideLayout"/><Relationship Id="rId11" Target="../slideLayouts/slideLayout44.xml" Type="http://schemas.openxmlformats.org/officeDocument/2006/relationships/slideLayout"/><Relationship Id="rId12" Target="../media/image1.png" Type="http://schemas.openxmlformats.org/officeDocument/2006/relationships/image"/><Relationship Id="rId13" Target="../theme/theme4.xml" Type="http://schemas.openxmlformats.org/officeDocument/2006/relationships/theme"/><Relationship Id="rId2" Target="../slideLayouts/slideLayout35.xml" Type="http://schemas.openxmlformats.org/officeDocument/2006/relationships/slideLayout"/><Relationship Id="rId3" Target="../slideLayouts/slideLayout36.xml" Type="http://schemas.openxmlformats.org/officeDocument/2006/relationships/slideLayout"/><Relationship Id="rId4" Target="../slideLayouts/slideLayout37.xml" Type="http://schemas.openxmlformats.org/officeDocument/2006/relationships/slideLayout"/><Relationship Id="rId5" Target="../slideLayouts/slideLayout38.xml" Type="http://schemas.openxmlformats.org/officeDocument/2006/relationships/slideLayout"/><Relationship Id="rId6" Target="../slideLayouts/slideLayout39.xml" Type="http://schemas.openxmlformats.org/officeDocument/2006/relationships/slideLayout"/><Relationship Id="rId7" Target="../slideLayouts/slideLayout40.xml" Type="http://schemas.openxmlformats.org/officeDocument/2006/relationships/slideLayout"/><Relationship Id="rId8" Target="../slideLayouts/slideLayout41.xml" Type="http://schemas.openxmlformats.org/officeDocument/2006/relationships/slideLayout"/><Relationship Id="rId9" Target="../slideLayouts/slideLayout42.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bwMode="auto">
      <p:bgPr>
        <a:blipFill dpi="0" rotWithShape="0">
          <a:blip r:embed="rId12"/>
          <a:tile tx="0" ty="0" sx="100000" sy="100000" flip="none" algn="tl"/>
        </a:blipFill>
        <a:effectLst/>
      </p:bgPr>
    </p:bg>
    <p:spTree>
      <p:nvGrpSpPr>
        <p:cNvPr id="1" name=""/>
        <p:cNvGrpSpPr/>
        <p:nvPr/>
      </p:nvGrpSpPr>
      <p:grpSpPr>
        <a:xfrm>
          <a:off x="0" y="0"/>
          <a: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stStyle>
          <a:p>
            <a:pPr lvl="0"/>
            <a:r>
              <a:rPr 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vl1pPr eaLnBrk="1" hangingPunct="1">
              <a:buFont typeface="Arial" pitchFamily="34" charset="0"/>
              <a:buNone/>
              <a:defRPr sz="1200">
                <a:solidFill>
                  <a:srgbClr val="898989"/>
                </a:solidFill>
              </a:defRPr>
            </a:lvl1pPr>
          </a:lstStyle>
          <a:p>
            <a:pPr>
              <a:defRPr/>
            </a:pPr>
            <a:fld id="{F4AC00D4-D09D-4A9E-9B7A-6C5EE873AC0E}" type="datetimeFigureOut">
              <a:rPr lang="zh-CN" altLang="en-US"/>
              <a:pPr>
                <a:defRPr/>
              </a:pPr>
              <a:t>2019/7/12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vl1pPr algn="r" eaLnBrk="1" hangingPunct="1">
              <a:buFont typeface="Arial" pitchFamily="34" charset="0"/>
              <a:buNone/>
              <a:defRPr sz="1200">
                <a:solidFill>
                  <a:srgbClr val="898989"/>
                </a:solidFill>
              </a:defRPr>
            </a:lvl1pPr>
          </a:lstStyle>
          <a:p>
            <a:pPr>
              <a:defRPr/>
            </a:pPr>
            <a:fld id="{073BB08A-1096-48B3-8DBB-451B967FB8C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iming/>
  <p:txStyles>
    <p:titleStyle>
      <a:defPPr/>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defPPr/>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bwMode="auto">
      <p:bgPr>
        <a:blipFill dpi="0" rotWithShape="0">
          <a:blip r:embed="rId12"/>
          <a:tile tx="0" ty="0" sx="100000" sy="100000" flip="none" algn="tl"/>
        </a:blipFill>
        <a:effectLst/>
      </p:bgPr>
    </p:bg>
    <p:spTree>
      <p:nvGrpSpPr>
        <p:cNvPr id="1" name=""/>
        <p:cNvGrpSpPr/>
        <p:nvPr/>
      </p:nvGrpSpPr>
      <p:grpSpPr>
        <a:xfrm>
          <a:off x="0" y="0"/>
          <a: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stStyle>
          <a:p>
            <a:pPr lvl="0"/>
            <a:r>
              <a:rPr lang="zh-CN" smtClean="0"/>
              <a:t>单击此处编辑母版标题样式</a:t>
            </a:r>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iming/>
  <p:txStyles>
    <p:titleStyle>
      <a:defPPr/>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defPPr/>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bwMode="auto">
      <p:bgPr>
        <a:blipFill dpi="0" rotWithShape="0">
          <a:blip r:embed="rId12"/>
          <a:tile tx="0" ty="0" sx="100000" sy="100000" flip="none" algn="tl"/>
        </a:blipFill>
        <a:effectLst/>
      </p:bgPr>
    </p:bg>
    <p:spTree>
      <p:nvGrpSpPr>
        <p:cNvPr id="1" name=""/>
        <p:cNvGrpSpPr/>
        <p:nvPr/>
      </p:nvGrpSpPr>
      <p:grpSpPr>
        <a:xfrm>
          <a:off x="0" y="0"/>
          <a: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stStyle>
          <a:p>
            <a:pPr lvl="0"/>
            <a:r>
              <a:rPr lang="zh-CN" smtClean="0"/>
              <a:t>单击此处编辑母版标题样式</a:t>
            </a:r>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iming/>
  <p:txStyles>
    <p:titleStyle>
      <a:defPPr/>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defPPr/>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bwMode="auto">
      <p:bgPr>
        <a:blipFill dpi="0" rotWithShape="0">
          <a:blip r:embed="rId12"/>
          <a:tile tx="0" ty="0" sx="100000" sy="100000" flip="none" algn="tl"/>
        </a:blipFill>
        <a:effectLst/>
      </p:bgPr>
    </p:bg>
    <p:spTree>
      <p:nvGrpSpPr>
        <p:cNvPr id="1" name=""/>
        <p:cNvGrpSpPr/>
        <p:nvPr/>
      </p:nvGrpSpPr>
      <p:grpSpPr>
        <a:xfrm>
          <a:off x="0" y="0"/>
          <a: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lstStyle>
          <a:p>
            <a:pPr lvl="0"/>
            <a:r>
              <a:rPr lang="zh-CN" smtClean="0"/>
              <a:t>单击此处编辑母版标题样式</a:t>
            </a: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iming/>
  <p:txStyles>
    <p:titleStyle>
      <a:defPPr/>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defPPr/>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8.xml" Type="http://schemas.openxmlformats.org/officeDocument/2006/relationships/slideLayout"/><Relationship Id="rId2" Target="../media/image2.png" Type="http://schemas.openxmlformats.org/officeDocument/2006/relationships/image"/><Relationship Id="rId3"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29.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18.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29.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29.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18.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29.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29.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18.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29.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29.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18.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18.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18.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9.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29.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29.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18.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9.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9.xml" Type="http://schemas.openxmlformats.org/officeDocument/2006/relationships/slideLayout"/><Relationship Id="rId2" Target="../media/image10.png" Type="http://schemas.openxmlformats.org/officeDocument/2006/relationships/image"/><Relationship Id="rId3" Target="../media/image6.jpeg" Type="http://schemas.openxmlformats.org/officeDocument/2006/relationships/image"/></Relationships>
</file>

<file path=ppt/slides/slide1.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bg>
      <p:bgPr>
        <a:blipFill dpi="0" rotWithShape="1">
          <a:blip r:embed="rId3">
            <a:lum/>
          </a:blip>
          <a:stretch>
            <a:fillRect/>
          </a:stretch>
        </a:blipFill>
        <a:effectLst/>
      </p:bgPr>
    </p:bg>
    <p:spTree>
      <p:nvGrpSpPr>
        <p:cNvPr id="1" name=""/>
        <p:cNvGrpSpPr/>
        <p:nvPr/>
      </p:nvGrpSpPr>
      <p:grpSpPr>
        <a:xfrm>
          <a:off x="0" y="0"/>
          <a:ext cx="0" cy="0"/>
        </a:xfrm>
      </p:grpSpPr>
      <p:sp>
        <p:nvSpPr>
          <p:cNvPr id="6146"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endParaRPr altLang="en-US" lang="zh-CN"/>
          </a:p>
        </p:txBody>
      </p:sp>
      <p:sp>
        <p:nvSpPr>
          <p:cNvPr id="6147" name="矩形 136"/>
          <p:cNvSpPr/>
          <p:nvPr/>
        </p:nvSpPr>
        <p:spPr bwMode="auto">
          <a:xfrm>
            <a:off x="0" y="0"/>
            <a:ext cx="4251326" cy="6858000"/>
          </a:xfrm>
          <a:custGeom>
            <a:gdLst>
              <a:gd fmla="*/ 0 w 6210097" name="T0"/>
              <a:gd fmla="*/ 0 h 6858000" name="T1"/>
              <a:gd fmla="*/ 1992400 w 6210097" name="T2"/>
              <a:gd fmla="*/ 2569029 h 6858000" name="T3"/>
              <a:gd fmla="*/ 1448616 w 6210097" name="T4"/>
              <a:gd fmla="*/ 6139543 h 6858000" name="T5"/>
              <a:gd fmla="*/ 0 w 6210097" name="T6"/>
              <a:gd fmla="*/ 6858000 h 6858000" name="T7"/>
              <a:gd fmla="*/ 0 w 62100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210097">
                <a:moveTo>
                  <a:pt x="0" y="0"/>
                </a:moveTo>
                <a:lnTo>
                  <a:pt x="6210097" y="2569029"/>
                </a:lnTo>
                <a:lnTo>
                  <a:pt x="4515183" y="6139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endParaRPr altLang="en-US" lang="zh-CN"/>
          </a:p>
        </p:txBody>
      </p:sp>
      <p:sp>
        <p:nvSpPr>
          <p:cNvPr id="5130" name="椭圆 138"/>
          <p:cNvSpPr>
            <a:spLocks noChangeArrowheads="1"/>
          </p:cNvSpPr>
          <p:nvPr/>
        </p:nvSpPr>
        <p:spPr bwMode="auto">
          <a:xfrm>
            <a:off x="754743" y="2950509"/>
            <a:ext cx="2001638" cy="2025291"/>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sp>
        <p:nvSpPr>
          <p:cNvPr id="6155" name="文本框 14"/>
          <p:cNvSpPr txBox="1">
            <a:spLocks noChangeArrowheads="1"/>
          </p:cNvSpPr>
          <p:nvPr/>
        </p:nvSpPr>
        <p:spPr bwMode="auto">
          <a:xfrm>
            <a:off x="4020857" y="2725738"/>
            <a:ext cx="7802880" cy="10058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smtClean="0" sz="6000">
                <a:solidFill>
                  <a:schemeClr val="bg1"/>
                </a:solidFill>
                <a:latin charset="-122" pitchFamily="2" typeface="张海山锐谐体"/>
                <a:ea charset="-122" pitchFamily="2" typeface="张海山锐谐体"/>
              </a:rPr>
              <a:t>杭州电子科技大学模板</a:t>
            </a:r>
          </a:p>
        </p:txBody>
      </p:sp>
      <p:sp>
        <p:nvSpPr>
          <p:cNvPr id="6156" name="文本框 18"/>
          <p:cNvSpPr txBox="1">
            <a:spLocks noChangeArrowheads="1"/>
          </p:cNvSpPr>
          <p:nvPr/>
        </p:nvSpPr>
        <p:spPr bwMode="auto">
          <a:xfrm>
            <a:off x="7118040" y="5028123"/>
            <a:ext cx="355473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3200">
                <a:solidFill>
                  <a:srgbClr val="7F7F7F"/>
                </a:solidFill>
                <a:latin charset="-122" pitchFamily="34" typeface="微软雅黑"/>
                <a:ea charset="-122" pitchFamily="34" typeface="微软雅黑"/>
              </a:rPr>
              <a:t> 指导老师：同学社</a:t>
            </a:r>
          </a:p>
        </p:txBody>
      </p:sp>
      <p:sp>
        <p:nvSpPr>
          <p:cNvPr id="6157" name="文本框 20"/>
          <p:cNvSpPr txBox="1">
            <a:spLocks noChangeArrowheads="1"/>
          </p:cNvSpPr>
          <p:nvPr/>
        </p:nvSpPr>
        <p:spPr bwMode="auto">
          <a:xfrm>
            <a:off x="7464114" y="4201289"/>
            <a:ext cx="28625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3200">
                <a:solidFill>
                  <a:schemeClr val="bg1"/>
                </a:solidFill>
                <a:latin charset="-122" pitchFamily="34" typeface="微软雅黑"/>
                <a:ea charset="-122" pitchFamily="34" typeface="微软雅黑"/>
              </a:rPr>
              <a:t> 姓名：同学社 </a:t>
            </a:r>
          </a:p>
        </p:txBody>
      </p:sp>
      <p:pic>
        <p:nvPicPr>
          <p:cNvPr id="3" name="图片 2"/>
          <p:cNvPicPr>
            <a:picLocks noChangeAspect="1"/>
          </p:cNvPicPr>
          <p:nvPr/>
        </p:nvPicPr>
        <p:blipFill>
          <a:blip r:embed="rId2">
            <a:extLst>
              <a:ext uri="{28A0092B-C50C-407E-A947-70E740481C1C}">
                <a14:useLocalDpi val="0"/>
              </a:ext>
            </a:extLst>
          </a:blip>
          <a:stretch>
            <a:fillRect/>
          </a:stretch>
        </p:blipFill>
        <p:spPr>
          <a:xfrm>
            <a:off x="827313" y="3017132"/>
            <a:ext cx="1908007" cy="1915126"/>
          </a:xfrm>
          <a:prstGeom prst="rect">
            <a:avLst/>
          </a:prstGeom>
        </p:spPr>
      </p:pic>
    </p:spTree>
  </p:cSld>
  <p:clrMapOvr>
    <a:masterClrMapping/>
  </p:clrMapOvr>
  <p:transition advTm="7000"/>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2" presetSubtype="3">
                                  <p:stCondLst>
                                    <p:cond delay="0"/>
                                  </p:stCondLst>
                                  <p:childTnLst>
                                    <p:set>
                                      <p:cBhvr>
                                        <p:cTn dur="1" fill="hold" id="6">
                                          <p:stCondLst>
                                            <p:cond delay="0"/>
                                          </p:stCondLst>
                                        </p:cTn>
                                        <p:tgtEl>
                                          <p:spTgt spid="6146"/>
                                        </p:tgtEl>
                                        <p:attrNameLst>
                                          <p:attrName>style.visibility</p:attrName>
                                        </p:attrNameLst>
                                      </p:cBhvr>
                                      <p:to>
                                        <p:strVal val="visible"/>
                                      </p:to>
                                    </p:set>
                                    <p:anim calcmode="lin" valueType="num">
                                      <p:cBhvr additive="base">
                                        <p:cTn dur="500" fill="hold" id="7"/>
                                        <p:tgtEl>
                                          <p:spTgt spid="6146"/>
                                        </p:tgtEl>
                                        <p:attrNameLst>
                                          <p:attrName>ppt_x</p:attrName>
                                        </p:attrNameLst>
                                      </p:cBhvr>
                                      <p:tavLst>
                                        <p:tav tm="0">
                                          <p:val>
                                            <p:strVal val="1+#ppt_w/2"/>
                                          </p:val>
                                        </p:tav>
                                        <p:tav tm="100000">
                                          <p:val>
                                            <p:strVal val="#ppt_x"/>
                                          </p:val>
                                        </p:tav>
                                      </p:tavLst>
                                    </p:anim>
                                    <p:anim calcmode="lin" valueType="num">
                                      <p:cBhvr additive="base">
                                        <p:cTn dur="500" fill="hold" id="8"/>
                                        <p:tgtEl>
                                          <p:spTgt spid="6146"/>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6147"/>
                                        </p:tgtEl>
                                        <p:attrNameLst>
                                          <p:attrName>style.visibility</p:attrName>
                                        </p:attrNameLst>
                                      </p:cBhvr>
                                      <p:to>
                                        <p:strVal val="visible"/>
                                      </p:to>
                                    </p:set>
                                    <p:anim calcmode="lin" valueType="num">
                                      <p:cBhvr additive="base">
                                        <p:cTn dur="500" fill="hold" id="12"/>
                                        <p:tgtEl>
                                          <p:spTgt spid="6147"/>
                                        </p:tgtEl>
                                        <p:attrNameLst>
                                          <p:attrName>ppt_x</p:attrName>
                                        </p:attrNameLst>
                                      </p:cBhvr>
                                      <p:tavLst>
                                        <p:tav tm="0">
                                          <p:val>
                                            <p:strVal val="0-#ppt_w/2"/>
                                          </p:val>
                                        </p:tav>
                                        <p:tav tm="100000">
                                          <p:val>
                                            <p:strVal val="#ppt_x"/>
                                          </p:val>
                                        </p:tav>
                                      </p:tavLst>
                                    </p:anim>
                                    <p:anim calcmode="lin" valueType="num">
                                      <p:cBhvr additive="base">
                                        <p:cTn dur="500" fill="hold" id="13"/>
                                        <p:tgtEl>
                                          <p:spTgt spid="6147"/>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4">
                                  <p:stCondLst>
                                    <p:cond delay="0"/>
                                  </p:stCondLst>
                                  <p:iterate type="lt">
                                    <p:tmPct val="8000"/>
                                  </p:iterate>
                                  <p:childTnLst>
                                    <p:set>
                                      <p:cBhvr>
                                        <p:cTn dur="1" fill="hold" id="16">
                                          <p:stCondLst>
                                            <p:cond delay="0"/>
                                          </p:stCondLst>
                                        </p:cTn>
                                        <p:tgtEl>
                                          <p:spTgt spid="6155"/>
                                        </p:tgtEl>
                                        <p:attrNameLst>
                                          <p:attrName>style.visibility</p:attrName>
                                        </p:attrNameLst>
                                      </p:cBhvr>
                                      <p:to>
                                        <p:strVal val="visible"/>
                                      </p:to>
                                    </p:set>
                                    <p:anim calcmode="lin" valueType="num">
                                      <p:cBhvr additive="base">
                                        <p:cTn dur="500" fill="hold" id="17"/>
                                        <p:tgtEl>
                                          <p:spTgt spid="6155"/>
                                        </p:tgtEl>
                                        <p:attrNameLst>
                                          <p:attrName>ppt_x</p:attrName>
                                        </p:attrNameLst>
                                      </p:cBhvr>
                                      <p:tavLst>
                                        <p:tav tm="0">
                                          <p:val>
                                            <p:strVal val="#ppt_x"/>
                                          </p:val>
                                        </p:tav>
                                        <p:tav tm="100000">
                                          <p:val>
                                            <p:strVal val="#ppt_x"/>
                                          </p:val>
                                        </p:tav>
                                      </p:tavLst>
                                    </p:anim>
                                    <p:anim calcmode="lin" valueType="num">
                                      <p:cBhvr additive="base">
                                        <p:cTn dur="500" fill="hold" id="18"/>
                                        <p:tgtEl>
                                          <p:spTgt spid="6155"/>
                                        </p:tgtEl>
                                        <p:attrNameLst>
                                          <p:attrName>ppt_y</p:attrName>
                                        </p:attrNameLst>
                                      </p:cBhvr>
                                      <p:tavLst>
                                        <p:tav tm="0">
                                          <p:val>
                                            <p:strVal val="1+#ppt_h/2"/>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4">
                                  <p:stCondLst>
                                    <p:cond delay="0"/>
                                  </p:stCondLst>
                                  <p:iterate type="lt">
                                    <p:tmPct val="8000"/>
                                  </p:iterate>
                                  <p:childTnLst>
                                    <p:set>
                                      <p:cBhvr>
                                        <p:cTn dur="1" fill="hold" id="21">
                                          <p:stCondLst>
                                            <p:cond delay="0"/>
                                          </p:stCondLst>
                                        </p:cTn>
                                        <p:tgtEl>
                                          <p:spTgt spid="6157"/>
                                        </p:tgtEl>
                                        <p:attrNameLst>
                                          <p:attrName>style.visibility</p:attrName>
                                        </p:attrNameLst>
                                      </p:cBhvr>
                                      <p:to>
                                        <p:strVal val="visible"/>
                                      </p:to>
                                    </p:set>
                                    <p:anim calcmode="lin" valueType="num">
                                      <p:cBhvr additive="base">
                                        <p:cTn dur="500" fill="hold" id="22"/>
                                        <p:tgtEl>
                                          <p:spTgt spid="6157"/>
                                        </p:tgtEl>
                                        <p:attrNameLst>
                                          <p:attrName>ppt_x</p:attrName>
                                        </p:attrNameLst>
                                      </p:cBhvr>
                                      <p:tavLst>
                                        <p:tav tm="0">
                                          <p:val>
                                            <p:strVal val="#ppt_x"/>
                                          </p:val>
                                        </p:tav>
                                        <p:tav tm="100000">
                                          <p:val>
                                            <p:strVal val="#ppt_x"/>
                                          </p:val>
                                        </p:tav>
                                      </p:tavLst>
                                    </p:anim>
                                    <p:anim calcmode="lin" valueType="num">
                                      <p:cBhvr additive="base">
                                        <p:cTn dur="500" fill="hold" id="23"/>
                                        <p:tgtEl>
                                          <p:spTgt spid="6157"/>
                                        </p:tgtEl>
                                        <p:attrNameLst>
                                          <p:attrName>ppt_y</p:attrName>
                                        </p:attrNameLst>
                                      </p:cBhvr>
                                      <p:tavLst>
                                        <p:tav tm="0">
                                          <p:val>
                                            <p:strVal val="1+#ppt_h/2"/>
                                          </p:val>
                                        </p:tav>
                                        <p:tav tm="100000">
                                          <p:val>
                                            <p:strVal val="#ppt_y"/>
                                          </p:val>
                                        </p:tav>
                                      </p:tavLst>
                                    </p:anim>
                                  </p:childTnLst>
                                </p:cTn>
                              </p:par>
                            </p:childTnLst>
                          </p:cTn>
                        </p:par>
                        <p:par>
                          <p:cTn fill="hold" id="24" nodeType="afterGroup">
                            <p:stCondLst>
                              <p:cond delay="2000"/>
                            </p:stCondLst>
                            <p:childTnLst>
                              <p:par>
                                <p:cTn fill="hold" grpId="0" id="25" nodeType="afterEffect" presetClass="entr" presetID="2" presetSubtype="4">
                                  <p:stCondLst>
                                    <p:cond delay="0"/>
                                  </p:stCondLst>
                                  <p:iterate type="lt">
                                    <p:tmPct val="8000"/>
                                  </p:iterate>
                                  <p:childTnLst>
                                    <p:set>
                                      <p:cBhvr>
                                        <p:cTn dur="1" fill="hold" id="26">
                                          <p:stCondLst>
                                            <p:cond delay="0"/>
                                          </p:stCondLst>
                                        </p:cTn>
                                        <p:tgtEl>
                                          <p:spTgt spid="6156"/>
                                        </p:tgtEl>
                                        <p:attrNameLst>
                                          <p:attrName>style.visibility</p:attrName>
                                        </p:attrNameLst>
                                      </p:cBhvr>
                                      <p:to>
                                        <p:strVal val="visible"/>
                                      </p:to>
                                    </p:set>
                                    <p:anim calcmode="lin" valueType="num">
                                      <p:cBhvr additive="base">
                                        <p:cTn dur="500" fill="hold" id="27"/>
                                        <p:tgtEl>
                                          <p:spTgt spid="6156"/>
                                        </p:tgtEl>
                                        <p:attrNameLst>
                                          <p:attrName>ppt_x</p:attrName>
                                        </p:attrNameLst>
                                      </p:cBhvr>
                                      <p:tavLst>
                                        <p:tav tm="0">
                                          <p:val>
                                            <p:strVal val="#ppt_x"/>
                                          </p:val>
                                        </p:tav>
                                        <p:tav tm="100000">
                                          <p:val>
                                            <p:strVal val="#ppt_x"/>
                                          </p:val>
                                        </p:tav>
                                      </p:tavLst>
                                    </p:anim>
                                    <p:anim calcmode="lin" valueType="num">
                                      <p:cBhvr additive="base">
                                        <p:cTn dur="500" fill="hold" id="28"/>
                                        <p:tgtEl>
                                          <p:spTgt spid="6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6146"/>
      <p:bldP grpId="0" spid="6147"/>
      <p:bldP grpId="0" spid="6155"/>
      <p:bldP grpId="0" spid="6156"/>
      <p:bldP grpId="0" spid="6157"/>
    </p:bldLst>
  </p:timing>
</p:sld>
</file>

<file path=ppt/slides/slide10.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4338"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4339"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4340"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16389" name="组合 4"/>
          <p:cNvGrpSpPr/>
          <p:nvPr/>
        </p:nvGrpSpPr>
        <p:grpSpPr>
          <a:xfrm>
            <a:off x="6616700" y="2184400"/>
            <a:ext cx="1655763" cy="1655763"/>
            <a:chExt cx="1655775" cy="1655775"/>
          </a:xfrm>
        </p:grpSpPr>
        <p:sp>
          <p:nvSpPr>
            <p:cNvPr id="14355" name="椭圆 5"/>
            <p:cNvSpPr>
              <a:spLocks noChangeArrowheads="1"/>
            </p:cNvSpPr>
            <p:nvPr/>
          </p:nvSpPr>
          <p:spPr bwMode="auto">
            <a:xfrm>
              <a:off x="0" y="0"/>
              <a:ext cx="1655775" cy="1655775"/>
            </a:xfrm>
            <a:prstGeom prst="ellipse">
              <a:avLst/>
            </a:pr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sp>
          <p:nvSpPr>
            <p:cNvPr id="14356" name="AutoShape 59"/>
            <p:cNvSpPr/>
            <p:nvPr/>
          </p:nvSpPr>
          <p:spPr bwMode="auto">
            <a:xfrm>
              <a:off x="474666" y="517529"/>
              <a:ext cx="620716" cy="620717"/>
            </a:xfrm>
            <a:custGeom>
              <a:gdLst>
                <a:gd fmla="*/ 406065446 w 21543" name="T0"/>
                <a:gd fmla="*/ 474292015 h 21600" name="T1"/>
                <a:gd fmla="*/ 268524974 w 21543" name="T2"/>
                <a:gd fmla="*/ 419567277 h 21600" name="T3"/>
                <a:gd fmla="*/ 258478958 w 21543" name="T4"/>
                <a:gd fmla="*/ 417668745 h 21600" name="T5"/>
                <a:gd fmla="*/ 470265944 w 21543" name="T6"/>
                <a:gd fmla="*/ 91056224 h 21600" name="T7"/>
                <a:gd fmla="*/ 406065446 w 21543" name="T8"/>
                <a:gd fmla="*/ 474292015 h 21600" name="T9"/>
                <a:gd fmla="*/ 164067285 w 21543" name="T10"/>
                <a:gd fmla="*/ 385489453 h 21600" name="T11"/>
                <a:gd fmla="*/ 163947741 w 21543" name="T12"/>
                <a:gd fmla="*/ 385347407 h 21600" name="T13"/>
                <a:gd fmla="*/ 468974176 w 21543" name="T14"/>
                <a:gd fmla="*/ 60562381 h 21600" name="T15"/>
                <a:gd fmla="*/ 208941137 w 21543" name="T16"/>
                <a:gd fmla="*/ 463612665 h 21600" name="T17"/>
                <a:gd fmla="*/ 164067285 w 21543" name="T18"/>
                <a:gd fmla="*/ 385489453 h 21600" name="T19"/>
                <a:gd fmla="*/ 50495015 w 21543" name="T20"/>
                <a:gd fmla="*/ 332806098 h 21600" name="T21"/>
                <a:gd fmla="*/ 423670292 w 21543" name="T22"/>
                <a:gd fmla="*/ 85313528 h 21600" name="T23"/>
                <a:gd fmla="*/ 152345944 w 21543" name="T24"/>
                <a:gd fmla="*/ 374241084 h 21600" name="T25"/>
                <a:gd fmla="*/ 148064695 w 21543" name="T26"/>
                <a:gd fmla="*/ 371630711 h 21600" name="T27"/>
                <a:gd fmla="*/ 50495015 w 21543" name="T28"/>
                <a:gd fmla="*/ 332806098 h 21600" name="T29"/>
                <a:gd fmla="*/ 507916376 w 21543" name="T30"/>
                <a:gd fmla="*/ 2563303 h 21600" name="T31"/>
                <a:gd fmla="*/ 499161263 w 21543" name="T32"/>
                <a:gd fmla="*/ 0 h 21600" name="T33"/>
                <a:gd fmla="*/ 490239295 w 21543" name="T34"/>
                <a:gd fmla="*/ 2681411 h 21600" name="T35"/>
                <a:gd fmla="*/ 7152021 w 21543" name="T36"/>
                <a:gd fmla="*/ 323052479 h 21600" name="T37"/>
                <a:gd fmla="*/ 71398 w 21543" name="T38"/>
                <a:gd fmla="*/ 338026874 h 21600" name="T39"/>
                <a:gd fmla="*/ 10094191 w 21543" name="T40"/>
                <a:gd fmla="*/ 351245617 h 21600" name="T41"/>
                <a:gd fmla="*/ 136081012 w 21543" name="T42"/>
                <a:gd fmla="*/ 401389579 h 21600" name="T43"/>
                <a:gd fmla="*/ 195330304 w 21543" name="T44"/>
                <a:gd fmla="*/ 504501765 h 21600" name="T45"/>
                <a:gd fmla="*/ 209132080 w 21543" name="T46"/>
                <a:gd fmla="*/ 512569937 h 21600" name="T47"/>
                <a:gd fmla="*/ 209323858 w 21543" name="T48"/>
                <a:gd fmla="*/ 512569937 h 21600" name="T49"/>
                <a:gd fmla="*/ 223125634 w 21543" name="T50"/>
                <a:gd fmla="*/ 504786692 h 21600" name="T51"/>
                <a:gd fmla="*/ 256565379 w 21543" name="T52"/>
                <a:gd fmla="*/ 449326145 h 21600" name="T53"/>
                <a:gd fmla="*/ 412691142 w 21543" name="T54"/>
                <a:gd fmla="*/ 511431151 h 21600" name="T55"/>
                <a:gd fmla="*/ 418646881 w 21543" name="T56"/>
                <a:gd fmla="*/ 512569937 h 21600" name="T57"/>
                <a:gd fmla="*/ 426540228 w 21543" name="T58"/>
                <a:gd fmla="*/ 510505421 h 21600" name="T59"/>
                <a:gd fmla="*/ 434553985 w 21543" name="T60"/>
                <a:gd fmla="*/ 499186043 h 21600" name="T61"/>
                <a:gd fmla="*/ 515068397 w 21543" name="T62"/>
                <a:gd fmla="*/ 18628608 h 21600" name="T63"/>
                <a:gd fmla="*/ 507916376 w 21543" name="T64"/>
                <a:gd fmla="*/ 2563303 h 21600"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b="b" l="0" r="r" t="0"/>
              <a:pathLst>
                <a:path h="21600" w="21543">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grpSp>
        <p:nvGrpSpPr>
          <p:cNvPr id="16392" name="组合 7"/>
          <p:cNvGrpSpPr/>
          <p:nvPr/>
        </p:nvGrpSpPr>
        <p:grpSpPr>
          <a:xfrm>
            <a:off x="9312275" y="2184400"/>
            <a:ext cx="1657350" cy="1655763"/>
            <a:chExt cx="1655775" cy="1655775"/>
          </a:xfrm>
        </p:grpSpPr>
        <p:sp>
          <p:nvSpPr>
            <p:cNvPr id="14353" name="椭圆 8"/>
            <p:cNvSpPr>
              <a:spLocks noChangeArrowheads="1"/>
            </p:cNvSpPr>
            <p:nvPr/>
          </p:nvSpPr>
          <p:spPr bwMode="auto">
            <a:xfrm>
              <a:off x="0" y="0"/>
              <a:ext cx="1655775" cy="1655775"/>
            </a:xfrm>
            <a:prstGeom prst="ellipse">
              <a:avLst/>
            </a:pr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sp>
          <p:nvSpPr>
            <p:cNvPr id="14354" name="AutoShape 81"/>
            <p:cNvSpPr/>
            <p:nvPr/>
          </p:nvSpPr>
          <p:spPr bwMode="auto">
            <a:xfrm>
              <a:off x="518620" y="517529"/>
              <a:ext cx="618537" cy="620717"/>
            </a:xfrm>
            <a:custGeom>
              <a:gdLst>
                <a:gd fmla="*/ 443786839 w 21600" name="T0"/>
                <a:gd fmla="*/ 256297354 h 21600" name="T1"/>
                <a:gd fmla="*/ 404172551 w 21600" name="T2"/>
                <a:gd fmla="*/ 264294488 h 21600" name="T3"/>
                <a:gd fmla="*/ 442824154 w 21600" name="T4"/>
                <a:gd fmla="*/ 272315588 h 21600" name="T5"/>
                <a:gd fmla="*/ 433900699 w 21600" name="T6"/>
                <a:gd fmla="*/ 336390135 h 21600" name="T7"/>
                <a:gd fmla="*/ 388322425 w 21600" name="T8"/>
                <a:gd fmla="*/ 344387269 h 21600" name="T9"/>
                <a:gd fmla="*/ 427443888 w 21600" name="T10"/>
                <a:gd fmla="*/ 352408341 h 21600" name="T11"/>
                <a:gd fmla="*/ 406168478 w 21600" name="T12"/>
                <a:gd fmla="*/ 416458950 h 21600" name="T13"/>
                <a:gd fmla="*/ 372401741 w 21600" name="T14"/>
                <a:gd fmla="*/ 424480022 h 21600" name="T15"/>
                <a:gd fmla="*/ 405182828 w 21600" name="T16"/>
                <a:gd fmla="*/ 432501122 h 21600" name="T17"/>
                <a:gd fmla="*/ 417087861 w 21600" name="T18"/>
                <a:gd fmla="*/ 466555007 h 21600" name="T19"/>
                <a:gd fmla="*/ 301602965 w 21600" name="T20"/>
                <a:gd fmla="*/ 480532663 h 21600" name="T21"/>
                <a:gd fmla="*/ 140329007 w 21600" name="T22"/>
                <a:gd fmla="*/ 452601318 h 21600" name="T23"/>
                <a:gd fmla="*/ 126779839 w 21600" name="T24"/>
                <a:gd fmla="*/ 217258881 h 21600" name="T25"/>
                <a:gd fmla="*/ 142629993 w 21600" name="T26"/>
                <a:gd fmla="*/ 199366053 h 21600" name="T27"/>
                <a:gd fmla="*/ 253606413 w 21600" name="T28"/>
                <a:gd fmla="*/ 32037273 h 21600" name="T29"/>
                <a:gd fmla="*/ 285282924 w 21600" name="T30"/>
                <a:gd fmla="*/ 192222807 h 21600" name="T31"/>
                <a:gd fmla="*/ 475487948 w 21600" name="T32"/>
                <a:gd fmla="*/ 222741422 h 21600" name="T33"/>
                <a:gd fmla="*/ 110928884 w 21600" name="T34"/>
                <a:gd fmla="*/ 464538396 h 21600" name="T35"/>
                <a:gd fmla="*/ 47527467 w 21600" name="T36"/>
                <a:gd fmla="*/ 480532663 h 21600" name="T37"/>
                <a:gd fmla="*/ 31677342 w 21600" name="T38"/>
                <a:gd fmla="*/ 208217908 h 21600" name="T39"/>
                <a:gd fmla="*/ 95078730 w 21600" name="T40"/>
                <a:gd fmla="*/ 192222807 h 21600" name="T41"/>
                <a:gd fmla="*/ 110928884 w 21600" name="T42"/>
                <a:gd fmla="*/ 464538396 h 21600" name="T43"/>
                <a:gd fmla="*/ 327715621 w 21600" name="T44"/>
                <a:gd fmla="*/ 160731391 h 21600" name="T45"/>
                <a:gd fmla="*/ 253606413 w 21600" name="T46"/>
                <a:gd fmla="*/ 0 h 21600" name="T47"/>
                <a:gd fmla="*/ 142629993 w 21600" name="T48"/>
                <a:gd fmla="*/ 163887651 h 21600" name="T49"/>
                <a:gd fmla="*/ 126779839 w 21600" name="T50"/>
                <a:gd fmla="*/ 172976500 h 21600" name="T51"/>
                <a:gd fmla="*/ 47527467 w 21600" name="T52"/>
                <a:gd fmla="*/ 160185534 h 21600" name="T53"/>
                <a:gd fmla="*/ 0 w 21600" name="T54"/>
                <a:gd fmla="*/ 464538396 h 21600" name="T55"/>
                <a:gd fmla="*/ 95078730 w 21600" name="T56"/>
                <a:gd fmla="*/ 512569937 h 21600" name="T57"/>
                <a:gd fmla="*/ 138121517 w 21600" name="T58"/>
                <a:gd fmla="*/ 485113411 h 21600" name="T59"/>
                <a:gd fmla="*/ 142629993 w 21600" name="T60"/>
                <a:gd fmla="*/ 486300101 h 21600" name="T61"/>
                <a:gd fmla="*/ 301602965 w 21600" name="T62"/>
                <a:gd fmla="*/ 512569937 h 21600" name="T63"/>
                <a:gd fmla="*/ 445031644 w 21600" name="T64"/>
                <a:gd fmla="*/ 481696220 h 21600" name="T65"/>
                <a:gd fmla="*/ 452169905 w 21600" name="T66"/>
                <a:gd fmla="*/ 436274248 h 21600" name="T67"/>
                <a:gd fmla="*/ 478258793 w 21600" name="T68"/>
                <a:gd fmla="*/ 351292688 h 21600" name="T69"/>
                <a:gd fmla="*/ 493287295 w 21600" name="T70"/>
                <a:gd fmla="*/ 268969407 h 21600" name="T71"/>
                <a:gd fmla="*/ 507000461 w 21600" name="T72"/>
                <a:gd fmla="*/ 230762494 h 21600" name="T73"/>
                <a:gd fmla="*/ 462267607 w 21600" name="T74"/>
                <a:gd fmla="*/ 167755724 h 21600"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b" l="0" r="r" t="0"/>
              <a:pathLst>
                <a:path h="21600" w="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grpSp>
        <p:nvGrpSpPr>
          <p:cNvPr id="16395" name="组合 10"/>
          <p:cNvGrpSpPr/>
          <p:nvPr/>
        </p:nvGrpSpPr>
        <p:grpSpPr>
          <a:xfrm>
            <a:off x="1222375" y="2184400"/>
            <a:ext cx="1657350" cy="1655763"/>
            <a:chExt cx="1655775" cy="1655775"/>
          </a:xfrm>
        </p:grpSpPr>
        <p:sp>
          <p:nvSpPr>
            <p:cNvPr id="14351" name="椭圆 11"/>
            <p:cNvSpPr>
              <a:spLocks noChangeArrowheads="1"/>
            </p:cNvSpPr>
            <p:nvPr/>
          </p:nvSpPr>
          <p:spPr bwMode="auto">
            <a:xfrm>
              <a:off x="0" y="0"/>
              <a:ext cx="1655775" cy="1655775"/>
            </a:xfrm>
            <a:prstGeom prst="ellipse">
              <a:avLst/>
            </a:pr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sp>
          <p:nvSpPr>
            <p:cNvPr id="14352" name="AutoShape 104"/>
            <p:cNvSpPr/>
            <p:nvPr/>
          </p:nvSpPr>
          <p:spPr bwMode="auto">
            <a:xfrm>
              <a:off x="518620" y="557217"/>
              <a:ext cx="618537" cy="541341"/>
            </a:xfrm>
            <a:custGeom>
              <a:gdLst>
                <a:gd fmla="*/ 253606413 w 21600" name="T0"/>
                <a:gd fmla="*/ 267152560 h 21600" name="T1"/>
                <a:gd fmla="*/ 209272115 w 21600" name="T2"/>
                <a:gd fmla="*/ 264633846 h 21600" name="T3"/>
                <a:gd fmla="*/ 204669340 w 21600" name="T4"/>
                <a:gd fmla="*/ 264366258 h 21600" name="T5"/>
                <a:gd fmla="*/ 180177824 w 21600" name="T6"/>
                <a:gd fmla="*/ 273260290 h 21600" name="T7"/>
                <a:gd fmla="*/ 131288315 w 21600" name="T8"/>
                <a:gd fmla="*/ 304097881 h 21600" name="T9"/>
                <a:gd fmla="*/ 142629993 w 21600" name="T10"/>
                <a:gd fmla="*/ 268490425 h 21600" name="T11"/>
                <a:gd fmla="*/ 142771025 w 21600" name="T12"/>
                <a:gd fmla="*/ 266254987 h 21600" name="T13"/>
                <a:gd fmla="*/ 125488300 w 21600" name="T14"/>
                <a:gd fmla="*/ 244626083 h 21600" name="T15"/>
                <a:gd fmla="*/ 31677342 w 21600" name="T16"/>
                <a:gd fmla="*/ 145721053 h 21600" name="T17"/>
                <a:gd fmla="*/ 253606413 w 21600" name="T18"/>
                <a:gd fmla="*/ 24273856 h 21600" name="T19"/>
                <a:gd fmla="*/ 475487948 w 21600" name="T20"/>
                <a:gd fmla="*/ 145721053 h 21600" name="T21"/>
                <a:gd fmla="*/ 253606413 w 21600" name="T22"/>
                <a:gd fmla="*/ 267152560 h 21600" name="T23"/>
                <a:gd fmla="*/ 253606413 w 21600" name="T24"/>
                <a:gd fmla="*/ 0 h 21600" name="T25"/>
                <a:gd fmla="*/ 0 w 21600" name="T26"/>
                <a:gd fmla="*/ 145721053 h 21600" name="T27"/>
                <a:gd fmla="*/ 111069916 w 21600" name="T28"/>
                <a:gd fmla="*/ 266254987 h 21600" name="T29"/>
                <a:gd fmla="*/ 110928884 w 21600" name="T30"/>
                <a:gd fmla="*/ 267152560 h 21600" name="T31"/>
                <a:gd fmla="*/ 80379084 w 21600" name="T32"/>
                <a:gd fmla="*/ 324672172 h 21600" name="T33"/>
                <a:gd fmla="*/ 80425818 w 21600" name="T34"/>
                <a:gd fmla="*/ 324672172 h 21600" name="T35"/>
                <a:gd fmla="*/ 79228576 w 21600" name="T36"/>
                <a:gd fmla="*/ 329001722 h 21600" name="T37"/>
                <a:gd fmla="*/ 93599424 w 21600" name="T38"/>
                <a:gd fmla="*/ 340020618 h 21600" name="T39"/>
                <a:gd fmla="*/ 97638013 w 21600" name="T40"/>
                <a:gd fmla="*/ 339862977 h 21600" name="T41"/>
                <a:gd fmla="*/ 204669340 w 21600" name="T42"/>
                <a:gd fmla="*/ 288670915 h 21600" name="T43"/>
                <a:gd fmla="*/ 253606413 w 21600" name="T44"/>
                <a:gd fmla="*/ 291441504 h 21600" name="T45"/>
                <a:gd fmla="*/ 507212023 w 21600" name="T46"/>
                <a:gd fmla="*/ 145721053 h 21600" name="T47"/>
                <a:gd fmla="*/ 253606413 w 21600" name="T48"/>
                <a:gd fmla="*/ 0 h 21600"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b" l="0" r="r" t="0"/>
              <a:pathLst>
                <a:path h="21600" w="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grpSp>
        <p:nvGrpSpPr>
          <p:cNvPr id="16398" name="组合 13"/>
          <p:cNvGrpSpPr/>
          <p:nvPr/>
        </p:nvGrpSpPr>
        <p:grpSpPr>
          <a:xfrm>
            <a:off x="3919538" y="2184400"/>
            <a:ext cx="1655762" cy="1655763"/>
            <a:chExt cx="1655775" cy="1655775"/>
          </a:xfrm>
        </p:grpSpPr>
        <p:sp>
          <p:nvSpPr>
            <p:cNvPr id="14349" name="椭圆 14"/>
            <p:cNvSpPr>
              <a:spLocks noChangeArrowheads="1"/>
            </p:cNvSpPr>
            <p:nvPr/>
          </p:nvSpPr>
          <p:spPr bwMode="auto">
            <a:xfrm>
              <a:off x="0" y="0"/>
              <a:ext cx="1655775" cy="1655775"/>
            </a:xfrm>
            <a:prstGeom prst="ellipse">
              <a:avLst/>
            </a:pr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sp>
          <p:nvSpPr>
            <p:cNvPr id="14350" name="Freeform 21"/>
            <p:cNvSpPr>
              <a:spLocks noEditPoints="1"/>
            </p:cNvSpPr>
            <p:nvPr/>
          </p:nvSpPr>
          <p:spPr bwMode="auto">
            <a:xfrm>
              <a:off x="500125" y="499090"/>
              <a:ext cx="655523" cy="657593"/>
            </a:xfrm>
            <a:custGeom>
              <a:gdLst>
                <a:gd fmla="*/ 2147483647 w 403" name="T0"/>
                <a:gd fmla="*/ 2147483647 h 404" name="T1"/>
                <a:gd fmla="*/ 2147483647 w 403" name="T2"/>
                <a:gd fmla="*/ 2147483647 h 404" name="T3"/>
                <a:gd fmla="*/ 2147483647 w 403" name="T4"/>
                <a:gd fmla="*/ 2147483647 h 404" name="T5"/>
                <a:gd fmla="*/ 2147483647 w 403" name="T6"/>
                <a:gd fmla="*/ 2147483647 h 404" name="T7"/>
                <a:gd fmla="*/ 2147483647 w 403" name="T8"/>
                <a:gd fmla="*/ 2147483647 h 404" name="T9"/>
                <a:gd fmla="*/ 2147483647 w 403" name="T10"/>
                <a:gd fmla="*/ 2147483647 h 404" name="T11"/>
                <a:gd fmla="*/ 2147483647 w 403" name="T12"/>
                <a:gd fmla="*/ 2147483647 h 404" name="T13"/>
                <a:gd fmla="*/ 2147483647 w 403" name="T14"/>
                <a:gd fmla="*/ 2147483647 h 404" name="T15"/>
                <a:gd fmla="*/ 2147483647 w 403" name="T16"/>
                <a:gd fmla="*/ 2147483647 h 404" name="T17"/>
                <a:gd fmla="*/ 2147483647 w 403" name="T18"/>
                <a:gd fmla="*/ 2147483647 h 404" name="T19"/>
                <a:gd fmla="*/ 2147483647 w 403" name="T20"/>
                <a:gd fmla="*/ 2147483647 h 404" name="T21"/>
                <a:gd fmla="*/ 2147483647 w 403" name="T22"/>
                <a:gd fmla="*/ 2147483647 h 404" name="T23"/>
                <a:gd fmla="*/ 2147483647 w 403" name="T24"/>
                <a:gd fmla="*/ 2147483647 h 404" name="T25"/>
                <a:gd fmla="*/ 2147483647 w 403" name="T26"/>
                <a:gd fmla="*/ 2147483647 h 404" name="T27"/>
                <a:gd fmla="*/ 2147483647 w 403" name="T28"/>
                <a:gd fmla="*/ 2147483647 h 404" name="T29"/>
                <a:gd fmla="*/ 2147483647 w 403" name="T30"/>
                <a:gd fmla="*/ 2147483647 h 404" name="T31"/>
                <a:gd fmla="*/ 2147483647 w 403" name="T32"/>
                <a:gd fmla="*/ 2147483647 h 404" name="T33"/>
                <a:gd fmla="*/ 2147483647 w 403" name="T34"/>
                <a:gd fmla="*/ 2147483647 h 404" name="T35"/>
                <a:gd fmla="*/ 2147483647 w 403" name="T36"/>
                <a:gd fmla="*/ 2147483647 h 404" name="T37"/>
                <a:gd fmla="*/ 2147483647 w 403" name="T38"/>
                <a:gd fmla="*/ 2147483647 h 404" name="T39"/>
                <a:gd fmla="*/ 2147483647 w 403" name="T40"/>
                <a:gd fmla="*/ 2147483647 h 404" name="T41"/>
                <a:gd fmla="*/ 2147483647 w 403" name="T42"/>
                <a:gd fmla="*/ 2147483647 h 404" name="T43"/>
                <a:gd fmla="*/ 2147483647 w 403" name="T44"/>
                <a:gd fmla="*/ 2147483647 h 404" name="T45"/>
                <a:gd fmla="*/ 2147483647 w 403" name="T46"/>
                <a:gd fmla="*/ 2147483647 h 404" name="T47"/>
                <a:gd fmla="*/ 2147483647 w 403" name="T48"/>
                <a:gd fmla="*/ 2147483647 h 404" name="T49"/>
                <a:gd fmla="*/ 2147483647 w 403" name="T50"/>
                <a:gd fmla="*/ 2147483647 h 404" name="T51"/>
                <a:gd fmla="*/ 2147483647 w 403" name="T52"/>
                <a:gd fmla="*/ 2147483647 h 404" name="T53"/>
                <a:gd fmla="*/ 2147483647 w 403" name="T54"/>
                <a:gd fmla="*/ 2147483647 h 404"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b="b" l="0" r="r" t="0"/>
              <a:pathLst>
                <a:path h="402" w="402">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a:extLst>
              <a:ext uri="{91240B29-F687-4F45-9708-019B960494DF}">
                <a14:hiddenLine w="9525">
                  <a:solidFill>
                    <a:srgbClr val="000000"/>
                  </a:solidFill>
                  <a:round/>
                  <a:headEnd/>
                  <a:tailEnd/>
                </a14:hiddenLine>
              </a:ext>
            </a:extLst>
          </p:spPr>
          <p:txBody>
            <a:bodyPr bIns="60960" lIns="121920" rIns="121920" tIns="60960"/>
            <a:lstStyle>
              <a:defPPr/>
            </a:lstStyle>
            <a:p>
              <a:pPr/>
              <a:endParaRPr altLang="en-US" lang="zh-CN"/>
            </a:p>
          </p:txBody>
        </p:sp>
      </p:grpSp>
      <p:sp>
        <p:nvSpPr>
          <p:cNvPr id="16401" name="文本框 56"/>
          <p:cNvSpPr txBox="1">
            <a:spLocks noChangeArrowheads="1"/>
          </p:cNvSpPr>
          <p:nvPr/>
        </p:nvSpPr>
        <p:spPr bwMode="auto">
          <a:xfrm>
            <a:off x="935038" y="4325938"/>
            <a:ext cx="2232025" cy="2225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sz="2000">
                <a:solidFill>
                  <a:srgbClr val="11AACC"/>
                </a:solidFill>
                <a:latin charset="-122" pitchFamily="34" typeface="微软雅黑"/>
                <a:ea charset="-122" pitchFamily="34" typeface="微软雅黑"/>
              </a:rPr>
              <a:t>输入标题</a:t>
            </a:r>
          </a:p>
          <a:p>
            <a:pPr algn="ctr" eaLnBrk="1" hangingPunct="1"/>
            <a:endParaRPr altLang="en-US" b="1" lang="zh-CN" sz="2000">
              <a:solidFill>
                <a:srgbClr val="11AACC"/>
              </a:solidFill>
              <a:latin charset="-122" pitchFamily="34" typeface="微软雅黑"/>
              <a:ea charset="-122" pitchFamily="34" typeface="微软雅黑"/>
            </a:endParaRPr>
          </a:p>
          <a:p>
            <a:pPr algn="ctr" eaLnBrk="1" hangingPunct="1"/>
            <a:r>
              <a:rPr altLang="en-US" b="1" lang="zh-CN" sz="2000">
                <a:solidFill>
                  <a:srgbClr val="11AACC"/>
                </a:solidFill>
                <a:latin charset="-122" pitchFamily="34" typeface="微软雅黑"/>
                <a:ea charset="-122" pitchFamily="34" typeface="微软雅黑"/>
              </a:rPr>
              <a:t>点击此处输入文字点击此处输入文字点击此处输入文字点击此处输入文字点击此处输入文字</a:t>
            </a:r>
          </a:p>
        </p:txBody>
      </p:sp>
      <p:sp>
        <p:nvSpPr>
          <p:cNvPr id="16402" name="文本框 56"/>
          <p:cNvSpPr txBox="1">
            <a:spLocks noChangeArrowheads="1"/>
          </p:cNvSpPr>
          <p:nvPr/>
        </p:nvSpPr>
        <p:spPr bwMode="auto">
          <a:xfrm>
            <a:off x="3630613" y="4325938"/>
            <a:ext cx="2233612" cy="2225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sz="2000">
                <a:solidFill>
                  <a:srgbClr val="64B044"/>
                </a:solidFill>
                <a:latin charset="-122" pitchFamily="34" typeface="微软雅黑"/>
                <a:ea charset="-122" pitchFamily="34" typeface="微软雅黑"/>
              </a:rPr>
              <a:t>输入标题</a:t>
            </a:r>
          </a:p>
          <a:p>
            <a:pPr algn="ctr" eaLnBrk="1" hangingPunct="1"/>
            <a:endParaRPr altLang="en-US" b="1" lang="zh-CN" sz="2000">
              <a:solidFill>
                <a:srgbClr val="64B044"/>
              </a:solidFill>
              <a:latin charset="-122" pitchFamily="34" typeface="微软雅黑"/>
              <a:ea charset="-122" pitchFamily="34" typeface="微软雅黑"/>
            </a:endParaRPr>
          </a:p>
          <a:p>
            <a:pPr algn="ctr" eaLnBrk="1" hangingPunct="1"/>
            <a:r>
              <a:rPr altLang="en-US" b="1" lang="zh-CN" sz="2000">
                <a:solidFill>
                  <a:srgbClr val="64B044"/>
                </a:solidFill>
                <a:latin charset="-122" pitchFamily="34" typeface="微软雅黑"/>
                <a:ea charset="-122" pitchFamily="34" typeface="微软雅黑"/>
              </a:rPr>
              <a:t>点击此处输入文字点击此处输入文字点击此处输入文字点击此处输入文字点击此处输入文字</a:t>
            </a:r>
          </a:p>
        </p:txBody>
      </p:sp>
      <p:sp>
        <p:nvSpPr>
          <p:cNvPr id="16403" name="文本框 56"/>
          <p:cNvSpPr txBox="1">
            <a:spLocks noChangeArrowheads="1"/>
          </p:cNvSpPr>
          <p:nvPr/>
        </p:nvSpPr>
        <p:spPr bwMode="auto">
          <a:xfrm>
            <a:off x="6327775" y="4325938"/>
            <a:ext cx="2233613" cy="2225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sz="2000">
                <a:solidFill>
                  <a:srgbClr val="DC4437"/>
                </a:solidFill>
                <a:latin charset="-122" pitchFamily="34" typeface="微软雅黑"/>
                <a:ea charset="-122" pitchFamily="34" typeface="微软雅黑"/>
              </a:rPr>
              <a:t>输入标题</a:t>
            </a:r>
          </a:p>
          <a:p>
            <a:pPr algn="ctr" eaLnBrk="1" hangingPunct="1"/>
            <a:endParaRPr altLang="en-US" b="1" lang="zh-CN" sz="2000">
              <a:solidFill>
                <a:srgbClr val="DC4437"/>
              </a:solidFill>
              <a:latin charset="-122" pitchFamily="34" typeface="微软雅黑"/>
              <a:ea charset="-122" pitchFamily="34" typeface="微软雅黑"/>
            </a:endParaRPr>
          </a:p>
          <a:p>
            <a:pPr algn="ctr" eaLnBrk="1" hangingPunct="1"/>
            <a:r>
              <a:rPr altLang="en-US" b="1" lang="zh-CN" sz="2000">
                <a:solidFill>
                  <a:srgbClr val="DC4437"/>
                </a:solidFill>
                <a:latin charset="-122" pitchFamily="34" typeface="微软雅黑"/>
                <a:ea charset="-122" pitchFamily="34" typeface="微软雅黑"/>
              </a:rPr>
              <a:t>点击此处输入文字点击此处输入文字点击此处输入文字点击此处输入文字点击此处输入文字</a:t>
            </a:r>
          </a:p>
        </p:txBody>
      </p:sp>
      <p:sp>
        <p:nvSpPr>
          <p:cNvPr id="16404" name="文本框 56"/>
          <p:cNvSpPr txBox="1">
            <a:spLocks noChangeArrowheads="1"/>
          </p:cNvSpPr>
          <p:nvPr/>
        </p:nvSpPr>
        <p:spPr bwMode="auto">
          <a:xfrm>
            <a:off x="9024938" y="4325938"/>
            <a:ext cx="2232025" cy="2225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sz="2000">
                <a:solidFill>
                  <a:srgbClr val="F7971E"/>
                </a:solidFill>
                <a:latin charset="-122" pitchFamily="34" typeface="微软雅黑"/>
                <a:ea charset="-122" pitchFamily="34" typeface="微软雅黑"/>
              </a:rPr>
              <a:t>输入标题</a:t>
            </a:r>
          </a:p>
          <a:p>
            <a:pPr algn="ctr" eaLnBrk="1" hangingPunct="1"/>
            <a:endParaRPr altLang="en-US" b="1" lang="zh-CN" sz="2000">
              <a:solidFill>
                <a:srgbClr val="F7971E"/>
              </a:solidFill>
              <a:latin charset="-122" pitchFamily="34" typeface="微软雅黑"/>
              <a:ea charset="-122" pitchFamily="34" typeface="微软雅黑"/>
            </a:endParaRPr>
          </a:p>
          <a:p>
            <a:pPr algn="ctr" eaLnBrk="1" hangingPunct="1"/>
            <a:r>
              <a:rPr altLang="en-US" b="1" lang="zh-CN" sz="2000">
                <a:solidFill>
                  <a:srgbClr val="F7971E"/>
                </a:solidFill>
                <a:latin charset="-122" pitchFamily="34" typeface="微软雅黑"/>
                <a:ea charset="-122" pitchFamily="34" typeface="微软雅黑"/>
              </a:rPr>
              <a:t>点击此处输入文字点击此处输入文字点击此处输入文字点击此处输入文字点击此处输入文字</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10" presetSubtype="0">
                                  <p:stCondLst>
                                    <p:cond delay="0"/>
                                  </p:stCondLst>
                                  <p:childTnLst>
                                    <p:set>
                                      <p:cBhvr>
                                        <p:cTn dur="1" fill="hold" id="6">
                                          <p:stCondLst>
                                            <p:cond delay="0"/>
                                          </p:stCondLst>
                                        </p:cTn>
                                        <p:tgtEl>
                                          <p:spTgt spid="16395"/>
                                        </p:tgtEl>
                                        <p:attrNameLst>
                                          <p:attrName>style.visibility</p:attrName>
                                        </p:attrNameLst>
                                      </p:cBhvr>
                                      <p:to>
                                        <p:strVal val="visible"/>
                                      </p:to>
                                    </p:set>
                                    <p:anim calcmode="lin" valueType="num">
                                      <p:cBhvr>
                                        <p:cTn dur="500" fill="hold" id="7"/>
                                        <p:tgtEl>
                                          <p:spTgt spid="16395"/>
                                        </p:tgtEl>
                                        <p:attrNameLst>
                                          <p:attrName>ppt_w</p:attrName>
                                        </p:attrNameLst>
                                      </p:cBhvr>
                                      <p:tavLst>
                                        <p:tav tm="0">
                                          <p:val>
                                            <p:fltVal val="0"/>
                                          </p:val>
                                        </p:tav>
                                        <p:tav tm="100000">
                                          <p:val>
                                            <p:strVal val="#ppt_w"/>
                                          </p:val>
                                        </p:tav>
                                      </p:tavLst>
                                    </p:anim>
                                    <p:anim calcmode="lin" valueType="num">
                                      <p:cBhvr>
                                        <p:cTn dur="500" fill="hold" id="8"/>
                                        <p:tgtEl>
                                          <p:spTgt spid="16395"/>
                                        </p:tgtEl>
                                        <p:attrNameLst>
                                          <p:attrName>ppt_h</p:attrName>
                                        </p:attrNameLst>
                                      </p:cBhvr>
                                      <p:tavLst>
                                        <p:tav tm="0">
                                          <p:val>
                                            <p:fltVal val="0"/>
                                          </p:val>
                                        </p:tav>
                                        <p:tav tm="100000">
                                          <p:val>
                                            <p:strVal val="#ppt_h"/>
                                          </p:val>
                                        </p:tav>
                                      </p:tavLst>
                                    </p:anim>
                                    <p:animEffect filter="fade" transition="in">
                                      <p:cBhvr>
                                        <p:cTn dur="500" id="9"/>
                                        <p:tgtEl>
                                          <p:spTgt spid="16395"/>
                                        </p:tgtEl>
                                      </p:cBhvr>
                                    </p:animEffect>
                                  </p:childTnLst>
                                </p:cTn>
                              </p:par>
                            </p:childTnLst>
                          </p:cTn>
                        </p:par>
                        <p:par>
                          <p:cTn fill="hold" id="10" nodeType="afterGroup">
                            <p:stCondLst>
                              <p:cond delay="500"/>
                            </p:stCondLst>
                            <p:childTnLst>
                              <p:par>
                                <p:cTn fill="hold" id="11" nodeType="afterEffect" presetClass="entr" presetID="10" presetSubtype="0">
                                  <p:stCondLst>
                                    <p:cond delay="0"/>
                                  </p:stCondLst>
                                  <p:childTnLst>
                                    <p:set>
                                      <p:cBhvr>
                                        <p:cTn dur="1" fill="hold" id="12">
                                          <p:stCondLst>
                                            <p:cond delay="0"/>
                                          </p:stCondLst>
                                        </p:cTn>
                                        <p:tgtEl>
                                          <p:spTgt spid="16398"/>
                                        </p:tgtEl>
                                        <p:attrNameLst>
                                          <p:attrName>style.visibility</p:attrName>
                                        </p:attrNameLst>
                                      </p:cBhvr>
                                      <p:to>
                                        <p:strVal val="visible"/>
                                      </p:to>
                                    </p:set>
                                    <p:anim calcmode="lin" valueType="num">
                                      <p:cBhvr>
                                        <p:cTn dur="500" fill="hold" id="13"/>
                                        <p:tgtEl>
                                          <p:spTgt spid="16398"/>
                                        </p:tgtEl>
                                        <p:attrNameLst>
                                          <p:attrName>ppt_w</p:attrName>
                                        </p:attrNameLst>
                                      </p:cBhvr>
                                      <p:tavLst>
                                        <p:tav tm="0">
                                          <p:val>
                                            <p:fltVal val="0"/>
                                          </p:val>
                                        </p:tav>
                                        <p:tav tm="100000">
                                          <p:val>
                                            <p:strVal val="#ppt_w"/>
                                          </p:val>
                                        </p:tav>
                                      </p:tavLst>
                                    </p:anim>
                                    <p:anim calcmode="lin" valueType="num">
                                      <p:cBhvr>
                                        <p:cTn dur="500" fill="hold" id="14"/>
                                        <p:tgtEl>
                                          <p:spTgt spid="16398"/>
                                        </p:tgtEl>
                                        <p:attrNameLst>
                                          <p:attrName>ppt_h</p:attrName>
                                        </p:attrNameLst>
                                      </p:cBhvr>
                                      <p:tavLst>
                                        <p:tav tm="0">
                                          <p:val>
                                            <p:fltVal val="0"/>
                                          </p:val>
                                        </p:tav>
                                        <p:tav tm="100000">
                                          <p:val>
                                            <p:strVal val="#ppt_h"/>
                                          </p:val>
                                        </p:tav>
                                      </p:tavLst>
                                    </p:anim>
                                    <p:animEffect filter="fade" transition="in">
                                      <p:cBhvr>
                                        <p:cTn dur="500" id="15"/>
                                        <p:tgtEl>
                                          <p:spTgt spid="16398"/>
                                        </p:tgtEl>
                                      </p:cBhvr>
                                    </p:animEffect>
                                  </p:childTnLst>
                                </p:cTn>
                              </p:par>
                            </p:childTnLst>
                          </p:cTn>
                        </p:par>
                        <p:par>
                          <p:cTn fill="hold" id="16" nodeType="afterGroup">
                            <p:stCondLst>
                              <p:cond delay="1000"/>
                            </p:stCondLst>
                            <p:childTnLst>
                              <p:par>
                                <p:cTn fill="hold" id="17" nodeType="afterEffect" presetClass="entr" presetID="10" presetSubtype="0">
                                  <p:stCondLst>
                                    <p:cond delay="0"/>
                                  </p:stCondLst>
                                  <p:childTnLst>
                                    <p:set>
                                      <p:cBhvr>
                                        <p:cTn dur="1" fill="hold" id="18">
                                          <p:stCondLst>
                                            <p:cond delay="0"/>
                                          </p:stCondLst>
                                        </p:cTn>
                                        <p:tgtEl>
                                          <p:spTgt spid="16389"/>
                                        </p:tgtEl>
                                        <p:attrNameLst>
                                          <p:attrName>style.visibility</p:attrName>
                                        </p:attrNameLst>
                                      </p:cBhvr>
                                      <p:to>
                                        <p:strVal val="visible"/>
                                      </p:to>
                                    </p:set>
                                    <p:anim calcmode="lin" valueType="num">
                                      <p:cBhvr>
                                        <p:cTn dur="500" fill="hold" id="19"/>
                                        <p:tgtEl>
                                          <p:spTgt spid="16389"/>
                                        </p:tgtEl>
                                        <p:attrNameLst>
                                          <p:attrName>ppt_w</p:attrName>
                                        </p:attrNameLst>
                                      </p:cBhvr>
                                      <p:tavLst>
                                        <p:tav tm="0">
                                          <p:val>
                                            <p:fltVal val="0"/>
                                          </p:val>
                                        </p:tav>
                                        <p:tav tm="100000">
                                          <p:val>
                                            <p:strVal val="#ppt_w"/>
                                          </p:val>
                                        </p:tav>
                                      </p:tavLst>
                                    </p:anim>
                                    <p:anim calcmode="lin" valueType="num">
                                      <p:cBhvr>
                                        <p:cTn dur="500" fill="hold" id="20"/>
                                        <p:tgtEl>
                                          <p:spTgt spid="16389"/>
                                        </p:tgtEl>
                                        <p:attrNameLst>
                                          <p:attrName>ppt_h</p:attrName>
                                        </p:attrNameLst>
                                      </p:cBhvr>
                                      <p:tavLst>
                                        <p:tav tm="0">
                                          <p:val>
                                            <p:fltVal val="0"/>
                                          </p:val>
                                        </p:tav>
                                        <p:tav tm="100000">
                                          <p:val>
                                            <p:strVal val="#ppt_h"/>
                                          </p:val>
                                        </p:tav>
                                      </p:tavLst>
                                    </p:anim>
                                    <p:animEffect filter="fade" transition="in">
                                      <p:cBhvr>
                                        <p:cTn dur="500" id="21"/>
                                        <p:tgtEl>
                                          <p:spTgt spid="16389"/>
                                        </p:tgtEl>
                                      </p:cBhvr>
                                    </p:animEffect>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16392"/>
                                        </p:tgtEl>
                                        <p:attrNameLst>
                                          <p:attrName>style.visibility</p:attrName>
                                        </p:attrNameLst>
                                      </p:cBhvr>
                                      <p:to>
                                        <p:strVal val="visible"/>
                                      </p:to>
                                    </p:set>
                                    <p:anim calcmode="lin" valueType="num">
                                      <p:cBhvr>
                                        <p:cTn dur="500" fill="hold" id="25"/>
                                        <p:tgtEl>
                                          <p:spTgt spid="16392"/>
                                        </p:tgtEl>
                                        <p:attrNameLst>
                                          <p:attrName>ppt_w</p:attrName>
                                        </p:attrNameLst>
                                      </p:cBhvr>
                                      <p:tavLst>
                                        <p:tav tm="0">
                                          <p:val>
                                            <p:fltVal val="0"/>
                                          </p:val>
                                        </p:tav>
                                        <p:tav tm="100000">
                                          <p:val>
                                            <p:strVal val="#ppt_w"/>
                                          </p:val>
                                        </p:tav>
                                      </p:tavLst>
                                    </p:anim>
                                    <p:anim calcmode="lin" valueType="num">
                                      <p:cBhvr>
                                        <p:cTn dur="500" fill="hold" id="26"/>
                                        <p:tgtEl>
                                          <p:spTgt spid="16392"/>
                                        </p:tgtEl>
                                        <p:attrNameLst>
                                          <p:attrName>ppt_h</p:attrName>
                                        </p:attrNameLst>
                                      </p:cBhvr>
                                      <p:tavLst>
                                        <p:tav tm="0">
                                          <p:val>
                                            <p:fltVal val="0"/>
                                          </p:val>
                                        </p:tav>
                                        <p:tav tm="100000">
                                          <p:val>
                                            <p:strVal val="#ppt_h"/>
                                          </p:val>
                                        </p:tav>
                                      </p:tavLst>
                                    </p:anim>
                                    <p:animEffect filter="fade" transition="in">
                                      <p:cBhvr>
                                        <p:cTn dur="500" id="27"/>
                                        <p:tgtEl>
                                          <p:spTgt spid="16392"/>
                                        </p:tgtEl>
                                      </p:cBhvr>
                                    </p:animEffect>
                                  </p:childTnLst>
                                </p:cTn>
                              </p:par>
                            </p:childTnLst>
                          </p:cTn>
                        </p:par>
                        <p:par>
                          <p:cTn fill="hold" id="28" nodeType="afterGroup">
                            <p:stCondLst>
                              <p:cond delay="2000"/>
                            </p:stCondLst>
                            <p:childTnLst>
                              <p:par>
                                <p:cTn fill="hold" grpId="0" id="29" nodeType="afterEffect" presetClass="entr" presetID="42" presetSubtype="0">
                                  <p:stCondLst>
                                    <p:cond delay="0"/>
                                  </p:stCondLst>
                                  <p:childTnLst>
                                    <p:set>
                                      <p:cBhvr>
                                        <p:cTn dur="1" fill="hold" id="30">
                                          <p:stCondLst>
                                            <p:cond delay="0"/>
                                          </p:stCondLst>
                                        </p:cTn>
                                        <p:tgtEl>
                                          <p:spTgt spid="16401"/>
                                        </p:tgtEl>
                                        <p:attrNameLst>
                                          <p:attrName>style.visibility</p:attrName>
                                        </p:attrNameLst>
                                      </p:cBhvr>
                                      <p:to>
                                        <p:strVal val="visible"/>
                                      </p:to>
                                    </p:set>
                                    <p:animEffect filter="fade" transition="in">
                                      <p:cBhvr>
                                        <p:cTn dur="500" id="31"/>
                                        <p:tgtEl>
                                          <p:spTgt spid="16401"/>
                                        </p:tgtEl>
                                      </p:cBhvr>
                                    </p:animEffect>
                                    <p:anim calcmode="lin" valueType="num">
                                      <p:cBhvr>
                                        <p:cTn dur="500" fill="hold" id="32"/>
                                        <p:tgtEl>
                                          <p:spTgt spid="16401"/>
                                        </p:tgtEl>
                                        <p:attrNameLst>
                                          <p:attrName>ppt_x</p:attrName>
                                        </p:attrNameLst>
                                      </p:cBhvr>
                                      <p:tavLst>
                                        <p:tav tm="0">
                                          <p:val>
                                            <p:strVal val="#ppt_x"/>
                                          </p:val>
                                        </p:tav>
                                        <p:tav tm="100000">
                                          <p:val>
                                            <p:strVal val="#ppt_x"/>
                                          </p:val>
                                        </p:tav>
                                      </p:tavLst>
                                    </p:anim>
                                    <p:anim calcmode="lin" valueType="num">
                                      <p:cBhvr>
                                        <p:cTn dur="500" fill="hold" id="33"/>
                                        <p:tgtEl>
                                          <p:spTgt spid="16401"/>
                                        </p:tgtEl>
                                        <p:attrNameLst>
                                          <p:attrName>ppt_y</p:attrName>
                                        </p:attrNameLst>
                                      </p:cBhvr>
                                      <p:tavLst>
                                        <p:tav tm="0">
                                          <p:val>
                                            <p:strVal val="#ppt_y+.1"/>
                                          </p:val>
                                        </p:tav>
                                        <p:tav tm="100000">
                                          <p:val>
                                            <p:strVal val="#ppt_y"/>
                                          </p:val>
                                        </p:tav>
                                      </p:tavLst>
                                    </p:anim>
                                  </p:childTnLst>
                                </p:cTn>
                              </p:par>
                            </p:childTnLst>
                          </p:cTn>
                        </p:par>
                        <p:par>
                          <p:cTn fill="hold" id="34" nodeType="afterGroup">
                            <p:stCondLst>
                              <p:cond delay="2500"/>
                            </p:stCondLst>
                            <p:childTnLst>
                              <p:par>
                                <p:cTn fill="hold" grpId="0" id="35" nodeType="afterEffect" presetClass="entr" presetID="42" presetSubtype="0">
                                  <p:stCondLst>
                                    <p:cond delay="0"/>
                                  </p:stCondLst>
                                  <p:childTnLst>
                                    <p:set>
                                      <p:cBhvr>
                                        <p:cTn dur="1" fill="hold" id="36">
                                          <p:stCondLst>
                                            <p:cond delay="0"/>
                                          </p:stCondLst>
                                        </p:cTn>
                                        <p:tgtEl>
                                          <p:spTgt spid="16402"/>
                                        </p:tgtEl>
                                        <p:attrNameLst>
                                          <p:attrName>style.visibility</p:attrName>
                                        </p:attrNameLst>
                                      </p:cBhvr>
                                      <p:to>
                                        <p:strVal val="visible"/>
                                      </p:to>
                                    </p:set>
                                    <p:animEffect filter="fade" transition="in">
                                      <p:cBhvr>
                                        <p:cTn dur="500" id="37"/>
                                        <p:tgtEl>
                                          <p:spTgt spid="16402"/>
                                        </p:tgtEl>
                                      </p:cBhvr>
                                    </p:animEffect>
                                    <p:anim calcmode="lin" valueType="num">
                                      <p:cBhvr>
                                        <p:cTn dur="500" fill="hold" id="38"/>
                                        <p:tgtEl>
                                          <p:spTgt spid="16402"/>
                                        </p:tgtEl>
                                        <p:attrNameLst>
                                          <p:attrName>ppt_x</p:attrName>
                                        </p:attrNameLst>
                                      </p:cBhvr>
                                      <p:tavLst>
                                        <p:tav tm="0">
                                          <p:val>
                                            <p:strVal val="#ppt_x"/>
                                          </p:val>
                                        </p:tav>
                                        <p:tav tm="100000">
                                          <p:val>
                                            <p:strVal val="#ppt_x"/>
                                          </p:val>
                                        </p:tav>
                                      </p:tavLst>
                                    </p:anim>
                                    <p:anim calcmode="lin" valueType="num">
                                      <p:cBhvr>
                                        <p:cTn dur="500" fill="hold" id="39"/>
                                        <p:tgtEl>
                                          <p:spTgt spid="16402"/>
                                        </p:tgtEl>
                                        <p:attrNameLst>
                                          <p:attrName>ppt_y</p:attrName>
                                        </p:attrNameLst>
                                      </p:cBhvr>
                                      <p:tavLst>
                                        <p:tav tm="0">
                                          <p:val>
                                            <p:strVal val="#ppt_y+.1"/>
                                          </p:val>
                                        </p:tav>
                                        <p:tav tm="100000">
                                          <p:val>
                                            <p:strVal val="#ppt_y"/>
                                          </p:val>
                                        </p:tav>
                                      </p:tavLst>
                                    </p:anim>
                                  </p:childTnLst>
                                </p:cTn>
                              </p:par>
                            </p:childTnLst>
                          </p:cTn>
                        </p:par>
                        <p:par>
                          <p:cTn fill="hold" id="40" nodeType="afterGroup">
                            <p:stCondLst>
                              <p:cond delay="3000"/>
                            </p:stCondLst>
                            <p:childTnLst>
                              <p:par>
                                <p:cTn fill="hold" grpId="0" id="41" nodeType="afterEffect" presetClass="entr" presetID="42" presetSubtype="0">
                                  <p:stCondLst>
                                    <p:cond delay="0"/>
                                  </p:stCondLst>
                                  <p:childTnLst>
                                    <p:set>
                                      <p:cBhvr>
                                        <p:cTn dur="1" fill="hold" id="42">
                                          <p:stCondLst>
                                            <p:cond delay="0"/>
                                          </p:stCondLst>
                                        </p:cTn>
                                        <p:tgtEl>
                                          <p:spTgt spid="16403"/>
                                        </p:tgtEl>
                                        <p:attrNameLst>
                                          <p:attrName>style.visibility</p:attrName>
                                        </p:attrNameLst>
                                      </p:cBhvr>
                                      <p:to>
                                        <p:strVal val="visible"/>
                                      </p:to>
                                    </p:set>
                                    <p:animEffect filter="fade" transition="in">
                                      <p:cBhvr>
                                        <p:cTn dur="500" id="43"/>
                                        <p:tgtEl>
                                          <p:spTgt spid="16403"/>
                                        </p:tgtEl>
                                      </p:cBhvr>
                                    </p:animEffect>
                                    <p:anim calcmode="lin" valueType="num">
                                      <p:cBhvr>
                                        <p:cTn dur="500" fill="hold" id="44"/>
                                        <p:tgtEl>
                                          <p:spTgt spid="16403"/>
                                        </p:tgtEl>
                                        <p:attrNameLst>
                                          <p:attrName>ppt_x</p:attrName>
                                        </p:attrNameLst>
                                      </p:cBhvr>
                                      <p:tavLst>
                                        <p:tav tm="0">
                                          <p:val>
                                            <p:strVal val="#ppt_x"/>
                                          </p:val>
                                        </p:tav>
                                        <p:tav tm="100000">
                                          <p:val>
                                            <p:strVal val="#ppt_x"/>
                                          </p:val>
                                        </p:tav>
                                      </p:tavLst>
                                    </p:anim>
                                    <p:anim calcmode="lin" valueType="num">
                                      <p:cBhvr>
                                        <p:cTn dur="500" fill="hold" id="45"/>
                                        <p:tgtEl>
                                          <p:spTgt spid="16403"/>
                                        </p:tgtEl>
                                        <p:attrNameLst>
                                          <p:attrName>ppt_y</p:attrName>
                                        </p:attrNameLst>
                                      </p:cBhvr>
                                      <p:tavLst>
                                        <p:tav tm="0">
                                          <p:val>
                                            <p:strVal val="#ppt_y+.1"/>
                                          </p:val>
                                        </p:tav>
                                        <p:tav tm="100000">
                                          <p:val>
                                            <p:strVal val="#ppt_y"/>
                                          </p:val>
                                        </p:tav>
                                      </p:tavLst>
                                    </p:anim>
                                  </p:childTnLst>
                                </p:cTn>
                              </p:par>
                            </p:childTnLst>
                          </p:cTn>
                        </p:par>
                        <p:par>
                          <p:cTn fill="hold" id="46" nodeType="afterGroup">
                            <p:stCondLst>
                              <p:cond delay="3500"/>
                            </p:stCondLst>
                            <p:childTnLst>
                              <p:par>
                                <p:cTn fill="hold" grpId="0" id="47" nodeType="afterEffect" presetClass="entr" presetID="42" presetSubtype="0">
                                  <p:stCondLst>
                                    <p:cond delay="0"/>
                                  </p:stCondLst>
                                  <p:childTnLst>
                                    <p:set>
                                      <p:cBhvr>
                                        <p:cTn dur="1" fill="hold" id="48">
                                          <p:stCondLst>
                                            <p:cond delay="0"/>
                                          </p:stCondLst>
                                        </p:cTn>
                                        <p:tgtEl>
                                          <p:spTgt spid="16404"/>
                                        </p:tgtEl>
                                        <p:attrNameLst>
                                          <p:attrName>style.visibility</p:attrName>
                                        </p:attrNameLst>
                                      </p:cBhvr>
                                      <p:to>
                                        <p:strVal val="visible"/>
                                      </p:to>
                                    </p:set>
                                    <p:animEffect filter="fade" transition="in">
                                      <p:cBhvr>
                                        <p:cTn dur="500" id="49"/>
                                        <p:tgtEl>
                                          <p:spTgt spid="16404"/>
                                        </p:tgtEl>
                                      </p:cBhvr>
                                    </p:animEffect>
                                    <p:anim calcmode="lin" valueType="num">
                                      <p:cBhvr>
                                        <p:cTn dur="500" fill="hold" id="50"/>
                                        <p:tgtEl>
                                          <p:spTgt spid="16404"/>
                                        </p:tgtEl>
                                        <p:attrNameLst>
                                          <p:attrName>ppt_x</p:attrName>
                                        </p:attrNameLst>
                                      </p:cBhvr>
                                      <p:tavLst>
                                        <p:tav tm="0">
                                          <p:val>
                                            <p:strVal val="#ppt_x"/>
                                          </p:val>
                                        </p:tav>
                                        <p:tav tm="100000">
                                          <p:val>
                                            <p:strVal val="#ppt_x"/>
                                          </p:val>
                                        </p:tav>
                                      </p:tavLst>
                                    </p:anim>
                                    <p:anim calcmode="lin" valueType="num">
                                      <p:cBhvr>
                                        <p:cTn dur="500" fill="hold" id="51"/>
                                        <p:tgtEl>
                                          <p:spTgt spid="16404"/>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6401"/>
      <p:bldP grpId="0" spid="16402"/>
      <p:bldP grpId="0" spid="16403"/>
      <p:bldP grpId="0" spid="16404"/>
    </p:bldLst>
  </p:timing>
</p:sld>
</file>

<file path=ppt/slides/slide11.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7410"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7411" name="矩形 136"/>
          <p:cNvSpPr/>
          <p:nvPr/>
        </p:nvSpPr>
        <p:spPr bwMode="auto">
          <a:xfrm>
            <a:off x="-49213" y="0"/>
            <a:ext cx="5072063" cy="6858000"/>
          </a:xfrm>
          <a:custGeom>
            <a:gdLst>
              <a:gd fmla="*/ 0 w 6633297" name="T0"/>
              <a:gd fmla="*/ 0 h 6858000" name="T1"/>
              <a:gd fmla="*/ 2965480 w 6633297" name="T2"/>
              <a:gd fmla="*/ 1785258 h 6858000" name="T3"/>
              <a:gd fmla="*/ 2018556 w 6633297" name="T4"/>
              <a:gd fmla="*/ 6139543 h 6858000" name="T5"/>
              <a:gd fmla="*/ 0 w 6633297" name="T6"/>
              <a:gd fmla="*/ 6858000 h 6858000" name="T7"/>
              <a:gd fmla="*/ 0 w 66332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633297">
                <a:moveTo>
                  <a:pt x="0" y="0"/>
                </a:moveTo>
                <a:lnTo>
                  <a:pt x="6633297" y="1785258"/>
                </a:lnTo>
                <a:lnTo>
                  <a:pt x="4515183" y="6139543"/>
                </a:lnTo>
                <a:lnTo>
                  <a:pt x="0" y="6858000"/>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17412" name="组合 139"/>
          <p:cNvGrpSpPr/>
          <p:nvPr/>
        </p:nvGrpSpPr>
        <p:grpSpPr>
          <a:xfrm>
            <a:off x="10285413" y="719138"/>
            <a:ext cx="1044575" cy="1044575"/>
            <a:chExt cx="1045029" cy="1045029"/>
          </a:xfrm>
        </p:grpSpPr>
        <p:sp>
          <p:nvSpPr>
            <p:cNvPr id="15417" name="TextBox 137"/>
            <p:cNvSpPr txBox="1">
              <a:spLocks noChangeArrowheads="1"/>
            </p:cNvSpPr>
            <p:nvPr/>
          </p:nvSpPr>
          <p:spPr bwMode="auto">
            <a:xfrm>
              <a:off x="68064" y="291682"/>
              <a:ext cx="900474" cy="457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2400">
                  <a:solidFill>
                    <a:schemeClr val="bg1"/>
                  </a:solidFill>
                </a:rPr>
                <a:t>LOGO</a:t>
              </a:r>
            </a:p>
          </p:txBody>
        </p:sp>
        <p:sp>
          <p:nvSpPr>
            <p:cNvPr id="15418"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grpSp>
      <p:sp>
        <p:nvSpPr>
          <p:cNvPr id="17415" name="文本框 14"/>
          <p:cNvSpPr txBox="1">
            <a:spLocks noChangeArrowheads="1"/>
          </p:cNvSpPr>
          <p:nvPr/>
        </p:nvSpPr>
        <p:spPr bwMode="auto">
          <a:xfrm>
            <a:off x="5264785" y="409575"/>
            <a:ext cx="3230880" cy="131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b="1" lang="zh-CN" sz="8000">
                <a:solidFill>
                  <a:srgbClr val="64B044"/>
                </a:solidFill>
                <a:latin charset="-122" pitchFamily="2" typeface="张海山锐谐体"/>
                <a:ea charset="-122" pitchFamily="2" typeface="张海山锐谐体"/>
              </a:rPr>
              <a:t>目  录</a:t>
            </a:r>
          </a:p>
        </p:txBody>
      </p:sp>
      <p:sp>
        <p:nvSpPr>
          <p:cNvPr id="17416" name="TextBox 15"/>
          <p:cNvSpPr txBox="1">
            <a:spLocks noChangeArrowheads="1"/>
          </p:cNvSpPr>
          <p:nvPr/>
        </p:nvSpPr>
        <p:spPr bwMode="auto">
          <a:xfrm>
            <a:off x="5116512" y="184626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Part1:  选题意义</a:t>
            </a:r>
          </a:p>
        </p:txBody>
      </p:sp>
      <p:sp>
        <p:nvSpPr>
          <p:cNvPr id="17417" name="TextBox 16"/>
          <p:cNvSpPr txBox="1">
            <a:spLocks noChangeArrowheads="1"/>
          </p:cNvSpPr>
          <p:nvPr/>
        </p:nvSpPr>
        <p:spPr bwMode="auto">
          <a:xfrm>
            <a:off x="4818062" y="278447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Part2:  主要内容</a:t>
            </a:r>
          </a:p>
        </p:txBody>
      </p:sp>
      <p:sp>
        <p:nvSpPr>
          <p:cNvPr id="17418" name="TextBox 17"/>
          <p:cNvSpPr txBox="1">
            <a:spLocks noChangeArrowheads="1"/>
          </p:cNvSpPr>
          <p:nvPr/>
        </p:nvSpPr>
        <p:spPr bwMode="auto">
          <a:xfrm>
            <a:off x="4500563" y="3722688"/>
            <a:ext cx="3492818"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3600">
                <a:solidFill>
                  <a:srgbClr val="64B044"/>
                </a:solidFill>
                <a:latin charset="0" pitchFamily="34" typeface="Century Gothic"/>
                <a:ea charset="-122" pitchFamily="34" typeface="微软雅黑"/>
              </a:rPr>
              <a:t>Part3:  分析方法</a:t>
            </a:r>
          </a:p>
        </p:txBody>
      </p:sp>
      <p:sp>
        <p:nvSpPr>
          <p:cNvPr id="17419" name="TextBox 18"/>
          <p:cNvSpPr txBox="1">
            <a:spLocks noChangeArrowheads="1"/>
          </p:cNvSpPr>
          <p:nvPr/>
        </p:nvSpPr>
        <p:spPr bwMode="auto">
          <a:xfrm>
            <a:off x="4257675" y="465931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Part4:  实践运用</a:t>
            </a:r>
          </a:p>
        </p:txBody>
      </p:sp>
      <p:sp>
        <p:nvSpPr>
          <p:cNvPr id="17420" name="TextBox 19"/>
          <p:cNvSpPr txBox="1">
            <a:spLocks noChangeArrowheads="1"/>
          </p:cNvSpPr>
          <p:nvPr/>
        </p:nvSpPr>
        <p:spPr bwMode="auto">
          <a:xfrm>
            <a:off x="3903662" y="559752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Part5:  总结建议</a:t>
            </a:r>
          </a:p>
        </p:txBody>
      </p:sp>
      <p:sp>
        <p:nvSpPr>
          <p:cNvPr id="17421" name="矩形 136"/>
          <p:cNvSpPr/>
          <p:nvPr/>
        </p:nvSpPr>
        <p:spPr bwMode="auto">
          <a:xfrm flipH="1" flipV="1" rot="2611764">
            <a:off x="10372725" y="4764088"/>
            <a:ext cx="2484438" cy="3340100"/>
          </a:xfrm>
          <a:custGeom>
            <a:gdLst>
              <a:gd fmla="*/ 0 w 6496341" name="T0"/>
              <a:gd fmla="*/ 0 h 6901543" name="T1"/>
              <a:gd fmla="*/ 363368 w 6496341" name="T2"/>
              <a:gd fmla="*/ 199899 h 6901543" name="T3"/>
              <a:gd fmla="*/ 248996 w 6496341" name="T4"/>
              <a:gd fmla="*/ 782323 h 6901543" name="T5"/>
              <a:gd fmla="*/ 0 w 6496341" name="T6"/>
              <a:gd fmla="*/ 777387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17422" name="组合 27"/>
          <p:cNvGrpSpPr/>
          <p:nvPr/>
        </p:nvGrpSpPr>
        <p:grpSpPr>
          <a:xfrm>
            <a:off x="892175" y="2184400"/>
            <a:ext cx="2220913" cy="2489200"/>
            <a:chExt cx="1116013" cy="1250950"/>
          </a:xfrm>
        </p:grpSpPr>
        <p:sp>
          <p:nvSpPr>
            <p:cNvPr id="15373" name="Rectangle 49"/>
            <p:cNvSpPr>
              <a:spLocks noChangeArrowheads="1"/>
            </p:cNvSpPr>
            <p:nvPr/>
          </p:nvSpPr>
          <p:spPr bwMode="auto">
            <a:xfrm>
              <a:off x="561975" y="1049338"/>
              <a:ext cx="114300" cy="123825"/>
            </a:xfrm>
            <a:prstGeom prst="rect">
              <a:avLst/>
            </a:prstGeom>
            <a:solidFill>
              <a:srgbClr val="0E303F"/>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5374" name="Freeform 50"/>
            <p:cNvSpPr/>
            <p:nvPr/>
          </p:nvSpPr>
          <p:spPr bwMode="auto">
            <a:xfrm>
              <a:off x="0" y="58738"/>
              <a:ext cx="1055688" cy="1055687"/>
            </a:xfrm>
            <a:custGeom>
              <a:gdLst>
                <a:gd fmla="*/ 2147483647 w 513" name="T0"/>
                <a:gd fmla="*/ 2147483647 h 513" name="T1"/>
                <a:gd fmla="*/ 2147483647 w 513" name="T2"/>
                <a:gd fmla="*/ 2147483647 h 513" name="T3"/>
                <a:gd fmla="*/ 2147483647 w 513" name="T4"/>
                <a:gd fmla="*/ 2147483647 h 513" name="T5"/>
                <a:gd fmla="*/ 2147483647 w 513" name="T6"/>
                <a:gd fmla="*/ 2147483647 h 513" name="T7"/>
                <a:gd fmla="*/ 2147483647 w 513" name="T8"/>
                <a:gd fmla="*/ 2147483647 h 513" name="T9"/>
                <a:gd fmla="*/ 2147483647 w 513" name="T10"/>
                <a:gd fmla="*/ 0 h 513" name="T11"/>
                <a:gd fmla="*/ 2147483647 w 513" name="T12"/>
                <a:gd fmla="*/ 2147483647 h 513" name="T13"/>
                <a:gd fmla="*/ 2147483647 w 513" name="T14"/>
                <a:gd fmla="*/ 2147483647 h 513" name="T15"/>
                <a:gd fmla="*/ 2147483647 w 513" name="T16"/>
                <a:gd fmla="*/ 2147483647 h 513" name="T17"/>
                <a:gd fmla="*/ 2147483647 w 513" name="T18"/>
                <a:gd fmla="*/ 2147483647 h 513" name="T19"/>
                <a:gd fmla="*/ 2147483647 w 513" name="T20"/>
                <a:gd fmla="*/ 2147483647 h 513"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b" l="0" r="r" t="0"/>
              <a:pathLst>
                <a:path h="513" w="513">
                  <a:moveTo>
                    <a:pt x="489" y="362"/>
                  </a:moveTo>
                  <a:cubicBezTo>
                    <a:pt x="483" y="369"/>
                    <a:pt x="477" y="376"/>
                    <a:pt x="471" y="382"/>
                  </a:cubicBezTo>
                  <a:cubicBezTo>
                    <a:pt x="377" y="476"/>
                    <a:pt x="225" y="476"/>
                    <a:pt x="131" y="382"/>
                  </a:cubicBezTo>
                  <a:cubicBezTo>
                    <a:pt x="37" y="289"/>
                    <a:pt x="37" y="137"/>
                    <a:pt x="131" y="43"/>
                  </a:cubicBezTo>
                  <a:cubicBezTo>
                    <a:pt x="138" y="36"/>
                    <a:pt x="145" y="30"/>
                    <a:pt x="152" y="24"/>
                  </a:cubicBezTo>
                  <a:cubicBezTo>
                    <a:pt x="128" y="0"/>
                    <a:pt x="128" y="0"/>
                    <a:pt x="128" y="0"/>
                  </a:cubicBezTo>
                  <a:cubicBezTo>
                    <a:pt x="121" y="6"/>
                    <a:pt x="114" y="12"/>
                    <a:pt x="107" y="19"/>
                  </a:cubicBezTo>
                  <a:cubicBezTo>
                    <a:pt x="0" y="126"/>
                    <a:pt x="0" y="299"/>
                    <a:pt x="107" y="406"/>
                  </a:cubicBezTo>
                  <a:cubicBezTo>
                    <a:pt x="214" y="513"/>
                    <a:pt x="388" y="513"/>
                    <a:pt x="495" y="406"/>
                  </a:cubicBezTo>
                  <a:cubicBezTo>
                    <a:pt x="501" y="400"/>
                    <a:pt x="507" y="393"/>
                    <a:pt x="513" y="386"/>
                  </a:cubicBezTo>
                  <a:lnTo>
                    <a:pt x="489" y="362"/>
                  </a:lnTo>
                  <a:close/>
                </a:path>
              </a:pathLst>
            </a:custGeom>
            <a:solidFill>
              <a:srgbClr val="2C5871"/>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75" name="Freeform 51"/>
            <p:cNvSpPr/>
            <p:nvPr/>
          </p:nvSpPr>
          <p:spPr bwMode="auto">
            <a:xfrm>
              <a:off x="201613" y="26988"/>
              <a:ext cx="166688" cy="166687"/>
            </a:xfrm>
            <a:custGeom>
              <a:gdLst>
                <a:gd fmla="*/ 2147483647 w 105" name="T0"/>
                <a:gd fmla="*/ 2147483647 h 105" name="T1"/>
                <a:gd fmla="*/ 2147483647 w 105" name="T2"/>
                <a:gd fmla="*/ 2147483647 h 105" name="T3"/>
                <a:gd fmla="*/ 2147483647 w 105" name="T4"/>
                <a:gd fmla="*/ 0 h 105" name="T5"/>
                <a:gd fmla="*/ 0 w 105" name="T6"/>
                <a:gd fmla="*/ 2147483647 h 105" name="T7"/>
                <a:gd fmla="*/ 2147483647 w 105" name="T8"/>
                <a:gd fmla="*/ 2147483647 h 10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105" w="105">
                  <a:moveTo>
                    <a:pt x="83" y="105"/>
                  </a:moveTo>
                  <a:lnTo>
                    <a:pt x="105" y="83"/>
                  </a:lnTo>
                  <a:lnTo>
                    <a:pt x="22" y="0"/>
                  </a:lnTo>
                  <a:lnTo>
                    <a:pt x="0" y="22"/>
                  </a:lnTo>
                  <a:lnTo>
                    <a:pt x="83" y="105"/>
                  </a:lnTo>
                  <a:close/>
                </a:path>
              </a:pathLst>
            </a:custGeom>
            <a:solidFill>
              <a:srgbClr val="0E303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76" name="Oval 52"/>
            <p:cNvSpPr>
              <a:spLocks noChangeArrowheads="1"/>
            </p:cNvSpPr>
            <p:nvPr/>
          </p:nvSpPr>
          <p:spPr bwMode="auto">
            <a:xfrm>
              <a:off x="171450" y="0"/>
              <a:ext cx="88900" cy="87312"/>
            </a:xfrm>
            <a:prstGeom prst="ellipse">
              <a:avLst/>
            </a:prstGeom>
            <a:solidFill>
              <a:srgbClr val="0E303F"/>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15377" name="Freeform 53"/>
            <p:cNvSpPr/>
            <p:nvPr/>
          </p:nvSpPr>
          <p:spPr bwMode="auto">
            <a:xfrm>
              <a:off x="346075" y="1173163"/>
              <a:ext cx="554038" cy="77787"/>
            </a:xfrm>
            <a:custGeom>
              <a:gdLst>
                <a:gd fmla="*/ 2147483647 w 269" name="T0"/>
                <a:gd fmla="*/ 2147483647 h 38" name="T1"/>
                <a:gd fmla="*/ 2147483647 w 269" name="T2"/>
                <a:gd fmla="*/ 0 h 38" name="T3"/>
                <a:gd fmla="*/ 2147483647 w 269" name="T4"/>
                <a:gd fmla="*/ 0 h 38" name="T5"/>
                <a:gd fmla="*/ 0 w 269" name="T6"/>
                <a:gd fmla="*/ 2147483647 h 38" name="T7"/>
                <a:gd fmla="*/ 2147483647 w 269" name="T8"/>
                <a:gd fmla="*/ 2147483647 h 3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38" w="269">
                  <a:moveTo>
                    <a:pt x="269" y="38"/>
                  </a:moveTo>
                  <a:cubicBezTo>
                    <a:pt x="268" y="17"/>
                    <a:pt x="251" y="0"/>
                    <a:pt x="230" y="0"/>
                  </a:cubicBezTo>
                  <a:cubicBezTo>
                    <a:pt x="39" y="0"/>
                    <a:pt x="39" y="0"/>
                    <a:pt x="39" y="0"/>
                  </a:cubicBezTo>
                  <a:cubicBezTo>
                    <a:pt x="18" y="0"/>
                    <a:pt x="0" y="17"/>
                    <a:pt x="0" y="38"/>
                  </a:cubicBezTo>
                  <a:lnTo>
                    <a:pt x="269" y="38"/>
                  </a:lnTo>
                  <a:close/>
                </a:path>
              </a:pathLst>
            </a:custGeom>
            <a:solidFill>
              <a:srgbClr val="2C5871"/>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78" name="Freeform 54"/>
            <p:cNvSpPr/>
            <p:nvPr/>
          </p:nvSpPr>
          <p:spPr bwMode="auto">
            <a:xfrm>
              <a:off x="920750" y="747713"/>
              <a:ext cx="165100" cy="166687"/>
            </a:xfrm>
            <a:custGeom>
              <a:gdLst>
                <a:gd fmla="*/ 2147483647 w 104" name="T0"/>
                <a:gd fmla="*/ 0 h 105" name="T1"/>
                <a:gd fmla="*/ 0 w 104" name="T2"/>
                <a:gd fmla="*/ 2147483647 h 105" name="T3"/>
                <a:gd fmla="*/ 2147483647 w 104" name="T4"/>
                <a:gd fmla="*/ 2147483647 h 105" name="T5"/>
                <a:gd fmla="*/ 2147483647 w 104" name="T6"/>
                <a:gd fmla="*/ 2147483647 h 105" name="T7"/>
                <a:gd fmla="*/ 2147483647 w 104" name="T8"/>
                <a:gd fmla="*/ 0 h 10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105" w="104">
                  <a:moveTo>
                    <a:pt x="21" y="0"/>
                  </a:moveTo>
                  <a:lnTo>
                    <a:pt x="0" y="22"/>
                  </a:lnTo>
                  <a:lnTo>
                    <a:pt x="83" y="105"/>
                  </a:lnTo>
                  <a:lnTo>
                    <a:pt x="104" y="83"/>
                  </a:lnTo>
                  <a:lnTo>
                    <a:pt x="21" y="0"/>
                  </a:lnTo>
                  <a:close/>
                </a:path>
              </a:pathLst>
            </a:custGeom>
            <a:solidFill>
              <a:srgbClr val="0E303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79" name="Oval 55"/>
            <p:cNvSpPr>
              <a:spLocks noChangeArrowheads="1"/>
            </p:cNvSpPr>
            <p:nvPr/>
          </p:nvSpPr>
          <p:spPr bwMode="auto">
            <a:xfrm>
              <a:off x="1030288" y="854075"/>
              <a:ext cx="85725" cy="87312"/>
            </a:xfrm>
            <a:prstGeom prst="ellipse">
              <a:avLst/>
            </a:prstGeom>
            <a:solidFill>
              <a:srgbClr val="0E303F"/>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15380" name="Freeform 56"/>
            <p:cNvSpPr/>
            <p:nvPr/>
          </p:nvSpPr>
          <p:spPr bwMode="auto">
            <a:xfrm>
              <a:off x="157163" y="31750"/>
              <a:ext cx="930275" cy="927100"/>
            </a:xfrm>
            <a:custGeom>
              <a:gdLst>
                <a:gd fmla="*/ 2147483647 w 452" name="T0"/>
                <a:gd fmla="*/ 2147483647 h 451" name="T1"/>
                <a:gd fmla="*/ 2147483647 w 452" name="T2"/>
                <a:gd fmla="*/ 2147483647 h 451" name="T3"/>
                <a:gd fmla="*/ 2147483647 w 452" name="T4"/>
                <a:gd fmla="*/ 2147483647 h 451" name="T5"/>
                <a:gd fmla="*/ 2147483647 w 452" name="T6"/>
                <a:gd fmla="*/ 2147483647 h 451" name="T7"/>
                <a:gd fmla="*/ 2147483647 w 452" name="T8"/>
                <a:gd fmla="*/ 2147483647 h 451"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451" w="452">
                  <a:moveTo>
                    <a:pt x="81" y="80"/>
                  </a:moveTo>
                  <a:cubicBezTo>
                    <a:pt x="0" y="160"/>
                    <a:pt x="0" y="291"/>
                    <a:pt x="81" y="371"/>
                  </a:cubicBezTo>
                  <a:cubicBezTo>
                    <a:pt x="161" y="451"/>
                    <a:pt x="292" y="451"/>
                    <a:pt x="372" y="371"/>
                  </a:cubicBezTo>
                  <a:cubicBezTo>
                    <a:pt x="452" y="291"/>
                    <a:pt x="452" y="160"/>
                    <a:pt x="372" y="80"/>
                  </a:cubicBezTo>
                  <a:cubicBezTo>
                    <a:pt x="292" y="0"/>
                    <a:pt x="161" y="0"/>
                    <a:pt x="81" y="80"/>
                  </a:cubicBezTo>
                  <a:close/>
                </a:path>
              </a:pathLst>
            </a:custGeom>
            <a:solidFill>
              <a:srgbClr val="1C75B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1" name="Freeform 57"/>
            <p:cNvSpPr/>
            <p:nvPr/>
          </p:nvSpPr>
          <p:spPr bwMode="auto">
            <a:xfrm>
              <a:off x="974725" y="306388"/>
              <a:ext cx="58738" cy="128587"/>
            </a:xfrm>
            <a:custGeom>
              <a:gdLst>
                <a:gd fmla="*/ 2147483647 w 29" name="T0"/>
                <a:gd fmla="*/ 2147483647 h 62" name="T1"/>
                <a:gd fmla="*/ 2147483647 w 29" name="T2"/>
                <a:gd fmla="*/ 2147483647 h 62" name="T3"/>
                <a:gd fmla="*/ 2147483647 w 29" name="T4"/>
                <a:gd fmla="*/ 2147483647 h 62" name="T5"/>
                <a:gd fmla="*/ 2147483647 w 29" name="T6"/>
                <a:gd fmla="*/ 2147483647 h 62" name="T7"/>
                <a:gd fmla="*/ 2147483647 w 29" name="T8"/>
                <a:gd fmla="*/ 2147483647 h 62" name="T9"/>
                <a:gd fmla="*/ 2147483647 w 29" name="T10"/>
                <a:gd fmla="*/ 2147483647 h 62" name="T11"/>
                <a:gd fmla="*/ 2147483647 w 29" name="T12"/>
                <a:gd fmla="*/ 2147483647 h 62" name="T13"/>
                <a:gd fmla="*/ 2147483647 w 29" name="T14"/>
                <a:gd fmla="*/ 2147483647 h 62" name="T15"/>
                <a:gd fmla="*/ 2147483647 w 29" name="T16"/>
                <a:gd fmla="*/ 2147483647 h 62" name="T17"/>
                <a:gd fmla="*/ 2147483647 w 29" name="T18"/>
                <a:gd fmla="*/ 2147483647 h 62" name="T19"/>
                <a:gd fmla="*/ 2147483647 w 29" name="T20"/>
                <a:gd fmla="*/ 2147483647 h 62" name="T21"/>
                <a:gd fmla="*/ 2147483647 w 29" name="T22"/>
                <a:gd fmla="*/ 2147483647 h 62" name="T23"/>
                <a:gd fmla="*/ 0 w 29" name="T24"/>
                <a:gd fmla="*/ 2147483647 h 62" name="T25"/>
                <a:gd fmla="*/ 0 w 29" name="T26"/>
                <a:gd fmla="*/ 2147483647 h 62" name="T27"/>
                <a:gd fmla="*/ 0 w 29" name="T28"/>
                <a:gd fmla="*/ 2147483647 h 62" name="T29"/>
                <a:gd fmla="*/ 2147483647 w 29" name="T30"/>
                <a:gd fmla="*/ 2147483647 h 62" name="T31"/>
                <a:gd fmla="*/ 2147483647 w 29" name="T32"/>
                <a:gd fmla="*/ 2147483647 h 62" name="T33"/>
                <a:gd fmla="*/ 2147483647 w 29" name="T34"/>
                <a:gd fmla="*/ 2147483647 h 62" name="T35"/>
                <a:gd fmla="*/ 2147483647 w 29" name="T36"/>
                <a:gd fmla="*/ 2147483647 h 62" name="T37"/>
                <a:gd fmla="*/ 2147483647 w 29" name="T38"/>
                <a:gd fmla="*/ 2147483647 h 62" name="T39"/>
                <a:gd fmla="*/ 2147483647 w 29" name="T40"/>
                <a:gd fmla="*/ 2147483647 h 62" name="T41"/>
                <a:gd fmla="*/ 2147483647 w 29" name="T42"/>
                <a:gd fmla="*/ 2147483647 h 62"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b="b" l="0" r="r" t="0"/>
              <a:pathLst>
                <a:path h="62" w="28">
                  <a:moveTo>
                    <a:pt x="13" y="1"/>
                  </a:moveTo>
                  <a:cubicBezTo>
                    <a:pt x="13" y="1"/>
                    <a:pt x="13" y="2"/>
                    <a:pt x="13" y="2"/>
                  </a:cubicBezTo>
                  <a:cubicBezTo>
                    <a:pt x="13" y="2"/>
                    <a:pt x="14" y="3"/>
                    <a:pt x="14" y="4"/>
                  </a:cubicBezTo>
                  <a:cubicBezTo>
                    <a:pt x="14" y="4"/>
                    <a:pt x="17" y="11"/>
                    <a:pt x="20" y="19"/>
                  </a:cubicBezTo>
                  <a:cubicBezTo>
                    <a:pt x="24" y="27"/>
                    <a:pt x="29" y="49"/>
                    <a:pt x="29" y="50"/>
                  </a:cubicBezTo>
                  <a:cubicBezTo>
                    <a:pt x="29" y="50"/>
                    <a:pt x="28" y="54"/>
                    <a:pt x="27" y="56"/>
                  </a:cubicBezTo>
                  <a:cubicBezTo>
                    <a:pt x="26" y="57"/>
                    <a:pt x="24" y="62"/>
                    <a:pt x="23" y="62"/>
                  </a:cubicBezTo>
                  <a:cubicBezTo>
                    <a:pt x="22" y="62"/>
                    <a:pt x="19" y="61"/>
                    <a:pt x="17" y="59"/>
                  </a:cubicBezTo>
                  <a:cubicBezTo>
                    <a:pt x="17" y="59"/>
                    <a:pt x="17" y="59"/>
                    <a:pt x="15" y="57"/>
                  </a:cubicBezTo>
                  <a:cubicBezTo>
                    <a:pt x="13" y="55"/>
                    <a:pt x="13" y="55"/>
                    <a:pt x="13" y="55"/>
                  </a:cubicBezTo>
                  <a:cubicBezTo>
                    <a:pt x="11" y="55"/>
                    <a:pt x="9" y="54"/>
                    <a:pt x="7" y="52"/>
                  </a:cubicBezTo>
                  <a:cubicBezTo>
                    <a:pt x="6" y="51"/>
                    <a:pt x="2" y="46"/>
                    <a:pt x="2" y="45"/>
                  </a:cubicBezTo>
                  <a:cubicBezTo>
                    <a:pt x="3" y="44"/>
                    <a:pt x="2" y="39"/>
                    <a:pt x="0" y="36"/>
                  </a:cubicBezTo>
                  <a:cubicBezTo>
                    <a:pt x="0" y="36"/>
                    <a:pt x="0" y="36"/>
                    <a:pt x="0" y="34"/>
                  </a:cubicBezTo>
                  <a:cubicBezTo>
                    <a:pt x="0" y="31"/>
                    <a:pt x="0" y="31"/>
                    <a:pt x="0" y="31"/>
                  </a:cubicBezTo>
                  <a:cubicBezTo>
                    <a:pt x="1" y="32"/>
                    <a:pt x="2" y="31"/>
                    <a:pt x="1" y="31"/>
                  </a:cubicBezTo>
                  <a:cubicBezTo>
                    <a:pt x="0" y="30"/>
                    <a:pt x="1" y="27"/>
                    <a:pt x="1" y="26"/>
                  </a:cubicBezTo>
                  <a:cubicBezTo>
                    <a:pt x="1" y="25"/>
                    <a:pt x="4" y="23"/>
                    <a:pt x="3" y="22"/>
                  </a:cubicBezTo>
                  <a:cubicBezTo>
                    <a:pt x="2" y="20"/>
                    <a:pt x="1" y="16"/>
                    <a:pt x="2" y="15"/>
                  </a:cubicBezTo>
                  <a:cubicBezTo>
                    <a:pt x="2" y="13"/>
                    <a:pt x="4" y="10"/>
                    <a:pt x="3" y="9"/>
                  </a:cubicBezTo>
                  <a:cubicBezTo>
                    <a:pt x="2" y="8"/>
                    <a:pt x="4" y="5"/>
                    <a:pt x="5" y="3"/>
                  </a:cubicBezTo>
                  <a:cubicBezTo>
                    <a:pt x="7" y="1"/>
                    <a:pt x="13" y="0"/>
                    <a:pt x="13" y="1"/>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2" name="Freeform 58"/>
            <p:cNvSpPr/>
            <p:nvPr/>
          </p:nvSpPr>
          <p:spPr bwMode="auto">
            <a:xfrm>
              <a:off x="200025" y="450850"/>
              <a:ext cx="498475" cy="463550"/>
            </a:xfrm>
            <a:custGeom>
              <a:gdLst>
                <a:gd fmla="*/ 2147483647 w 242" name="T0"/>
                <a:gd fmla="*/ 2147483647 h 225" name="T1"/>
                <a:gd fmla="*/ 2147483647 w 242" name="T2"/>
                <a:gd fmla="*/ 2147483647 h 225" name="T3"/>
                <a:gd fmla="*/ 2147483647 w 242" name="T4"/>
                <a:gd fmla="*/ 2147483647 h 225" name="T5"/>
                <a:gd fmla="*/ 2147483647 w 242" name="T6"/>
                <a:gd fmla="*/ 2147483647 h 225" name="T7"/>
                <a:gd fmla="*/ 2147483647 w 242" name="T8"/>
                <a:gd fmla="*/ 2147483647 h 225" name="T9"/>
                <a:gd fmla="*/ 2147483647 w 242" name="T10"/>
                <a:gd fmla="*/ 0 h 225" name="T11"/>
                <a:gd fmla="*/ 2147483647 w 242" name="T12"/>
                <a:gd fmla="*/ 2147483647 h 225" name="T13"/>
                <a:gd fmla="*/ 2147483647 w 242" name="T14"/>
                <a:gd fmla="*/ 2147483647 h 225" name="T15"/>
                <a:gd fmla="*/ 2147483647 w 242" name="T16"/>
                <a:gd fmla="*/ 2147483647 h 225" name="T17"/>
                <a:gd fmla="*/ 2147483647 w 242" name="T18"/>
                <a:gd fmla="*/ 2147483647 h 225" name="T19"/>
                <a:gd fmla="*/ 2147483647 w 242" name="T20"/>
                <a:gd fmla="*/ 2147483647 h 225" name="T21"/>
                <a:gd fmla="*/ 2147483647 w 242" name="T22"/>
                <a:gd fmla="*/ 2147483647 h 225" name="T23"/>
                <a:gd fmla="*/ 2147483647 w 242" name="T24"/>
                <a:gd fmla="*/ 2147483647 h 225" name="T25"/>
                <a:gd fmla="*/ 2147483647 w 242" name="T26"/>
                <a:gd fmla="*/ 2147483647 h 225" name="T27"/>
                <a:gd fmla="*/ 2147483647 w 242" name="T28"/>
                <a:gd fmla="*/ 2147483647 h 225" name="T29"/>
                <a:gd fmla="*/ 2147483647 w 242" name="T30"/>
                <a:gd fmla="*/ 2147483647 h 225" name="T31"/>
                <a:gd fmla="*/ 2147483647 w 242" name="T32"/>
                <a:gd fmla="*/ 2147483647 h 225" name="T33"/>
                <a:gd fmla="*/ 2147483647 w 242" name="T34"/>
                <a:gd fmla="*/ 2147483647 h 225" name="T35"/>
                <a:gd fmla="*/ 2147483647 w 242" name="T36"/>
                <a:gd fmla="*/ 2147483647 h 225" name="T37"/>
                <a:gd fmla="*/ 2147483647 w 242" name="T38"/>
                <a:gd fmla="*/ 2147483647 h 225" name="T39"/>
                <a:gd fmla="*/ 2147483647 w 242" name="T40"/>
                <a:gd fmla="*/ 2147483647 h 225" name="T41"/>
                <a:gd fmla="*/ 2147483647 w 242" name="T42"/>
                <a:gd fmla="*/ 2147483647 h 225" name="T43"/>
                <a:gd fmla="*/ 2147483647 w 242" name="T44"/>
                <a:gd fmla="*/ 2147483647 h 225" name="T45"/>
                <a:gd fmla="*/ 2147483647 w 242" name="T46"/>
                <a:gd fmla="*/ 2147483647 h 225" name="T47"/>
                <a:gd fmla="*/ 2147483647 w 242" name="T48"/>
                <a:gd fmla="*/ 2147483647 h 225" name="T49"/>
                <a:gd fmla="*/ 2147483647 w 242" name="T50"/>
                <a:gd fmla="*/ 2147483647 h 225" name="T51"/>
                <a:gd fmla="*/ 2147483647 w 242" name="T52"/>
                <a:gd fmla="*/ 2147483647 h 225" name="T53"/>
                <a:gd fmla="*/ 2147483647 w 242" name="T54"/>
                <a:gd fmla="*/ 2147483647 h 225" name="T55"/>
                <a:gd fmla="*/ 2147483647 w 242" name="T56"/>
                <a:gd fmla="*/ 2147483647 h 225" name="T57"/>
                <a:gd fmla="*/ 2147483647 w 242" name="T58"/>
                <a:gd fmla="*/ 2147483647 h 225" name="T59"/>
                <a:gd fmla="*/ 2147483647 w 242" name="T60"/>
                <a:gd fmla="*/ 2147483647 h 225" name="T61"/>
                <a:gd fmla="*/ 2147483647 w 242" name="T62"/>
                <a:gd fmla="*/ 2147483647 h 225" name="T63"/>
                <a:gd fmla="*/ 2147483647 w 242" name="T64"/>
                <a:gd fmla="*/ 2147483647 h 225" name="T65"/>
                <a:gd fmla="*/ 2147483647 w 242" name="T66"/>
                <a:gd fmla="*/ 2147483647 h 225" name="T67"/>
                <a:gd fmla="*/ 2147483647 w 242" name="T68"/>
                <a:gd fmla="*/ 2147483647 h 225" name="T69"/>
                <a:gd fmla="*/ 2147483647 w 242" name="T70"/>
                <a:gd fmla="*/ 2147483647 h 225" name="T71"/>
                <a:gd fmla="*/ 2147483647 w 242" name="T72"/>
                <a:gd fmla="*/ 2147483647 h 225" name="T73"/>
                <a:gd fmla="*/ 2147483647 w 242" name="T74"/>
                <a:gd fmla="*/ 2147483647 h 225" name="T75"/>
                <a:gd fmla="*/ 2147483647 w 242" name="T76"/>
                <a:gd fmla="*/ 2147483647 h 225" name="T77"/>
                <a:gd fmla="*/ 2147483647 w 242" name="T78"/>
                <a:gd fmla="*/ 2147483647 h 225" name="T79"/>
                <a:gd fmla="*/ 2147483647 w 242" name="T80"/>
                <a:gd fmla="*/ 2147483647 h 225" name="T81"/>
                <a:gd fmla="*/ 2147483647 w 242" name="T82"/>
                <a:gd fmla="*/ 2147483647 h 225" name="T83"/>
                <a:gd fmla="*/ 2147483647 w 242" name="T84"/>
                <a:gd fmla="*/ 2147483647 h 225" name="T85"/>
                <a:gd fmla="*/ 2147483647 w 242" name="T86"/>
                <a:gd fmla="*/ 2147483647 h 225" name="T87"/>
                <a:gd fmla="*/ 2147483647 w 242" name="T88"/>
                <a:gd fmla="*/ 2147483647 h 225" name="T89"/>
                <a:gd fmla="*/ 2147483647 w 242" name="T90"/>
                <a:gd fmla="*/ 2147483647 h 225" name="T91"/>
                <a:gd fmla="*/ 2147483647 w 242" name="T92"/>
                <a:gd fmla="*/ 2147483647 h 225" name="T93"/>
                <a:gd fmla="*/ 2147483647 w 242" name="T94"/>
                <a:gd fmla="*/ 2147483647 h 225" name="T95"/>
                <a:gd fmla="*/ 2147483647 w 242" name="T96"/>
                <a:gd fmla="*/ 2147483647 h 225" name="T97"/>
                <a:gd fmla="*/ 2147483647 w 242" name="T98"/>
                <a:gd fmla="*/ 2147483647 h 225" name="T99"/>
                <a:gd fmla="*/ 2147483647 w 242" name="T100"/>
                <a:gd fmla="*/ 2147483647 h 225" name="T101"/>
                <a:gd fmla="*/ 2147483647 w 242" name="T102"/>
                <a:gd fmla="*/ 2147483647 h 225" name="T103"/>
                <a:gd fmla="*/ 2147483647 w 242" name="T104"/>
                <a:gd fmla="*/ 2147483647 h 225" name="T105"/>
                <a:gd fmla="*/ 2147483647 w 242" name="T106"/>
                <a:gd fmla="*/ 2147483647 h 225" name="T107"/>
                <a:gd fmla="*/ 2147483647 w 242" name="T108"/>
                <a:gd fmla="*/ 2147483647 h 225" name="T109"/>
                <a:gd fmla="*/ 2147483647 w 242" name="T110"/>
                <a:gd fmla="*/ 2147483647 h 225" name="T111"/>
                <a:gd fmla="*/ 2147483647 w 242" name="T112"/>
                <a:gd fmla="*/ 2147483647 h 225"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b" l="0" r="r" t="0"/>
              <a:pathLst>
                <a:path h="225" w="241">
                  <a:moveTo>
                    <a:pt x="7" y="75"/>
                  </a:moveTo>
                  <a:cubicBezTo>
                    <a:pt x="3" y="56"/>
                    <a:pt x="0" y="41"/>
                    <a:pt x="1" y="40"/>
                  </a:cubicBezTo>
                  <a:cubicBezTo>
                    <a:pt x="1" y="40"/>
                    <a:pt x="2" y="39"/>
                    <a:pt x="2" y="38"/>
                  </a:cubicBezTo>
                  <a:cubicBezTo>
                    <a:pt x="2" y="36"/>
                    <a:pt x="5" y="34"/>
                    <a:pt x="6" y="34"/>
                  </a:cubicBezTo>
                  <a:cubicBezTo>
                    <a:pt x="6" y="35"/>
                    <a:pt x="7" y="33"/>
                    <a:pt x="6" y="31"/>
                  </a:cubicBezTo>
                  <a:cubicBezTo>
                    <a:pt x="5" y="30"/>
                    <a:pt x="2" y="28"/>
                    <a:pt x="1" y="28"/>
                  </a:cubicBezTo>
                  <a:cubicBezTo>
                    <a:pt x="1" y="27"/>
                    <a:pt x="0" y="25"/>
                    <a:pt x="1" y="25"/>
                  </a:cubicBezTo>
                  <a:cubicBezTo>
                    <a:pt x="2" y="25"/>
                    <a:pt x="6" y="23"/>
                    <a:pt x="8" y="24"/>
                  </a:cubicBezTo>
                  <a:cubicBezTo>
                    <a:pt x="9" y="24"/>
                    <a:pt x="14" y="25"/>
                    <a:pt x="14" y="26"/>
                  </a:cubicBezTo>
                  <a:cubicBezTo>
                    <a:pt x="14" y="27"/>
                    <a:pt x="16" y="27"/>
                    <a:pt x="16" y="26"/>
                  </a:cubicBezTo>
                  <a:cubicBezTo>
                    <a:pt x="16" y="25"/>
                    <a:pt x="14" y="22"/>
                    <a:pt x="14" y="22"/>
                  </a:cubicBezTo>
                  <a:cubicBezTo>
                    <a:pt x="13" y="23"/>
                    <a:pt x="10" y="21"/>
                    <a:pt x="7" y="19"/>
                  </a:cubicBezTo>
                  <a:cubicBezTo>
                    <a:pt x="5" y="16"/>
                    <a:pt x="4" y="10"/>
                    <a:pt x="5" y="10"/>
                  </a:cubicBezTo>
                  <a:cubicBezTo>
                    <a:pt x="6" y="9"/>
                    <a:pt x="9" y="10"/>
                    <a:pt x="10" y="8"/>
                  </a:cubicBezTo>
                  <a:cubicBezTo>
                    <a:pt x="10" y="6"/>
                    <a:pt x="14" y="7"/>
                    <a:pt x="15" y="6"/>
                  </a:cubicBezTo>
                  <a:cubicBezTo>
                    <a:pt x="15" y="5"/>
                    <a:pt x="19" y="2"/>
                    <a:pt x="19" y="2"/>
                  </a:cubicBezTo>
                  <a:cubicBezTo>
                    <a:pt x="20" y="2"/>
                    <a:pt x="23" y="3"/>
                    <a:pt x="24" y="2"/>
                  </a:cubicBezTo>
                  <a:cubicBezTo>
                    <a:pt x="25" y="1"/>
                    <a:pt x="28" y="0"/>
                    <a:pt x="29" y="0"/>
                  </a:cubicBezTo>
                  <a:cubicBezTo>
                    <a:pt x="30" y="0"/>
                    <a:pt x="33" y="2"/>
                    <a:pt x="33" y="3"/>
                  </a:cubicBezTo>
                  <a:cubicBezTo>
                    <a:pt x="32" y="3"/>
                    <a:pt x="34" y="5"/>
                    <a:pt x="36" y="4"/>
                  </a:cubicBezTo>
                  <a:cubicBezTo>
                    <a:pt x="37" y="4"/>
                    <a:pt x="40" y="3"/>
                    <a:pt x="41" y="3"/>
                  </a:cubicBezTo>
                  <a:cubicBezTo>
                    <a:pt x="41" y="4"/>
                    <a:pt x="43" y="3"/>
                    <a:pt x="43" y="4"/>
                  </a:cubicBezTo>
                  <a:cubicBezTo>
                    <a:pt x="43" y="5"/>
                    <a:pt x="45" y="7"/>
                    <a:pt x="45" y="8"/>
                  </a:cubicBezTo>
                  <a:cubicBezTo>
                    <a:pt x="45" y="8"/>
                    <a:pt x="46" y="10"/>
                    <a:pt x="44" y="10"/>
                  </a:cubicBezTo>
                  <a:cubicBezTo>
                    <a:pt x="43" y="10"/>
                    <a:pt x="41" y="12"/>
                    <a:pt x="42" y="12"/>
                  </a:cubicBezTo>
                  <a:cubicBezTo>
                    <a:pt x="43" y="12"/>
                    <a:pt x="46" y="15"/>
                    <a:pt x="46" y="16"/>
                  </a:cubicBezTo>
                  <a:cubicBezTo>
                    <a:pt x="47" y="18"/>
                    <a:pt x="49" y="21"/>
                    <a:pt x="46" y="21"/>
                  </a:cubicBezTo>
                  <a:cubicBezTo>
                    <a:pt x="44" y="21"/>
                    <a:pt x="36" y="24"/>
                    <a:pt x="35" y="25"/>
                  </a:cubicBezTo>
                  <a:cubicBezTo>
                    <a:pt x="34" y="26"/>
                    <a:pt x="32" y="23"/>
                    <a:pt x="34" y="18"/>
                  </a:cubicBezTo>
                  <a:cubicBezTo>
                    <a:pt x="34" y="18"/>
                    <a:pt x="34" y="18"/>
                    <a:pt x="30" y="14"/>
                  </a:cubicBezTo>
                  <a:cubicBezTo>
                    <a:pt x="28" y="11"/>
                    <a:pt x="28" y="11"/>
                    <a:pt x="28" y="11"/>
                  </a:cubicBezTo>
                  <a:cubicBezTo>
                    <a:pt x="26" y="11"/>
                    <a:pt x="24" y="12"/>
                    <a:pt x="22" y="12"/>
                  </a:cubicBezTo>
                  <a:cubicBezTo>
                    <a:pt x="21" y="13"/>
                    <a:pt x="20" y="16"/>
                    <a:pt x="19" y="16"/>
                  </a:cubicBezTo>
                  <a:cubicBezTo>
                    <a:pt x="18" y="16"/>
                    <a:pt x="16" y="19"/>
                    <a:pt x="17" y="18"/>
                  </a:cubicBezTo>
                  <a:cubicBezTo>
                    <a:pt x="17" y="18"/>
                    <a:pt x="20" y="19"/>
                    <a:pt x="21" y="20"/>
                  </a:cubicBezTo>
                  <a:cubicBezTo>
                    <a:pt x="22" y="21"/>
                    <a:pt x="24" y="26"/>
                    <a:pt x="23" y="27"/>
                  </a:cubicBezTo>
                  <a:cubicBezTo>
                    <a:pt x="23" y="29"/>
                    <a:pt x="20" y="34"/>
                    <a:pt x="20" y="34"/>
                  </a:cubicBezTo>
                  <a:cubicBezTo>
                    <a:pt x="21" y="34"/>
                    <a:pt x="22" y="37"/>
                    <a:pt x="22" y="39"/>
                  </a:cubicBezTo>
                  <a:cubicBezTo>
                    <a:pt x="22" y="40"/>
                    <a:pt x="23" y="46"/>
                    <a:pt x="23" y="47"/>
                  </a:cubicBezTo>
                  <a:cubicBezTo>
                    <a:pt x="23" y="49"/>
                    <a:pt x="23" y="53"/>
                    <a:pt x="24" y="53"/>
                  </a:cubicBezTo>
                  <a:cubicBezTo>
                    <a:pt x="24" y="54"/>
                    <a:pt x="24" y="55"/>
                    <a:pt x="25" y="55"/>
                  </a:cubicBezTo>
                  <a:cubicBezTo>
                    <a:pt x="26" y="54"/>
                    <a:pt x="30" y="57"/>
                    <a:pt x="32" y="57"/>
                  </a:cubicBezTo>
                  <a:cubicBezTo>
                    <a:pt x="33" y="56"/>
                    <a:pt x="38" y="56"/>
                    <a:pt x="38" y="55"/>
                  </a:cubicBezTo>
                  <a:cubicBezTo>
                    <a:pt x="38" y="54"/>
                    <a:pt x="40" y="54"/>
                    <a:pt x="40" y="54"/>
                  </a:cubicBezTo>
                  <a:cubicBezTo>
                    <a:pt x="40" y="53"/>
                    <a:pt x="43" y="53"/>
                    <a:pt x="45" y="54"/>
                  </a:cubicBezTo>
                  <a:cubicBezTo>
                    <a:pt x="47" y="56"/>
                    <a:pt x="50" y="56"/>
                    <a:pt x="48" y="54"/>
                  </a:cubicBezTo>
                  <a:cubicBezTo>
                    <a:pt x="47" y="52"/>
                    <a:pt x="46" y="48"/>
                    <a:pt x="46" y="49"/>
                  </a:cubicBezTo>
                  <a:cubicBezTo>
                    <a:pt x="45" y="50"/>
                    <a:pt x="44" y="48"/>
                    <a:pt x="44" y="48"/>
                  </a:cubicBezTo>
                  <a:cubicBezTo>
                    <a:pt x="45" y="47"/>
                    <a:pt x="45" y="44"/>
                    <a:pt x="43" y="42"/>
                  </a:cubicBezTo>
                  <a:cubicBezTo>
                    <a:pt x="41" y="39"/>
                    <a:pt x="34" y="32"/>
                    <a:pt x="34" y="31"/>
                  </a:cubicBezTo>
                  <a:cubicBezTo>
                    <a:pt x="34" y="31"/>
                    <a:pt x="36" y="30"/>
                    <a:pt x="37" y="30"/>
                  </a:cubicBezTo>
                  <a:cubicBezTo>
                    <a:pt x="38" y="30"/>
                    <a:pt x="39" y="28"/>
                    <a:pt x="41" y="28"/>
                  </a:cubicBezTo>
                  <a:cubicBezTo>
                    <a:pt x="42" y="28"/>
                    <a:pt x="45" y="26"/>
                    <a:pt x="46" y="27"/>
                  </a:cubicBezTo>
                  <a:cubicBezTo>
                    <a:pt x="47" y="28"/>
                    <a:pt x="51" y="30"/>
                    <a:pt x="51" y="29"/>
                  </a:cubicBezTo>
                  <a:cubicBezTo>
                    <a:pt x="52" y="29"/>
                    <a:pt x="54" y="27"/>
                    <a:pt x="53" y="27"/>
                  </a:cubicBezTo>
                  <a:cubicBezTo>
                    <a:pt x="53" y="26"/>
                    <a:pt x="53" y="25"/>
                    <a:pt x="55" y="26"/>
                  </a:cubicBezTo>
                  <a:cubicBezTo>
                    <a:pt x="57" y="26"/>
                    <a:pt x="62" y="27"/>
                    <a:pt x="62" y="27"/>
                  </a:cubicBezTo>
                  <a:cubicBezTo>
                    <a:pt x="63" y="28"/>
                    <a:pt x="64" y="29"/>
                    <a:pt x="66" y="29"/>
                  </a:cubicBezTo>
                  <a:cubicBezTo>
                    <a:pt x="67" y="29"/>
                    <a:pt x="71" y="31"/>
                    <a:pt x="71" y="30"/>
                  </a:cubicBezTo>
                  <a:cubicBezTo>
                    <a:pt x="71" y="30"/>
                    <a:pt x="74" y="30"/>
                    <a:pt x="75" y="31"/>
                  </a:cubicBezTo>
                  <a:cubicBezTo>
                    <a:pt x="76" y="32"/>
                    <a:pt x="81" y="37"/>
                    <a:pt x="83" y="38"/>
                  </a:cubicBezTo>
                  <a:cubicBezTo>
                    <a:pt x="84" y="38"/>
                    <a:pt x="87" y="38"/>
                    <a:pt x="88" y="38"/>
                  </a:cubicBezTo>
                  <a:cubicBezTo>
                    <a:pt x="89" y="39"/>
                    <a:pt x="90" y="41"/>
                    <a:pt x="89" y="42"/>
                  </a:cubicBezTo>
                  <a:cubicBezTo>
                    <a:pt x="87" y="42"/>
                    <a:pt x="87" y="44"/>
                    <a:pt x="86" y="44"/>
                  </a:cubicBezTo>
                  <a:cubicBezTo>
                    <a:pt x="86" y="44"/>
                    <a:pt x="84" y="43"/>
                    <a:pt x="84" y="44"/>
                  </a:cubicBezTo>
                  <a:cubicBezTo>
                    <a:pt x="84" y="45"/>
                    <a:pt x="81" y="45"/>
                    <a:pt x="80" y="43"/>
                  </a:cubicBezTo>
                  <a:cubicBezTo>
                    <a:pt x="80" y="41"/>
                    <a:pt x="77" y="37"/>
                    <a:pt x="77" y="39"/>
                  </a:cubicBezTo>
                  <a:cubicBezTo>
                    <a:pt x="77" y="41"/>
                    <a:pt x="73" y="43"/>
                    <a:pt x="74" y="44"/>
                  </a:cubicBezTo>
                  <a:cubicBezTo>
                    <a:pt x="74" y="44"/>
                    <a:pt x="76" y="46"/>
                    <a:pt x="75" y="47"/>
                  </a:cubicBezTo>
                  <a:cubicBezTo>
                    <a:pt x="74" y="48"/>
                    <a:pt x="76" y="51"/>
                    <a:pt x="77" y="51"/>
                  </a:cubicBezTo>
                  <a:cubicBezTo>
                    <a:pt x="79" y="51"/>
                    <a:pt x="81" y="52"/>
                    <a:pt x="81" y="53"/>
                  </a:cubicBezTo>
                  <a:cubicBezTo>
                    <a:pt x="81" y="55"/>
                    <a:pt x="80" y="59"/>
                    <a:pt x="80" y="58"/>
                  </a:cubicBezTo>
                  <a:cubicBezTo>
                    <a:pt x="80" y="57"/>
                    <a:pt x="78" y="57"/>
                    <a:pt x="77" y="59"/>
                  </a:cubicBezTo>
                  <a:cubicBezTo>
                    <a:pt x="76" y="61"/>
                    <a:pt x="76" y="66"/>
                    <a:pt x="76" y="66"/>
                  </a:cubicBezTo>
                  <a:cubicBezTo>
                    <a:pt x="77" y="66"/>
                    <a:pt x="79" y="69"/>
                    <a:pt x="78" y="71"/>
                  </a:cubicBezTo>
                  <a:cubicBezTo>
                    <a:pt x="78" y="72"/>
                    <a:pt x="77" y="77"/>
                    <a:pt x="77" y="78"/>
                  </a:cubicBezTo>
                  <a:cubicBezTo>
                    <a:pt x="77" y="80"/>
                    <a:pt x="82" y="83"/>
                    <a:pt x="82" y="84"/>
                  </a:cubicBezTo>
                  <a:cubicBezTo>
                    <a:pt x="82" y="84"/>
                    <a:pt x="81" y="86"/>
                    <a:pt x="81" y="86"/>
                  </a:cubicBezTo>
                  <a:cubicBezTo>
                    <a:pt x="82" y="87"/>
                    <a:pt x="83" y="91"/>
                    <a:pt x="82" y="93"/>
                  </a:cubicBezTo>
                  <a:cubicBezTo>
                    <a:pt x="82" y="96"/>
                    <a:pt x="85" y="103"/>
                    <a:pt x="85" y="103"/>
                  </a:cubicBezTo>
                  <a:cubicBezTo>
                    <a:pt x="86" y="103"/>
                    <a:pt x="89" y="104"/>
                    <a:pt x="89" y="105"/>
                  </a:cubicBezTo>
                  <a:cubicBezTo>
                    <a:pt x="90" y="106"/>
                    <a:pt x="93" y="110"/>
                    <a:pt x="91" y="110"/>
                  </a:cubicBezTo>
                  <a:cubicBezTo>
                    <a:pt x="90" y="111"/>
                    <a:pt x="84" y="108"/>
                    <a:pt x="83" y="109"/>
                  </a:cubicBezTo>
                  <a:cubicBezTo>
                    <a:pt x="82" y="109"/>
                    <a:pt x="78" y="112"/>
                    <a:pt x="78" y="112"/>
                  </a:cubicBezTo>
                  <a:cubicBezTo>
                    <a:pt x="78" y="113"/>
                    <a:pt x="78" y="114"/>
                    <a:pt x="77" y="115"/>
                  </a:cubicBezTo>
                  <a:cubicBezTo>
                    <a:pt x="75" y="115"/>
                    <a:pt x="71" y="119"/>
                    <a:pt x="71" y="120"/>
                  </a:cubicBezTo>
                  <a:cubicBezTo>
                    <a:pt x="71" y="121"/>
                    <a:pt x="72" y="129"/>
                    <a:pt x="76" y="133"/>
                  </a:cubicBezTo>
                  <a:cubicBezTo>
                    <a:pt x="79" y="138"/>
                    <a:pt x="87" y="134"/>
                    <a:pt x="86" y="133"/>
                  </a:cubicBezTo>
                  <a:cubicBezTo>
                    <a:pt x="86" y="132"/>
                    <a:pt x="86" y="128"/>
                    <a:pt x="86" y="127"/>
                  </a:cubicBezTo>
                  <a:cubicBezTo>
                    <a:pt x="87" y="127"/>
                    <a:pt x="91" y="125"/>
                    <a:pt x="92" y="127"/>
                  </a:cubicBezTo>
                  <a:cubicBezTo>
                    <a:pt x="93" y="128"/>
                    <a:pt x="97" y="131"/>
                    <a:pt x="98" y="130"/>
                  </a:cubicBezTo>
                  <a:cubicBezTo>
                    <a:pt x="100" y="129"/>
                    <a:pt x="105" y="131"/>
                    <a:pt x="106" y="133"/>
                  </a:cubicBezTo>
                  <a:cubicBezTo>
                    <a:pt x="108" y="135"/>
                    <a:pt x="113" y="137"/>
                    <a:pt x="113" y="136"/>
                  </a:cubicBezTo>
                  <a:cubicBezTo>
                    <a:pt x="113" y="135"/>
                    <a:pt x="115" y="132"/>
                    <a:pt x="116" y="132"/>
                  </a:cubicBezTo>
                  <a:cubicBezTo>
                    <a:pt x="117" y="132"/>
                    <a:pt x="119" y="132"/>
                    <a:pt x="119" y="130"/>
                  </a:cubicBezTo>
                  <a:cubicBezTo>
                    <a:pt x="119" y="129"/>
                    <a:pt x="118" y="124"/>
                    <a:pt x="118" y="123"/>
                  </a:cubicBezTo>
                  <a:cubicBezTo>
                    <a:pt x="119" y="122"/>
                    <a:pt x="119" y="120"/>
                    <a:pt x="120" y="120"/>
                  </a:cubicBezTo>
                  <a:cubicBezTo>
                    <a:pt x="121" y="121"/>
                    <a:pt x="123" y="119"/>
                    <a:pt x="122" y="119"/>
                  </a:cubicBezTo>
                  <a:cubicBezTo>
                    <a:pt x="122" y="118"/>
                    <a:pt x="125" y="116"/>
                    <a:pt x="126" y="116"/>
                  </a:cubicBezTo>
                  <a:cubicBezTo>
                    <a:pt x="127" y="116"/>
                    <a:pt x="131" y="117"/>
                    <a:pt x="131" y="117"/>
                  </a:cubicBezTo>
                  <a:cubicBezTo>
                    <a:pt x="131" y="116"/>
                    <a:pt x="133" y="114"/>
                    <a:pt x="135" y="114"/>
                  </a:cubicBezTo>
                  <a:cubicBezTo>
                    <a:pt x="137" y="114"/>
                    <a:pt x="143" y="112"/>
                    <a:pt x="145" y="113"/>
                  </a:cubicBezTo>
                  <a:cubicBezTo>
                    <a:pt x="146" y="114"/>
                    <a:pt x="153" y="113"/>
                    <a:pt x="156" y="112"/>
                  </a:cubicBezTo>
                  <a:cubicBezTo>
                    <a:pt x="159" y="112"/>
                    <a:pt x="164" y="115"/>
                    <a:pt x="164" y="115"/>
                  </a:cubicBezTo>
                  <a:cubicBezTo>
                    <a:pt x="165" y="115"/>
                    <a:pt x="168" y="113"/>
                    <a:pt x="169" y="112"/>
                  </a:cubicBezTo>
                  <a:cubicBezTo>
                    <a:pt x="171" y="112"/>
                    <a:pt x="175" y="111"/>
                    <a:pt x="175" y="111"/>
                  </a:cubicBezTo>
                  <a:cubicBezTo>
                    <a:pt x="176" y="110"/>
                    <a:pt x="179" y="108"/>
                    <a:pt x="180" y="107"/>
                  </a:cubicBezTo>
                  <a:cubicBezTo>
                    <a:pt x="182" y="107"/>
                    <a:pt x="185" y="107"/>
                    <a:pt x="185" y="106"/>
                  </a:cubicBezTo>
                  <a:cubicBezTo>
                    <a:pt x="185" y="105"/>
                    <a:pt x="189" y="105"/>
                    <a:pt x="191" y="107"/>
                  </a:cubicBezTo>
                  <a:cubicBezTo>
                    <a:pt x="191" y="107"/>
                    <a:pt x="191" y="107"/>
                    <a:pt x="193" y="109"/>
                  </a:cubicBezTo>
                  <a:cubicBezTo>
                    <a:pt x="195" y="110"/>
                    <a:pt x="195" y="110"/>
                    <a:pt x="195" y="110"/>
                  </a:cubicBezTo>
                  <a:cubicBezTo>
                    <a:pt x="196" y="111"/>
                    <a:pt x="197" y="113"/>
                    <a:pt x="197" y="114"/>
                  </a:cubicBezTo>
                  <a:cubicBezTo>
                    <a:pt x="198" y="114"/>
                    <a:pt x="198" y="118"/>
                    <a:pt x="198" y="119"/>
                  </a:cubicBezTo>
                  <a:cubicBezTo>
                    <a:pt x="199" y="120"/>
                    <a:pt x="200" y="124"/>
                    <a:pt x="200" y="124"/>
                  </a:cubicBezTo>
                  <a:cubicBezTo>
                    <a:pt x="200" y="124"/>
                    <a:pt x="200" y="126"/>
                    <a:pt x="200" y="127"/>
                  </a:cubicBezTo>
                  <a:cubicBezTo>
                    <a:pt x="201" y="127"/>
                    <a:pt x="203" y="131"/>
                    <a:pt x="205" y="133"/>
                  </a:cubicBezTo>
                  <a:cubicBezTo>
                    <a:pt x="206" y="135"/>
                    <a:pt x="211" y="142"/>
                    <a:pt x="211" y="142"/>
                  </a:cubicBezTo>
                  <a:cubicBezTo>
                    <a:pt x="210" y="143"/>
                    <a:pt x="209" y="148"/>
                    <a:pt x="209" y="149"/>
                  </a:cubicBezTo>
                  <a:cubicBezTo>
                    <a:pt x="209" y="150"/>
                    <a:pt x="210" y="154"/>
                    <a:pt x="211" y="154"/>
                  </a:cubicBezTo>
                  <a:cubicBezTo>
                    <a:pt x="212" y="155"/>
                    <a:pt x="213" y="158"/>
                    <a:pt x="213" y="160"/>
                  </a:cubicBezTo>
                  <a:cubicBezTo>
                    <a:pt x="213" y="161"/>
                    <a:pt x="216" y="166"/>
                    <a:pt x="216" y="167"/>
                  </a:cubicBezTo>
                  <a:cubicBezTo>
                    <a:pt x="216" y="168"/>
                    <a:pt x="217" y="170"/>
                    <a:pt x="217" y="171"/>
                  </a:cubicBezTo>
                  <a:cubicBezTo>
                    <a:pt x="216" y="171"/>
                    <a:pt x="216" y="172"/>
                    <a:pt x="215" y="173"/>
                  </a:cubicBezTo>
                  <a:cubicBezTo>
                    <a:pt x="215" y="174"/>
                    <a:pt x="214" y="176"/>
                    <a:pt x="215" y="177"/>
                  </a:cubicBezTo>
                  <a:cubicBezTo>
                    <a:pt x="216" y="177"/>
                    <a:pt x="219" y="182"/>
                    <a:pt x="219" y="183"/>
                  </a:cubicBezTo>
                  <a:cubicBezTo>
                    <a:pt x="219" y="184"/>
                    <a:pt x="217" y="189"/>
                    <a:pt x="219" y="191"/>
                  </a:cubicBezTo>
                  <a:cubicBezTo>
                    <a:pt x="220" y="192"/>
                    <a:pt x="218" y="197"/>
                    <a:pt x="220" y="198"/>
                  </a:cubicBezTo>
                  <a:cubicBezTo>
                    <a:pt x="222" y="200"/>
                    <a:pt x="225" y="204"/>
                    <a:pt x="226" y="204"/>
                  </a:cubicBezTo>
                  <a:cubicBezTo>
                    <a:pt x="227" y="204"/>
                    <a:pt x="230" y="206"/>
                    <a:pt x="230" y="207"/>
                  </a:cubicBezTo>
                  <a:cubicBezTo>
                    <a:pt x="230" y="208"/>
                    <a:pt x="230" y="211"/>
                    <a:pt x="230" y="212"/>
                  </a:cubicBezTo>
                  <a:cubicBezTo>
                    <a:pt x="230" y="213"/>
                    <a:pt x="234" y="216"/>
                    <a:pt x="235" y="216"/>
                  </a:cubicBezTo>
                  <a:cubicBezTo>
                    <a:pt x="235" y="216"/>
                    <a:pt x="238" y="218"/>
                    <a:pt x="239" y="218"/>
                  </a:cubicBezTo>
                  <a:cubicBezTo>
                    <a:pt x="240" y="218"/>
                    <a:pt x="242" y="218"/>
                    <a:pt x="241" y="219"/>
                  </a:cubicBezTo>
                  <a:cubicBezTo>
                    <a:pt x="241" y="221"/>
                    <a:pt x="238" y="224"/>
                    <a:pt x="237" y="224"/>
                  </a:cubicBezTo>
                  <a:cubicBezTo>
                    <a:pt x="236" y="224"/>
                    <a:pt x="234" y="225"/>
                    <a:pt x="234" y="225"/>
                  </a:cubicBezTo>
                  <a:cubicBezTo>
                    <a:pt x="234" y="225"/>
                    <a:pt x="234" y="225"/>
                    <a:pt x="233" y="225"/>
                  </a:cubicBezTo>
                  <a:cubicBezTo>
                    <a:pt x="233" y="224"/>
                    <a:pt x="230" y="223"/>
                    <a:pt x="228" y="222"/>
                  </a:cubicBezTo>
                  <a:cubicBezTo>
                    <a:pt x="227" y="221"/>
                    <a:pt x="221" y="219"/>
                    <a:pt x="220" y="218"/>
                  </a:cubicBezTo>
                  <a:cubicBezTo>
                    <a:pt x="218" y="217"/>
                    <a:pt x="212" y="212"/>
                    <a:pt x="211" y="211"/>
                  </a:cubicBezTo>
                  <a:cubicBezTo>
                    <a:pt x="210" y="210"/>
                    <a:pt x="208" y="208"/>
                    <a:pt x="207" y="208"/>
                  </a:cubicBezTo>
                  <a:cubicBezTo>
                    <a:pt x="207" y="208"/>
                    <a:pt x="206" y="205"/>
                    <a:pt x="206" y="204"/>
                  </a:cubicBezTo>
                  <a:cubicBezTo>
                    <a:pt x="206" y="203"/>
                    <a:pt x="204" y="200"/>
                    <a:pt x="203" y="201"/>
                  </a:cubicBezTo>
                  <a:cubicBezTo>
                    <a:pt x="203" y="202"/>
                    <a:pt x="198" y="199"/>
                    <a:pt x="196" y="196"/>
                  </a:cubicBezTo>
                  <a:cubicBezTo>
                    <a:pt x="193" y="194"/>
                    <a:pt x="189" y="186"/>
                    <a:pt x="187" y="184"/>
                  </a:cubicBezTo>
                  <a:cubicBezTo>
                    <a:pt x="185" y="183"/>
                    <a:pt x="182" y="178"/>
                    <a:pt x="181" y="177"/>
                  </a:cubicBezTo>
                  <a:cubicBezTo>
                    <a:pt x="180" y="177"/>
                    <a:pt x="179" y="176"/>
                    <a:pt x="178" y="175"/>
                  </a:cubicBezTo>
                  <a:cubicBezTo>
                    <a:pt x="178" y="175"/>
                    <a:pt x="175" y="172"/>
                    <a:pt x="174" y="171"/>
                  </a:cubicBezTo>
                  <a:cubicBezTo>
                    <a:pt x="172" y="170"/>
                    <a:pt x="165" y="167"/>
                    <a:pt x="163" y="167"/>
                  </a:cubicBezTo>
                  <a:cubicBezTo>
                    <a:pt x="161" y="167"/>
                    <a:pt x="156" y="167"/>
                    <a:pt x="156" y="167"/>
                  </a:cubicBezTo>
                  <a:cubicBezTo>
                    <a:pt x="156" y="166"/>
                    <a:pt x="152" y="165"/>
                    <a:pt x="150" y="165"/>
                  </a:cubicBezTo>
                  <a:cubicBezTo>
                    <a:pt x="148" y="166"/>
                    <a:pt x="142" y="161"/>
                    <a:pt x="143" y="160"/>
                  </a:cubicBezTo>
                  <a:cubicBezTo>
                    <a:pt x="143" y="159"/>
                    <a:pt x="142" y="158"/>
                    <a:pt x="141" y="158"/>
                  </a:cubicBezTo>
                  <a:cubicBezTo>
                    <a:pt x="140" y="159"/>
                    <a:pt x="137" y="158"/>
                    <a:pt x="135" y="157"/>
                  </a:cubicBezTo>
                  <a:cubicBezTo>
                    <a:pt x="134" y="156"/>
                    <a:pt x="130" y="150"/>
                    <a:pt x="129" y="148"/>
                  </a:cubicBezTo>
                  <a:cubicBezTo>
                    <a:pt x="129" y="147"/>
                    <a:pt x="126" y="143"/>
                    <a:pt x="126" y="142"/>
                  </a:cubicBezTo>
                  <a:cubicBezTo>
                    <a:pt x="126" y="142"/>
                    <a:pt x="124" y="140"/>
                    <a:pt x="123" y="139"/>
                  </a:cubicBezTo>
                  <a:cubicBezTo>
                    <a:pt x="121" y="139"/>
                    <a:pt x="118" y="137"/>
                    <a:pt x="118" y="138"/>
                  </a:cubicBezTo>
                  <a:cubicBezTo>
                    <a:pt x="119" y="138"/>
                    <a:pt x="117" y="140"/>
                    <a:pt x="116" y="140"/>
                  </a:cubicBezTo>
                  <a:cubicBezTo>
                    <a:pt x="114" y="140"/>
                    <a:pt x="109" y="142"/>
                    <a:pt x="109" y="141"/>
                  </a:cubicBezTo>
                  <a:cubicBezTo>
                    <a:pt x="108" y="141"/>
                    <a:pt x="107" y="140"/>
                    <a:pt x="106" y="140"/>
                  </a:cubicBezTo>
                  <a:cubicBezTo>
                    <a:pt x="105" y="141"/>
                    <a:pt x="101" y="140"/>
                    <a:pt x="101" y="140"/>
                  </a:cubicBezTo>
                  <a:cubicBezTo>
                    <a:pt x="100" y="141"/>
                    <a:pt x="97" y="143"/>
                    <a:pt x="96" y="143"/>
                  </a:cubicBezTo>
                  <a:cubicBezTo>
                    <a:pt x="95" y="142"/>
                    <a:pt x="90" y="142"/>
                    <a:pt x="87" y="144"/>
                  </a:cubicBezTo>
                  <a:cubicBezTo>
                    <a:pt x="85" y="145"/>
                    <a:pt x="76" y="149"/>
                    <a:pt x="74" y="148"/>
                  </a:cubicBezTo>
                  <a:cubicBezTo>
                    <a:pt x="72" y="148"/>
                    <a:pt x="66" y="143"/>
                    <a:pt x="64" y="142"/>
                  </a:cubicBezTo>
                  <a:cubicBezTo>
                    <a:pt x="63" y="142"/>
                    <a:pt x="58" y="142"/>
                    <a:pt x="58" y="141"/>
                  </a:cubicBezTo>
                  <a:cubicBezTo>
                    <a:pt x="57" y="141"/>
                    <a:pt x="57" y="142"/>
                    <a:pt x="58" y="142"/>
                  </a:cubicBezTo>
                  <a:cubicBezTo>
                    <a:pt x="59" y="143"/>
                    <a:pt x="62" y="146"/>
                    <a:pt x="61" y="146"/>
                  </a:cubicBezTo>
                  <a:cubicBezTo>
                    <a:pt x="60" y="146"/>
                    <a:pt x="57" y="147"/>
                    <a:pt x="56" y="146"/>
                  </a:cubicBezTo>
                  <a:cubicBezTo>
                    <a:pt x="54" y="145"/>
                    <a:pt x="49" y="145"/>
                    <a:pt x="49" y="145"/>
                  </a:cubicBezTo>
                  <a:cubicBezTo>
                    <a:pt x="48" y="144"/>
                    <a:pt x="47" y="143"/>
                    <a:pt x="45" y="141"/>
                  </a:cubicBezTo>
                  <a:cubicBezTo>
                    <a:pt x="43" y="140"/>
                    <a:pt x="37" y="138"/>
                    <a:pt x="37" y="138"/>
                  </a:cubicBezTo>
                  <a:cubicBezTo>
                    <a:pt x="36" y="138"/>
                    <a:pt x="11" y="94"/>
                    <a:pt x="7" y="75"/>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3" name="Freeform 59"/>
            <p:cNvSpPr/>
            <p:nvPr/>
          </p:nvSpPr>
          <p:spPr bwMode="auto">
            <a:xfrm>
              <a:off x="198438" y="366713"/>
              <a:ext cx="22225" cy="106362"/>
            </a:xfrm>
            <a:custGeom>
              <a:gdLst>
                <a:gd fmla="*/ 2147483647 w 11" name="T0"/>
                <a:gd fmla="*/ 2147483647 h 52" name="T1"/>
                <a:gd fmla="*/ 2147483647 w 11" name="T2"/>
                <a:gd fmla="*/ 2147483647 h 52" name="T3"/>
                <a:gd fmla="*/ 2147483647 w 11" name="T4"/>
                <a:gd fmla="*/ 2147483647 h 52" name="T5"/>
                <a:gd fmla="*/ 2147483647 w 11" name="T6"/>
                <a:gd fmla="*/ 2147483647 h 52" name="T7"/>
                <a:gd fmla="*/ 2147483647 w 11" name="T8"/>
                <a:gd fmla="*/ 2147483647 h 52" name="T9"/>
                <a:gd fmla="*/ 2147483647 w 11" name="T10"/>
                <a:gd fmla="*/ 2147483647 h 52" name="T11"/>
                <a:gd fmla="*/ 2147483647 w 11" name="T12"/>
                <a:gd fmla="*/ 2147483647 h 52" name="T13"/>
                <a:gd fmla="*/ 2147483647 w 11" name="T14"/>
                <a:gd fmla="*/ 2147483647 h 52" name="T15"/>
                <a:gd fmla="*/ 2147483647 w 11" name="T16"/>
                <a:gd fmla="*/ 2147483647 h 52" name="T17"/>
                <a:gd fmla="*/ 2147483647 w 11" name="T18"/>
                <a:gd fmla="*/ 2147483647 h 52" name="T19"/>
                <a:gd fmla="*/ 2147483647 w 11" name="T20"/>
                <a:gd fmla="*/ 2147483647 h 52" name="T21"/>
                <a:gd fmla="*/ 2147483647 w 11" name="T22"/>
                <a:gd fmla="*/ 2147483647 h 52" name="T23"/>
                <a:gd fmla="*/ 2147483647 w 11" name="T24"/>
                <a:gd fmla="*/ 2147483647 h 52" name="T25"/>
                <a:gd fmla="*/ 0 w 11" name="T26"/>
                <a:gd fmla="*/ 2147483647 h 52" name="T27"/>
                <a:gd fmla="*/ 2147483647 w 11" name="T28"/>
                <a:gd fmla="*/ 2147483647 h 52" name="T29"/>
                <a:gd fmla="*/ 2147483647 w 11" name="T30"/>
                <a:gd fmla="*/ 2147483647 h 52"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b" l="0" r="r" t="0"/>
              <a:pathLst>
                <a:path h="52" w="11">
                  <a:moveTo>
                    <a:pt x="2" y="45"/>
                  </a:moveTo>
                  <a:cubicBezTo>
                    <a:pt x="1" y="45"/>
                    <a:pt x="1" y="39"/>
                    <a:pt x="3" y="31"/>
                  </a:cubicBezTo>
                  <a:cubicBezTo>
                    <a:pt x="4" y="22"/>
                    <a:pt x="9" y="1"/>
                    <a:pt x="10" y="1"/>
                  </a:cubicBezTo>
                  <a:cubicBezTo>
                    <a:pt x="10" y="0"/>
                    <a:pt x="11" y="2"/>
                    <a:pt x="11" y="4"/>
                  </a:cubicBezTo>
                  <a:cubicBezTo>
                    <a:pt x="10" y="5"/>
                    <a:pt x="9" y="10"/>
                    <a:pt x="10" y="10"/>
                  </a:cubicBezTo>
                  <a:cubicBezTo>
                    <a:pt x="10" y="10"/>
                    <a:pt x="11" y="13"/>
                    <a:pt x="10" y="14"/>
                  </a:cubicBezTo>
                  <a:cubicBezTo>
                    <a:pt x="10" y="15"/>
                    <a:pt x="10" y="19"/>
                    <a:pt x="10" y="21"/>
                  </a:cubicBezTo>
                  <a:cubicBezTo>
                    <a:pt x="9" y="22"/>
                    <a:pt x="7" y="27"/>
                    <a:pt x="7" y="29"/>
                  </a:cubicBezTo>
                  <a:cubicBezTo>
                    <a:pt x="7" y="31"/>
                    <a:pt x="10" y="35"/>
                    <a:pt x="9" y="36"/>
                  </a:cubicBezTo>
                  <a:cubicBezTo>
                    <a:pt x="9" y="37"/>
                    <a:pt x="8" y="38"/>
                    <a:pt x="8" y="37"/>
                  </a:cubicBezTo>
                  <a:cubicBezTo>
                    <a:pt x="9" y="36"/>
                    <a:pt x="10" y="38"/>
                    <a:pt x="11" y="39"/>
                  </a:cubicBezTo>
                  <a:cubicBezTo>
                    <a:pt x="11" y="39"/>
                    <a:pt x="9" y="43"/>
                    <a:pt x="8" y="45"/>
                  </a:cubicBezTo>
                  <a:cubicBezTo>
                    <a:pt x="6" y="47"/>
                    <a:pt x="2" y="52"/>
                    <a:pt x="1" y="52"/>
                  </a:cubicBezTo>
                  <a:cubicBezTo>
                    <a:pt x="1" y="52"/>
                    <a:pt x="0" y="51"/>
                    <a:pt x="0" y="51"/>
                  </a:cubicBezTo>
                  <a:cubicBezTo>
                    <a:pt x="0" y="50"/>
                    <a:pt x="1" y="48"/>
                    <a:pt x="2" y="48"/>
                  </a:cubicBezTo>
                  <a:cubicBezTo>
                    <a:pt x="3" y="47"/>
                    <a:pt x="3" y="44"/>
                    <a:pt x="2" y="45"/>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4" name="Freeform 60"/>
            <p:cNvSpPr/>
            <p:nvPr/>
          </p:nvSpPr>
          <p:spPr bwMode="auto">
            <a:xfrm>
              <a:off x="422275" y="74613"/>
              <a:ext cx="455613" cy="582612"/>
            </a:xfrm>
            <a:custGeom>
              <a:gdLst>
                <a:gd fmla="*/ 2147483647 w 221" name="T0"/>
                <a:gd fmla="*/ 2147483647 h 283" name="T1"/>
                <a:gd fmla="*/ 2147483647 w 221" name="T2"/>
                <a:gd fmla="*/ 2147483647 h 283" name="T3"/>
                <a:gd fmla="*/ 2147483647 w 221" name="T4"/>
                <a:gd fmla="*/ 2147483647 h 283" name="T5"/>
                <a:gd fmla="*/ 2147483647 w 221" name="T6"/>
                <a:gd fmla="*/ 2147483647 h 283" name="T7"/>
                <a:gd fmla="*/ 2147483647 w 221" name="T8"/>
                <a:gd fmla="*/ 2147483647 h 283" name="T9"/>
                <a:gd fmla="*/ 2147483647 w 221" name="T10"/>
                <a:gd fmla="*/ 2147483647 h 283" name="T11"/>
                <a:gd fmla="*/ 2147483647 w 221" name="T12"/>
                <a:gd fmla="*/ 2147483647 h 283" name="T13"/>
                <a:gd fmla="*/ 2147483647 w 221" name="T14"/>
                <a:gd fmla="*/ 2147483647 h 283" name="T15"/>
                <a:gd fmla="*/ 2147483647 w 221" name="T16"/>
                <a:gd fmla="*/ 2147483647 h 283" name="T17"/>
                <a:gd fmla="*/ 2147483647 w 221" name="T18"/>
                <a:gd fmla="*/ 2147483647 h 283" name="T19"/>
                <a:gd fmla="*/ 2147483647 w 221" name="T20"/>
                <a:gd fmla="*/ 2147483647 h 283" name="T21"/>
                <a:gd fmla="*/ 2147483647 w 221" name="T22"/>
                <a:gd fmla="*/ 2147483647 h 283" name="T23"/>
                <a:gd fmla="*/ 2147483647 w 221" name="T24"/>
                <a:gd fmla="*/ 2147483647 h 283" name="T25"/>
                <a:gd fmla="*/ 2147483647 w 221" name="T26"/>
                <a:gd fmla="*/ 2147483647 h 283" name="T27"/>
                <a:gd fmla="*/ 2147483647 w 221" name="T28"/>
                <a:gd fmla="*/ 2147483647 h 283" name="T29"/>
                <a:gd fmla="*/ 2147483647 w 221" name="T30"/>
                <a:gd fmla="*/ 2147483647 h 283" name="T31"/>
                <a:gd fmla="*/ 2147483647 w 221" name="T32"/>
                <a:gd fmla="*/ 2147483647 h 283" name="T33"/>
                <a:gd fmla="*/ 2147483647 w 221" name="T34"/>
                <a:gd fmla="*/ 2147483647 h 283" name="T35"/>
                <a:gd fmla="*/ 2147483647 w 221" name="T36"/>
                <a:gd fmla="*/ 2147483647 h 283" name="T37"/>
                <a:gd fmla="*/ 2147483647 w 221" name="T38"/>
                <a:gd fmla="*/ 2147483647 h 283" name="T39"/>
                <a:gd fmla="*/ 2147483647 w 221" name="T40"/>
                <a:gd fmla="*/ 2147483647 h 283" name="T41"/>
                <a:gd fmla="*/ 2147483647 w 221" name="T42"/>
                <a:gd fmla="*/ 2147483647 h 283" name="T43"/>
                <a:gd fmla="*/ 2147483647 w 221" name="T44"/>
                <a:gd fmla="*/ 2147483647 h 283" name="T45"/>
                <a:gd fmla="*/ 2147483647 w 221" name="T46"/>
                <a:gd fmla="*/ 2147483647 h 283" name="T47"/>
                <a:gd fmla="*/ 2147483647 w 221" name="T48"/>
                <a:gd fmla="*/ 2147483647 h 283" name="T49"/>
                <a:gd fmla="*/ 2147483647 w 221" name="T50"/>
                <a:gd fmla="*/ 2147483647 h 283" name="T51"/>
                <a:gd fmla="*/ 2147483647 w 221" name="T52"/>
                <a:gd fmla="*/ 2147483647 h 283" name="T53"/>
                <a:gd fmla="*/ 2147483647 w 221" name="T54"/>
                <a:gd fmla="*/ 2147483647 h 283" name="T55"/>
                <a:gd fmla="*/ 2147483647 w 221" name="T56"/>
                <a:gd fmla="*/ 2147483647 h 283" name="T57"/>
                <a:gd fmla="*/ 2147483647 w 221" name="T58"/>
                <a:gd fmla="*/ 2147483647 h 283" name="T59"/>
                <a:gd fmla="*/ 2147483647 w 221" name="T60"/>
                <a:gd fmla="*/ 2147483647 h 283" name="T61"/>
                <a:gd fmla="*/ 2147483647 w 221" name="T62"/>
                <a:gd fmla="*/ 2147483647 h 283" name="T63"/>
                <a:gd fmla="*/ 2147483647 w 221" name="T64"/>
                <a:gd fmla="*/ 2147483647 h 283" name="T65"/>
                <a:gd fmla="*/ 2147483647 w 221" name="T66"/>
                <a:gd fmla="*/ 2147483647 h 283" name="T67"/>
                <a:gd fmla="*/ 2147483647 w 221" name="T68"/>
                <a:gd fmla="*/ 2147483647 h 283" name="T69"/>
                <a:gd fmla="*/ 2147483647 w 221" name="T70"/>
                <a:gd fmla="*/ 2147483647 h 283" name="T71"/>
                <a:gd fmla="*/ 2147483647 w 221" name="T72"/>
                <a:gd fmla="*/ 2147483647 h 283" name="T73"/>
                <a:gd fmla="*/ 2147483647 w 221" name="T74"/>
                <a:gd fmla="*/ 2147483647 h 283" name="T75"/>
                <a:gd fmla="*/ 2147483647 w 221" name="T76"/>
                <a:gd fmla="*/ 2147483647 h 283" name="T77"/>
                <a:gd fmla="*/ 2147483647 w 221" name="T78"/>
                <a:gd fmla="*/ 2147483647 h 283" name="T79"/>
                <a:gd fmla="*/ 2147483647 w 221" name="T80"/>
                <a:gd fmla="*/ 2147483647 h 283" name="T81"/>
                <a:gd fmla="*/ 2147483647 w 221" name="T82"/>
                <a:gd fmla="*/ 2147483647 h 283" name="T83"/>
                <a:gd fmla="*/ 2147483647 w 221" name="T84"/>
                <a:gd fmla="*/ 2147483647 h 283" name="T85"/>
                <a:gd fmla="*/ 2147483647 w 221" name="T86"/>
                <a:gd fmla="*/ 2147483647 h 283" name="T87"/>
                <a:gd fmla="*/ 2147483647 w 221" name="T88"/>
                <a:gd fmla="*/ 2147483647 h 283" name="T89"/>
                <a:gd fmla="*/ 2147483647 w 221" name="T90"/>
                <a:gd fmla="*/ 2147483647 h 283" name="T91"/>
                <a:gd fmla="*/ 2147483647 w 221" name="T92"/>
                <a:gd fmla="*/ 2147483647 h 283" name="T93"/>
                <a:gd fmla="*/ 2147483647 w 221" name="T94"/>
                <a:gd fmla="*/ 2147483647 h 283" name="T95"/>
                <a:gd fmla="*/ 2147483647 w 221" name="T96"/>
                <a:gd fmla="*/ 2147483647 h 283" name="T97"/>
                <a:gd fmla="*/ 2147483647 w 221" name="T98"/>
                <a:gd fmla="*/ 2147483647 h 283" name="T99"/>
                <a:gd fmla="*/ 2147483647 w 221" name="T100"/>
                <a:gd fmla="*/ 2147483647 h 283" name="T101"/>
                <a:gd fmla="*/ 2147483647 w 221" name="T102"/>
                <a:gd fmla="*/ 2147483647 h 283" name="T103"/>
                <a:gd fmla="*/ 2147483647 w 221" name="T104"/>
                <a:gd fmla="*/ 2147483647 h 283"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b="b" l="0" r="r" t="0"/>
              <a:pathLst>
                <a:path h="283" w="221">
                  <a:moveTo>
                    <a:pt x="137" y="3"/>
                  </a:moveTo>
                  <a:cubicBezTo>
                    <a:pt x="148" y="6"/>
                    <a:pt x="158" y="9"/>
                    <a:pt x="158" y="10"/>
                  </a:cubicBezTo>
                  <a:cubicBezTo>
                    <a:pt x="158" y="11"/>
                    <a:pt x="159" y="13"/>
                    <a:pt x="160" y="12"/>
                  </a:cubicBezTo>
                  <a:cubicBezTo>
                    <a:pt x="161" y="12"/>
                    <a:pt x="164" y="10"/>
                    <a:pt x="165" y="11"/>
                  </a:cubicBezTo>
                  <a:cubicBezTo>
                    <a:pt x="167" y="11"/>
                    <a:pt x="172" y="14"/>
                    <a:pt x="174" y="15"/>
                  </a:cubicBezTo>
                  <a:cubicBezTo>
                    <a:pt x="176" y="16"/>
                    <a:pt x="180" y="23"/>
                    <a:pt x="181" y="25"/>
                  </a:cubicBezTo>
                  <a:cubicBezTo>
                    <a:pt x="181" y="27"/>
                    <a:pt x="183" y="33"/>
                    <a:pt x="182" y="35"/>
                  </a:cubicBezTo>
                  <a:cubicBezTo>
                    <a:pt x="182" y="36"/>
                    <a:pt x="184" y="41"/>
                    <a:pt x="188" y="43"/>
                  </a:cubicBezTo>
                  <a:cubicBezTo>
                    <a:pt x="191" y="46"/>
                    <a:pt x="192" y="54"/>
                    <a:pt x="191" y="54"/>
                  </a:cubicBezTo>
                  <a:cubicBezTo>
                    <a:pt x="190" y="54"/>
                    <a:pt x="185" y="51"/>
                    <a:pt x="184" y="51"/>
                  </a:cubicBezTo>
                  <a:cubicBezTo>
                    <a:pt x="183" y="51"/>
                    <a:pt x="180" y="51"/>
                    <a:pt x="181" y="51"/>
                  </a:cubicBezTo>
                  <a:cubicBezTo>
                    <a:pt x="182" y="52"/>
                    <a:pt x="182" y="55"/>
                    <a:pt x="182" y="55"/>
                  </a:cubicBezTo>
                  <a:cubicBezTo>
                    <a:pt x="183" y="56"/>
                    <a:pt x="182" y="58"/>
                    <a:pt x="182" y="58"/>
                  </a:cubicBezTo>
                  <a:cubicBezTo>
                    <a:pt x="182" y="59"/>
                    <a:pt x="185" y="61"/>
                    <a:pt x="185" y="61"/>
                  </a:cubicBezTo>
                  <a:cubicBezTo>
                    <a:pt x="186" y="61"/>
                    <a:pt x="189" y="62"/>
                    <a:pt x="190" y="62"/>
                  </a:cubicBezTo>
                  <a:cubicBezTo>
                    <a:pt x="191" y="63"/>
                    <a:pt x="195" y="65"/>
                    <a:pt x="196" y="66"/>
                  </a:cubicBezTo>
                  <a:cubicBezTo>
                    <a:pt x="197" y="68"/>
                    <a:pt x="200" y="73"/>
                    <a:pt x="200" y="73"/>
                  </a:cubicBezTo>
                  <a:cubicBezTo>
                    <a:pt x="200" y="74"/>
                    <a:pt x="200" y="77"/>
                    <a:pt x="201" y="79"/>
                  </a:cubicBezTo>
                  <a:cubicBezTo>
                    <a:pt x="201" y="81"/>
                    <a:pt x="202" y="89"/>
                    <a:pt x="201" y="90"/>
                  </a:cubicBezTo>
                  <a:cubicBezTo>
                    <a:pt x="199" y="91"/>
                    <a:pt x="201" y="95"/>
                    <a:pt x="201" y="94"/>
                  </a:cubicBezTo>
                  <a:cubicBezTo>
                    <a:pt x="201" y="94"/>
                    <a:pt x="203" y="95"/>
                    <a:pt x="204" y="96"/>
                  </a:cubicBezTo>
                  <a:cubicBezTo>
                    <a:pt x="205" y="97"/>
                    <a:pt x="207" y="102"/>
                    <a:pt x="210" y="105"/>
                  </a:cubicBezTo>
                  <a:cubicBezTo>
                    <a:pt x="213" y="109"/>
                    <a:pt x="211" y="117"/>
                    <a:pt x="210" y="116"/>
                  </a:cubicBezTo>
                  <a:cubicBezTo>
                    <a:pt x="210" y="116"/>
                    <a:pt x="207" y="115"/>
                    <a:pt x="206" y="115"/>
                  </a:cubicBezTo>
                  <a:cubicBezTo>
                    <a:pt x="205" y="115"/>
                    <a:pt x="201" y="116"/>
                    <a:pt x="202" y="117"/>
                  </a:cubicBezTo>
                  <a:cubicBezTo>
                    <a:pt x="203" y="118"/>
                    <a:pt x="206" y="121"/>
                    <a:pt x="207" y="122"/>
                  </a:cubicBezTo>
                  <a:cubicBezTo>
                    <a:pt x="209" y="122"/>
                    <a:pt x="214" y="122"/>
                    <a:pt x="216" y="123"/>
                  </a:cubicBezTo>
                  <a:cubicBezTo>
                    <a:pt x="218" y="123"/>
                    <a:pt x="221" y="127"/>
                    <a:pt x="218" y="128"/>
                  </a:cubicBezTo>
                  <a:cubicBezTo>
                    <a:pt x="215" y="128"/>
                    <a:pt x="208" y="127"/>
                    <a:pt x="207" y="127"/>
                  </a:cubicBezTo>
                  <a:cubicBezTo>
                    <a:pt x="206" y="126"/>
                    <a:pt x="203" y="124"/>
                    <a:pt x="203" y="123"/>
                  </a:cubicBezTo>
                  <a:cubicBezTo>
                    <a:pt x="202" y="122"/>
                    <a:pt x="200" y="120"/>
                    <a:pt x="199" y="120"/>
                  </a:cubicBezTo>
                  <a:cubicBezTo>
                    <a:pt x="198" y="119"/>
                    <a:pt x="195" y="119"/>
                    <a:pt x="194" y="118"/>
                  </a:cubicBezTo>
                  <a:cubicBezTo>
                    <a:pt x="193" y="118"/>
                    <a:pt x="191" y="116"/>
                    <a:pt x="190" y="118"/>
                  </a:cubicBezTo>
                  <a:cubicBezTo>
                    <a:pt x="189" y="119"/>
                    <a:pt x="186" y="118"/>
                    <a:pt x="185" y="118"/>
                  </a:cubicBezTo>
                  <a:cubicBezTo>
                    <a:pt x="185" y="117"/>
                    <a:pt x="182" y="115"/>
                    <a:pt x="181" y="114"/>
                  </a:cubicBezTo>
                  <a:cubicBezTo>
                    <a:pt x="179" y="114"/>
                    <a:pt x="175" y="114"/>
                    <a:pt x="174" y="115"/>
                  </a:cubicBezTo>
                  <a:cubicBezTo>
                    <a:pt x="174" y="116"/>
                    <a:pt x="173" y="121"/>
                    <a:pt x="173" y="122"/>
                  </a:cubicBezTo>
                  <a:cubicBezTo>
                    <a:pt x="173" y="123"/>
                    <a:pt x="176" y="127"/>
                    <a:pt x="176" y="128"/>
                  </a:cubicBezTo>
                  <a:cubicBezTo>
                    <a:pt x="177" y="129"/>
                    <a:pt x="175" y="131"/>
                    <a:pt x="175" y="131"/>
                  </a:cubicBezTo>
                  <a:cubicBezTo>
                    <a:pt x="175" y="131"/>
                    <a:pt x="176" y="133"/>
                    <a:pt x="176" y="133"/>
                  </a:cubicBezTo>
                  <a:cubicBezTo>
                    <a:pt x="175" y="134"/>
                    <a:pt x="176" y="136"/>
                    <a:pt x="177" y="139"/>
                  </a:cubicBezTo>
                  <a:cubicBezTo>
                    <a:pt x="179" y="141"/>
                    <a:pt x="183" y="148"/>
                    <a:pt x="182" y="149"/>
                  </a:cubicBezTo>
                  <a:cubicBezTo>
                    <a:pt x="181" y="150"/>
                    <a:pt x="179" y="150"/>
                    <a:pt x="178" y="149"/>
                  </a:cubicBezTo>
                  <a:cubicBezTo>
                    <a:pt x="178" y="148"/>
                    <a:pt x="175" y="146"/>
                    <a:pt x="174" y="146"/>
                  </a:cubicBezTo>
                  <a:cubicBezTo>
                    <a:pt x="173" y="146"/>
                    <a:pt x="168" y="144"/>
                    <a:pt x="166" y="143"/>
                  </a:cubicBezTo>
                  <a:cubicBezTo>
                    <a:pt x="164" y="142"/>
                    <a:pt x="159" y="140"/>
                    <a:pt x="158" y="140"/>
                  </a:cubicBezTo>
                  <a:cubicBezTo>
                    <a:pt x="157" y="139"/>
                    <a:pt x="154" y="138"/>
                    <a:pt x="153" y="138"/>
                  </a:cubicBezTo>
                  <a:cubicBezTo>
                    <a:pt x="152" y="139"/>
                    <a:pt x="150" y="138"/>
                    <a:pt x="150" y="138"/>
                  </a:cubicBezTo>
                  <a:cubicBezTo>
                    <a:pt x="149" y="137"/>
                    <a:pt x="147" y="136"/>
                    <a:pt x="144" y="136"/>
                  </a:cubicBezTo>
                  <a:cubicBezTo>
                    <a:pt x="144" y="136"/>
                    <a:pt x="144" y="136"/>
                    <a:pt x="141" y="140"/>
                  </a:cubicBezTo>
                  <a:cubicBezTo>
                    <a:pt x="140" y="141"/>
                    <a:pt x="140" y="141"/>
                    <a:pt x="140" y="141"/>
                  </a:cubicBezTo>
                  <a:cubicBezTo>
                    <a:pt x="139" y="140"/>
                    <a:pt x="138" y="141"/>
                    <a:pt x="138" y="142"/>
                  </a:cubicBezTo>
                  <a:cubicBezTo>
                    <a:pt x="138" y="144"/>
                    <a:pt x="135" y="146"/>
                    <a:pt x="134" y="146"/>
                  </a:cubicBezTo>
                  <a:cubicBezTo>
                    <a:pt x="133" y="146"/>
                    <a:pt x="129" y="144"/>
                    <a:pt x="127" y="144"/>
                  </a:cubicBezTo>
                  <a:cubicBezTo>
                    <a:pt x="124" y="144"/>
                    <a:pt x="117" y="145"/>
                    <a:pt x="117" y="145"/>
                  </a:cubicBezTo>
                  <a:cubicBezTo>
                    <a:pt x="117" y="146"/>
                    <a:pt x="117" y="148"/>
                    <a:pt x="118" y="148"/>
                  </a:cubicBezTo>
                  <a:cubicBezTo>
                    <a:pt x="119" y="148"/>
                    <a:pt x="122" y="147"/>
                    <a:pt x="124" y="148"/>
                  </a:cubicBezTo>
                  <a:cubicBezTo>
                    <a:pt x="125" y="149"/>
                    <a:pt x="129" y="150"/>
                    <a:pt x="129" y="149"/>
                  </a:cubicBezTo>
                  <a:cubicBezTo>
                    <a:pt x="129" y="148"/>
                    <a:pt x="133" y="146"/>
                    <a:pt x="134" y="147"/>
                  </a:cubicBezTo>
                  <a:cubicBezTo>
                    <a:pt x="136" y="147"/>
                    <a:pt x="140" y="149"/>
                    <a:pt x="140" y="150"/>
                  </a:cubicBezTo>
                  <a:cubicBezTo>
                    <a:pt x="140" y="152"/>
                    <a:pt x="143" y="156"/>
                    <a:pt x="143" y="157"/>
                  </a:cubicBezTo>
                  <a:cubicBezTo>
                    <a:pt x="143" y="159"/>
                    <a:pt x="141" y="163"/>
                    <a:pt x="142" y="163"/>
                  </a:cubicBezTo>
                  <a:cubicBezTo>
                    <a:pt x="142" y="164"/>
                    <a:pt x="142" y="168"/>
                    <a:pt x="141" y="170"/>
                  </a:cubicBezTo>
                  <a:cubicBezTo>
                    <a:pt x="140" y="173"/>
                    <a:pt x="135" y="179"/>
                    <a:pt x="133" y="178"/>
                  </a:cubicBezTo>
                  <a:cubicBezTo>
                    <a:pt x="131" y="177"/>
                    <a:pt x="124" y="175"/>
                    <a:pt x="121" y="174"/>
                  </a:cubicBezTo>
                  <a:cubicBezTo>
                    <a:pt x="119" y="173"/>
                    <a:pt x="111" y="172"/>
                    <a:pt x="110" y="171"/>
                  </a:cubicBezTo>
                  <a:cubicBezTo>
                    <a:pt x="109" y="170"/>
                    <a:pt x="106" y="170"/>
                    <a:pt x="107" y="171"/>
                  </a:cubicBezTo>
                  <a:cubicBezTo>
                    <a:pt x="108" y="171"/>
                    <a:pt x="111" y="174"/>
                    <a:pt x="112" y="174"/>
                  </a:cubicBezTo>
                  <a:cubicBezTo>
                    <a:pt x="113" y="174"/>
                    <a:pt x="118" y="175"/>
                    <a:pt x="119" y="175"/>
                  </a:cubicBezTo>
                  <a:cubicBezTo>
                    <a:pt x="121" y="175"/>
                    <a:pt x="127" y="180"/>
                    <a:pt x="130" y="180"/>
                  </a:cubicBezTo>
                  <a:cubicBezTo>
                    <a:pt x="132" y="179"/>
                    <a:pt x="138" y="182"/>
                    <a:pt x="139" y="181"/>
                  </a:cubicBezTo>
                  <a:cubicBezTo>
                    <a:pt x="140" y="181"/>
                    <a:pt x="142" y="178"/>
                    <a:pt x="142" y="177"/>
                  </a:cubicBezTo>
                  <a:cubicBezTo>
                    <a:pt x="142" y="176"/>
                    <a:pt x="145" y="174"/>
                    <a:pt x="146" y="175"/>
                  </a:cubicBezTo>
                  <a:cubicBezTo>
                    <a:pt x="148" y="175"/>
                    <a:pt x="152" y="182"/>
                    <a:pt x="153" y="185"/>
                  </a:cubicBezTo>
                  <a:cubicBezTo>
                    <a:pt x="153" y="188"/>
                    <a:pt x="156" y="198"/>
                    <a:pt x="156" y="200"/>
                  </a:cubicBezTo>
                  <a:cubicBezTo>
                    <a:pt x="156" y="201"/>
                    <a:pt x="156" y="205"/>
                    <a:pt x="157" y="207"/>
                  </a:cubicBezTo>
                  <a:cubicBezTo>
                    <a:pt x="158" y="209"/>
                    <a:pt x="163" y="216"/>
                    <a:pt x="166" y="219"/>
                  </a:cubicBezTo>
                  <a:cubicBezTo>
                    <a:pt x="170" y="222"/>
                    <a:pt x="176" y="232"/>
                    <a:pt x="177" y="236"/>
                  </a:cubicBezTo>
                  <a:cubicBezTo>
                    <a:pt x="177" y="239"/>
                    <a:pt x="183" y="249"/>
                    <a:pt x="183" y="250"/>
                  </a:cubicBezTo>
                  <a:cubicBezTo>
                    <a:pt x="182" y="250"/>
                    <a:pt x="182" y="253"/>
                    <a:pt x="183" y="254"/>
                  </a:cubicBezTo>
                  <a:cubicBezTo>
                    <a:pt x="183" y="255"/>
                    <a:pt x="186" y="260"/>
                    <a:pt x="186" y="262"/>
                  </a:cubicBezTo>
                  <a:cubicBezTo>
                    <a:pt x="186" y="264"/>
                    <a:pt x="188" y="272"/>
                    <a:pt x="188" y="274"/>
                  </a:cubicBezTo>
                  <a:cubicBezTo>
                    <a:pt x="187" y="277"/>
                    <a:pt x="180" y="283"/>
                    <a:pt x="177" y="282"/>
                  </a:cubicBezTo>
                  <a:cubicBezTo>
                    <a:pt x="174" y="280"/>
                    <a:pt x="166" y="277"/>
                    <a:pt x="165" y="276"/>
                  </a:cubicBezTo>
                  <a:cubicBezTo>
                    <a:pt x="164" y="275"/>
                    <a:pt x="159" y="272"/>
                    <a:pt x="157" y="270"/>
                  </a:cubicBezTo>
                  <a:cubicBezTo>
                    <a:pt x="154" y="269"/>
                    <a:pt x="146" y="266"/>
                    <a:pt x="145" y="264"/>
                  </a:cubicBezTo>
                  <a:cubicBezTo>
                    <a:pt x="143" y="262"/>
                    <a:pt x="139" y="255"/>
                    <a:pt x="137" y="254"/>
                  </a:cubicBezTo>
                  <a:cubicBezTo>
                    <a:pt x="135" y="252"/>
                    <a:pt x="128" y="249"/>
                    <a:pt x="126" y="248"/>
                  </a:cubicBezTo>
                  <a:cubicBezTo>
                    <a:pt x="124" y="247"/>
                    <a:pt x="117" y="243"/>
                    <a:pt x="116" y="241"/>
                  </a:cubicBezTo>
                  <a:cubicBezTo>
                    <a:pt x="115" y="239"/>
                    <a:pt x="109" y="234"/>
                    <a:pt x="108" y="234"/>
                  </a:cubicBezTo>
                  <a:cubicBezTo>
                    <a:pt x="108" y="235"/>
                    <a:pt x="106" y="237"/>
                    <a:pt x="105" y="238"/>
                  </a:cubicBezTo>
                  <a:cubicBezTo>
                    <a:pt x="104" y="238"/>
                    <a:pt x="100" y="240"/>
                    <a:pt x="99" y="239"/>
                  </a:cubicBezTo>
                  <a:cubicBezTo>
                    <a:pt x="99" y="239"/>
                    <a:pt x="99" y="239"/>
                    <a:pt x="98" y="240"/>
                  </a:cubicBezTo>
                  <a:cubicBezTo>
                    <a:pt x="96" y="241"/>
                    <a:pt x="96" y="241"/>
                    <a:pt x="96" y="241"/>
                  </a:cubicBezTo>
                  <a:cubicBezTo>
                    <a:pt x="97" y="243"/>
                    <a:pt x="97" y="246"/>
                    <a:pt x="95" y="248"/>
                  </a:cubicBezTo>
                  <a:cubicBezTo>
                    <a:pt x="94" y="249"/>
                    <a:pt x="90" y="253"/>
                    <a:pt x="88" y="253"/>
                  </a:cubicBezTo>
                  <a:cubicBezTo>
                    <a:pt x="86" y="254"/>
                    <a:pt x="78" y="254"/>
                    <a:pt x="76" y="253"/>
                  </a:cubicBezTo>
                  <a:cubicBezTo>
                    <a:pt x="74" y="252"/>
                    <a:pt x="66" y="249"/>
                    <a:pt x="63" y="246"/>
                  </a:cubicBezTo>
                  <a:cubicBezTo>
                    <a:pt x="61" y="243"/>
                    <a:pt x="53" y="235"/>
                    <a:pt x="53" y="233"/>
                  </a:cubicBezTo>
                  <a:cubicBezTo>
                    <a:pt x="52" y="231"/>
                    <a:pt x="49" y="223"/>
                    <a:pt x="49" y="220"/>
                  </a:cubicBezTo>
                  <a:cubicBezTo>
                    <a:pt x="49" y="220"/>
                    <a:pt x="49" y="220"/>
                    <a:pt x="49" y="217"/>
                  </a:cubicBezTo>
                  <a:cubicBezTo>
                    <a:pt x="47" y="214"/>
                    <a:pt x="47" y="214"/>
                    <a:pt x="47" y="214"/>
                  </a:cubicBezTo>
                  <a:cubicBezTo>
                    <a:pt x="44" y="210"/>
                    <a:pt x="42" y="206"/>
                    <a:pt x="43" y="205"/>
                  </a:cubicBezTo>
                  <a:cubicBezTo>
                    <a:pt x="43" y="203"/>
                    <a:pt x="43" y="200"/>
                    <a:pt x="43" y="199"/>
                  </a:cubicBezTo>
                  <a:cubicBezTo>
                    <a:pt x="44" y="199"/>
                    <a:pt x="47" y="197"/>
                    <a:pt x="48" y="195"/>
                  </a:cubicBezTo>
                  <a:cubicBezTo>
                    <a:pt x="49" y="193"/>
                    <a:pt x="54" y="186"/>
                    <a:pt x="55" y="184"/>
                  </a:cubicBezTo>
                  <a:cubicBezTo>
                    <a:pt x="55" y="183"/>
                    <a:pt x="60" y="179"/>
                    <a:pt x="60" y="179"/>
                  </a:cubicBezTo>
                  <a:cubicBezTo>
                    <a:pt x="61" y="180"/>
                    <a:pt x="61" y="181"/>
                    <a:pt x="62" y="181"/>
                  </a:cubicBezTo>
                  <a:cubicBezTo>
                    <a:pt x="63" y="181"/>
                    <a:pt x="67" y="183"/>
                    <a:pt x="70" y="182"/>
                  </a:cubicBezTo>
                  <a:cubicBezTo>
                    <a:pt x="73" y="181"/>
                    <a:pt x="79" y="180"/>
                    <a:pt x="79" y="178"/>
                  </a:cubicBezTo>
                  <a:cubicBezTo>
                    <a:pt x="78" y="177"/>
                    <a:pt x="81" y="173"/>
                    <a:pt x="84" y="170"/>
                  </a:cubicBezTo>
                  <a:cubicBezTo>
                    <a:pt x="86" y="168"/>
                    <a:pt x="93" y="163"/>
                    <a:pt x="92" y="162"/>
                  </a:cubicBezTo>
                  <a:cubicBezTo>
                    <a:pt x="91" y="160"/>
                    <a:pt x="90" y="156"/>
                    <a:pt x="90" y="156"/>
                  </a:cubicBezTo>
                  <a:cubicBezTo>
                    <a:pt x="89" y="155"/>
                    <a:pt x="88" y="154"/>
                    <a:pt x="89" y="155"/>
                  </a:cubicBezTo>
                  <a:cubicBezTo>
                    <a:pt x="90" y="156"/>
                    <a:pt x="88" y="158"/>
                    <a:pt x="87" y="157"/>
                  </a:cubicBezTo>
                  <a:cubicBezTo>
                    <a:pt x="87" y="157"/>
                    <a:pt x="83" y="159"/>
                    <a:pt x="81" y="163"/>
                  </a:cubicBezTo>
                  <a:cubicBezTo>
                    <a:pt x="81" y="163"/>
                    <a:pt x="81" y="163"/>
                    <a:pt x="78" y="163"/>
                  </a:cubicBezTo>
                  <a:cubicBezTo>
                    <a:pt x="76" y="163"/>
                    <a:pt x="76" y="163"/>
                    <a:pt x="76" y="163"/>
                  </a:cubicBezTo>
                  <a:cubicBezTo>
                    <a:pt x="75" y="163"/>
                    <a:pt x="74" y="162"/>
                    <a:pt x="73" y="161"/>
                  </a:cubicBezTo>
                  <a:cubicBezTo>
                    <a:pt x="72" y="160"/>
                    <a:pt x="70" y="157"/>
                    <a:pt x="69" y="158"/>
                  </a:cubicBezTo>
                  <a:cubicBezTo>
                    <a:pt x="69" y="158"/>
                    <a:pt x="70" y="160"/>
                    <a:pt x="71" y="161"/>
                  </a:cubicBezTo>
                  <a:cubicBezTo>
                    <a:pt x="73" y="162"/>
                    <a:pt x="76" y="165"/>
                    <a:pt x="76" y="165"/>
                  </a:cubicBezTo>
                  <a:cubicBezTo>
                    <a:pt x="77" y="164"/>
                    <a:pt x="79" y="166"/>
                    <a:pt x="78" y="167"/>
                  </a:cubicBezTo>
                  <a:cubicBezTo>
                    <a:pt x="77" y="168"/>
                    <a:pt x="75" y="167"/>
                    <a:pt x="75" y="167"/>
                  </a:cubicBezTo>
                  <a:cubicBezTo>
                    <a:pt x="75" y="167"/>
                    <a:pt x="74" y="167"/>
                    <a:pt x="74" y="167"/>
                  </a:cubicBezTo>
                  <a:cubicBezTo>
                    <a:pt x="73" y="168"/>
                    <a:pt x="70" y="168"/>
                    <a:pt x="70" y="168"/>
                  </a:cubicBezTo>
                  <a:cubicBezTo>
                    <a:pt x="69" y="167"/>
                    <a:pt x="67" y="165"/>
                    <a:pt x="65" y="164"/>
                  </a:cubicBezTo>
                  <a:cubicBezTo>
                    <a:pt x="65" y="164"/>
                    <a:pt x="65" y="164"/>
                    <a:pt x="64" y="164"/>
                  </a:cubicBezTo>
                  <a:cubicBezTo>
                    <a:pt x="63" y="164"/>
                    <a:pt x="62" y="163"/>
                    <a:pt x="61" y="163"/>
                  </a:cubicBezTo>
                  <a:cubicBezTo>
                    <a:pt x="57" y="162"/>
                    <a:pt x="57" y="162"/>
                    <a:pt x="57" y="162"/>
                  </a:cubicBezTo>
                  <a:cubicBezTo>
                    <a:pt x="53" y="162"/>
                    <a:pt x="51" y="162"/>
                    <a:pt x="54" y="163"/>
                  </a:cubicBezTo>
                  <a:cubicBezTo>
                    <a:pt x="56" y="163"/>
                    <a:pt x="62" y="164"/>
                    <a:pt x="61" y="164"/>
                  </a:cubicBezTo>
                  <a:cubicBezTo>
                    <a:pt x="60" y="164"/>
                    <a:pt x="61" y="167"/>
                    <a:pt x="61" y="167"/>
                  </a:cubicBezTo>
                  <a:cubicBezTo>
                    <a:pt x="62" y="166"/>
                    <a:pt x="63" y="169"/>
                    <a:pt x="62" y="170"/>
                  </a:cubicBezTo>
                  <a:cubicBezTo>
                    <a:pt x="62" y="171"/>
                    <a:pt x="64" y="174"/>
                    <a:pt x="63" y="175"/>
                  </a:cubicBezTo>
                  <a:cubicBezTo>
                    <a:pt x="62" y="175"/>
                    <a:pt x="60" y="173"/>
                    <a:pt x="60" y="173"/>
                  </a:cubicBezTo>
                  <a:cubicBezTo>
                    <a:pt x="61" y="172"/>
                    <a:pt x="59" y="170"/>
                    <a:pt x="58" y="169"/>
                  </a:cubicBezTo>
                  <a:cubicBezTo>
                    <a:pt x="56" y="169"/>
                    <a:pt x="52" y="171"/>
                    <a:pt x="51" y="170"/>
                  </a:cubicBezTo>
                  <a:cubicBezTo>
                    <a:pt x="51" y="170"/>
                    <a:pt x="51" y="171"/>
                    <a:pt x="53" y="172"/>
                  </a:cubicBezTo>
                  <a:cubicBezTo>
                    <a:pt x="55" y="174"/>
                    <a:pt x="52" y="177"/>
                    <a:pt x="50" y="175"/>
                  </a:cubicBezTo>
                  <a:cubicBezTo>
                    <a:pt x="48" y="174"/>
                    <a:pt x="45" y="171"/>
                    <a:pt x="45" y="172"/>
                  </a:cubicBezTo>
                  <a:cubicBezTo>
                    <a:pt x="45" y="173"/>
                    <a:pt x="41" y="176"/>
                    <a:pt x="42" y="178"/>
                  </a:cubicBezTo>
                  <a:cubicBezTo>
                    <a:pt x="42" y="180"/>
                    <a:pt x="42" y="185"/>
                    <a:pt x="43" y="187"/>
                  </a:cubicBezTo>
                  <a:cubicBezTo>
                    <a:pt x="45" y="189"/>
                    <a:pt x="46" y="194"/>
                    <a:pt x="45" y="195"/>
                  </a:cubicBezTo>
                  <a:cubicBezTo>
                    <a:pt x="44" y="195"/>
                    <a:pt x="42" y="198"/>
                    <a:pt x="41" y="198"/>
                  </a:cubicBezTo>
                  <a:cubicBezTo>
                    <a:pt x="40" y="198"/>
                    <a:pt x="36" y="201"/>
                    <a:pt x="35" y="200"/>
                  </a:cubicBezTo>
                  <a:cubicBezTo>
                    <a:pt x="34" y="199"/>
                    <a:pt x="30" y="196"/>
                    <a:pt x="29" y="195"/>
                  </a:cubicBezTo>
                  <a:cubicBezTo>
                    <a:pt x="28" y="193"/>
                    <a:pt x="27" y="188"/>
                    <a:pt x="28" y="187"/>
                  </a:cubicBezTo>
                  <a:cubicBezTo>
                    <a:pt x="29" y="185"/>
                    <a:pt x="33" y="182"/>
                    <a:pt x="33" y="181"/>
                  </a:cubicBezTo>
                  <a:cubicBezTo>
                    <a:pt x="33" y="181"/>
                    <a:pt x="31" y="179"/>
                    <a:pt x="30" y="179"/>
                  </a:cubicBezTo>
                  <a:cubicBezTo>
                    <a:pt x="29" y="179"/>
                    <a:pt x="25" y="177"/>
                    <a:pt x="25" y="178"/>
                  </a:cubicBezTo>
                  <a:cubicBezTo>
                    <a:pt x="24" y="179"/>
                    <a:pt x="22" y="178"/>
                    <a:pt x="22" y="177"/>
                  </a:cubicBezTo>
                  <a:cubicBezTo>
                    <a:pt x="21" y="177"/>
                    <a:pt x="22" y="173"/>
                    <a:pt x="22" y="172"/>
                  </a:cubicBezTo>
                  <a:cubicBezTo>
                    <a:pt x="21" y="171"/>
                    <a:pt x="24" y="168"/>
                    <a:pt x="24" y="168"/>
                  </a:cubicBezTo>
                  <a:cubicBezTo>
                    <a:pt x="24" y="167"/>
                    <a:pt x="22" y="168"/>
                    <a:pt x="20" y="169"/>
                  </a:cubicBezTo>
                  <a:cubicBezTo>
                    <a:pt x="19" y="171"/>
                    <a:pt x="16" y="174"/>
                    <a:pt x="16" y="174"/>
                  </a:cubicBezTo>
                  <a:cubicBezTo>
                    <a:pt x="16" y="173"/>
                    <a:pt x="16" y="171"/>
                    <a:pt x="15" y="170"/>
                  </a:cubicBezTo>
                  <a:cubicBezTo>
                    <a:pt x="13" y="170"/>
                    <a:pt x="11" y="166"/>
                    <a:pt x="12" y="165"/>
                  </a:cubicBezTo>
                  <a:cubicBezTo>
                    <a:pt x="12" y="164"/>
                    <a:pt x="10" y="162"/>
                    <a:pt x="10" y="162"/>
                  </a:cubicBezTo>
                  <a:cubicBezTo>
                    <a:pt x="9" y="163"/>
                    <a:pt x="6" y="162"/>
                    <a:pt x="5" y="161"/>
                  </a:cubicBezTo>
                  <a:cubicBezTo>
                    <a:pt x="4" y="159"/>
                    <a:pt x="0" y="155"/>
                    <a:pt x="1" y="154"/>
                  </a:cubicBezTo>
                  <a:cubicBezTo>
                    <a:pt x="1" y="153"/>
                    <a:pt x="3" y="151"/>
                    <a:pt x="3" y="152"/>
                  </a:cubicBezTo>
                  <a:cubicBezTo>
                    <a:pt x="4" y="152"/>
                    <a:pt x="4" y="154"/>
                    <a:pt x="5" y="154"/>
                  </a:cubicBezTo>
                  <a:cubicBezTo>
                    <a:pt x="6" y="154"/>
                    <a:pt x="9" y="154"/>
                    <a:pt x="10" y="155"/>
                  </a:cubicBezTo>
                  <a:cubicBezTo>
                    <a:pt x="12" y="155"/>
                    <a:pt x="16" y="159"/>
                    <a:pt x="17" y="159"/>
                  </a:cubicBezTo>
                  <a:cubicBezTo>
                    <a:pt x="18" y="159"/>
                    <a:pt x="20" y="160"/>
                    <a:pt x="20" y="161"/>
                  </a:cubicBezTo>
                  <a:cubicBezTo>
                    <a:pt x="21" y="163"/>
                    <a:pt x="22" y="166"/>
                    <a:pt x="22" y="164"/>
                  </a:cubicBezTo>
                  <a:cubicBezTo>
                    <a:pt x="21" y="163"/>
                    <a:pt x="23" y="160"/>
                    <a:pt x="23" y="159"/>
                  </a:cubicBezTo>
                  <a:cubicBezTo>
                    <a:pt x="22" y="158"/>
                    <a:pt x="22" y="155"/>
                    <a:pt x="22" y="154"/>
                  </a:cubicBezTo>
                  <a:cubicBezTo>
                    <a:pt x="22" y="153"/>
                    <a:pt x="24" y="150"/>
                    <a:pt x="23" y="149"/>
                  </a:cubicBezTo>
                  <a:cubicBezTo>
                    <a:pt x="23" y="149"/>
                    <a:pt x="21" y="149"/>
                    <a:pt x="21" y="148"/>
                  </a:cubicBezTo>
                  <a:cubicBezTo>
                    <a:pt x="21" y="147"/>
                    <a:pt x="19" y="145"/>
                    <a:pt x="18" y="145"/>
                  </a:cubicBezTo>
                  <a:cubicBezTo>
                    <a:pt x="17" y="146"/>
                    <a:pt x="13" y="145"/>
                    <a:pt x="12" y="144"/>
                  </a:cubicBezTo>
                  <a:cubicBezTo>
                    <a:pt x="10" y="142"/>
                    <a:pt x="6" y="139"/>
                    <a:pt x="5" y="137"/>
                  </a:cubicBezTo>
                  <a:cubicBezTo>
                    <a:pt x="3" y="135"/>
                    <a:pt x="5" y="130"/>
                    <a:pt x="4" y="129"/>
                  </a:cubicBezTo>
                  <a:cubicBezTo>
                    <a:pt x="4" y="129"/>
                    <a:pt x="3" y="128"/>
                    <a:pt x="3" y="127"/>
                  </a:cubicBezTo>
                  <a:cubicBezTo>
                    <a:pt x="4" y="127"/>
                    <a:pt x="4" y="126"/>
                    <a:pt x="4" y="124"/>
                  </a:cubicBezTo>
                  <a:cubicBezTo>
                    <a:pt x="4" y="122"/>
                    <a:pt x="2" y="116"/>
                    <a:pt x="2" y="114"/>
                  </a:cubicBezTo>
                  <a:cubicBezTo>
                    <a:pt x="2" y="112"/>
                    <a:pt x="2" y="106"/>
                    <a:pt x="2" y="105"/>
                  </a:cubicBezTo>
                  <a:cubicBezTo>
                    <a:pt x="2" y="105"/>
                    <a:pt x="3" y="104"/>
                    <a:pt x="3" y="102"/>
                  </a:cubicBezTo>
                  <a:cubicBezTo>
                    <a:pt x="3" y="101"/>
                    <a:pt x="4" y="97"/>
                    <a:pt x="5" y="96"/>
                  </a:cubicBezTo>
                  <a:cubicBezTo>
                    <a:pt x="6" y="95"/>
                    <a:pt x="9" y="93"/>
                    <a:pt x="10" y="93"/>
                  </a:cubicBezTo>
                  <a:cubicBezTo>
                    <a:pt x="11" y="93"/>
                    <a:pt x="15" y="94"/>
                    <a:pt x="16" y="93"/>
                  </a:cubicBezTo>
                  <a:cubicBezTo>
                    <a:pt x="17" y="92"/>
                    <a:pt x="22" y="91"/>
                    <a:pt x="25" y="90"/>
                  </a:cubicBezTo>
                  <a:cubicBezTo>
                    <a:pt x="27" y="89"/>
                    <a:pt x="32" y="91"/>
                    <a:pt x="32" y="90"/>
                  </a:cubicBezTo>
                  <a:cubicBezTo>
                    <a:pt x="32" y="88"/>
                    <a:pt x="29" y="84"/>
                    <a:pt x="30" y="83"/>
                  </a:cubicBezTo>
                  <a:cubicBezTo>
                    <a:pt x="30" y="83"/>
                    <a:pt x="33" y="82"/>
                    <a:pt x="33" y="83"/>
                  </a:cubicBezTo>
                  <a:cubicBezTo>
                    <a:pt x="34" y="83"/>
                    <a:pt x="36" y="83"/>
                    <a:pt x="36" y="82"/>
                  </a:cubicBezTo>
                  <a:cubicBezTo>
                    <a:pt x="36" y="80"/>
                    <a:pt x="38" y="74"/>
                    <a:pt x="40" y="72"/>
                  </a:cubicBezTo>
                  <a:cubicBezTo>
                    <a:pt x="41" y="71"/>
                    <a:pt x="44" y="68"/>
                    <a:pt x="43" y="69"/>
                  </a:cubicBezTo>
                  <a:cubicBezTo>
                    <a:pt x="42" y="69"/>
                    <a:pt x="40" y="66"/>
                    <a:pt x="42" y="65"/>
                  </a:cubicBezTo>
                  <a:cubicBezTo>
                    <a:pt x="43" y="65"/>
                    <a:pt x="47" y="59"/>
                    <a:pt x="47" y="57"/>
                  </a:cubicBezTo>
                  <a:cubicBezTo>
                    <a:pt x="46" y="55"/>
                    <a:pt x="46" y="50"/>
                    <a:pt x="47" y="50"/>
                  </a:cubicBezTo>
                  <a:cubicBezTo>
                    <a:pt x="48" y="49"/>
                    <a:pt x="50" y="49"/>
                    <a:pt x="50" y="48"/>
                  </a:cubicBezTo>
                  <a:cubicBezTo>
                    <a:pt x="50" y="47"/>
                    <a:pt x="52" y="45"/>
                    <a:pt x="53" y="46"/>
                  </a:cubicBezTo>
                  <a:cubicBezTo>
                    <a:pt x="54" y="47"/>
                    <a:pt x="55" y="47"/>
                    <a:pt x="55" y="46"/>
                  </a:cubicBezTo>
                  <a:cubicBezTo>
                    <a:pt x="55" y="45"/>
                    <a:pt x="54" y="43"/>
                    <a:pt x="56" y="43"/>
                  </a:cubicBezTo>
                  <a:cubicBezTo>
                    <a:pt x="57" y="42"/>
                    <a:pt x="60" y="41"/>
                    <a:pt x="58" y="41"/>
                  </a:cubicBezTo>
                  <a:cubicBezTo>
                    <a:pt x="57" y="42"/>
                    <a:pt x="55" y="39"/>
                    <a:pt x="55" y="38"/>
                  </a:cubicBezTo>
                  <a:cubicBezTo>
                    <a:pt x="55" y="38"/>
                    <a:pt x="56" y="35"/>
                    <a:pt x="56" y="34"/>
                  </a:cubicBezTo>
                  <a:cubicBezTo>
                    <a:pt x="55" y="33"/>
                    <a:pt x="55" y="31"/>
                    <a:pt x="55" y="30"/>
                  </a:cubicBezTo>
                  <a:cubicBezTo>
                    <a:pt x="56" y="29"/>
                    <a:pt x="57" y="26"/>
                    <a:pt x="58" y="24"/>
                  </a:cubicBezTo>
                  <a:cubicBezTo>
                    <a:pt x="59" y="23"/>
                    <a:pt x="60" y="19"/>
                    <a:pt x="61" y="19"/>
                  </a:cubicBezTo>
                  <a:cubicBezTo>
                    <a:pt x="62" y="19"/>
                    <a:pt x="63" y="18"/>
                    <a:pt x="63" y="17"/>
                  </a:cubicBezTo>
                  <a:cubicBezTo>
                    <a:pt x="62" y="16"/>
                    <a:pt x="64" y="13"/>
                    <a:pt x="64" y="11"/>
                  </a:cubicBezTo>
                  <a:cubicBezTo>
                    <a:pt x="63" y="10"/>
                    <a:pt x="63" y="8"/>
                    <a:pt x="64" y="8"/>
                  </a:cubicBezTo>
                  <a:cubicBezTo>
                    <a:pt x="65" y="8"/>
                    <a:pt x="69" y="6"/>
                    <a:pt x="70" y="5"/>
                  </a:cubicBezTo>
                  <a:cubicBezTo>
                    <a:pt x="71" y="4"/>
                    <a:pt x="74" y="1"/>
                    <a:pt x="75" y="1"/>
                  </a:cubicBezTo>
                  <a:cubicBezTo>
                    <a:pt x="76" y="1"/>
                    <a:pt x="80" y="3"/>
                    <a:pt x="80" y="4"/>
                  </a:cubicBezTo>
                  <a:cubicBezTo>
                    <a:pt x="80" y="4"/>
                    <a:pt x="84" y="6"/>
                    <a:pt x="86" y="4"/>
                  </a:cubicBezTo>
                  <a:cubicBezTo>
                    <a:pt x="86" y="4"/>
                    <a:pt x="86" y="4"/>
                    <a:pt x="88" y="3"/>
                  </a:cubicBezTo>
                  <a:cubicBezTo>
                    <a:pt x="89" y="3"/>
                    <a:pt x="89" y="2"/>
                    <a:pt x="90" y="1"/>
                  </a:cubicBezTo>
                  <a:cubicBezTo>
                    <a:pt x="91" y="0"/>
                    <a:pt x="91" y="0"/>
                    <a:pt x="91" y="0"/>
                  </a:cubicBezTo>
                  <a:cubicBezTo>
                    <a:pt x="93" y="0"/>
                    <a:pt x="125" y="1"/>
                    <a:pt x="137" y="3"/>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5" name="Freeform 61"/>
            <p:cNvSpPr/>
            <p:nvPr/>
          </p:nvSpPr>
          <p:spPr bwMode="auto">
            <a:xfrm>
              <a:off x="801688" y="117475"/>
              <a:ext cx="22225" cy="14287"/>
            </a:xfrm>
            <a:custGeom>
              <a:gdLst>
                <a:gd fmla="*/ 2147483647 w 11" name="T0"/>
                <a:gd fmla="*/ 2147483647 h 7" name="T1"/>
                <a:gd fmla="*/ 2147483647 w 11" name="T2"/>
                <a:gd fmla="*/ 2147483647 h 7" name="T3"/>
                <a:gd fmla="*/ 2147483647 w 11" name="T4"/>
                <a:gd fmla="*/ 2147483647 h 7" name="T5"/>
                <a:gd fmla="*/ 2147483647 w 11" name="T6"/>
                <a:gd fmla="*/ 2147483647 h 7" name="T7"/>
                <a:gd fmla="*/ 2147483647 w 11" name="T8"/>
                <a:gd fmla="*/ 2147483647 h 7" name="T9"/>
                <a:gd fmla="*/ 2147483647 w 11" name="T10"/>
                <a:gd fmla="*/ 0 h 7" name="T11"/>
                <a:gd fmla="*/ 2147483647 w 11" name="T12"/>
                <a:gd fmla="*/ 2147483647 h 7" name="T13"/>
                <a:gd fmla="*/ 0 60000 65536" name="T14"/>
                <a:gd fmla="*/ 0 60000 65536" name="T15"/>
                <a:gd fmla="*/ 0 60000 65536" name="T16"/>
                <a:gd fmla="*/ 0 60000 65536" name="T17"/>
                <a:gd fmla="*/ 0 60000 65536" name="T18"/>
                <a:gd fmla="*/ 0 60000 65536" name="T19"/>
                <a:gd fmla="*/ 0 60000 65536" name="T20"/>
              </a:gdLst>
              <a:cxnLst>
                <a:cxn ang="T14">
                  <a:pos x="T0" y="T1"/>
                </a:cxn>
                <a:cxn ang="T15">
                  <a:pos x="T2" y="T3"/>
                </a:cxn>
                <a:cxn ang="T16">
                  <a:pos x="T4" y="T5"/>
                </a:cxn>
                <a:cxn ang="T17">
                  <a:pos x="T6" y="T7"/>
                </a:cxn>
                <a:cxn ang="T18">
                  <a:pos x="T8" y="T9"/>
                </a:cxn>
                <a:cxn ang="T19">
                  <a:pos x="T10" y="T11"/>
                </a:cxn>
                <a:cxn ang="T20">
                  <a:pos x="T12" y="T13"/>
                </a:cxn>
              </a:cxnLst>
              <a:rect b="b" l="0" r="r" t="0"/>
              <a:pathLst>
                <a:path h="7" w="11">
                  <a:moveTo>
                    <a:pt x="8" y="1"/>
                  </a:moveTo>
                  <a:cubicBezTo>
                    <a:pt x="9" y="2"/>
                    <a:pt x="10" y="3"/>
                    <a:pt x="11" y="3"/>
                  </a:cubicBezTo>
                  <a:cubicBezTo>
                    <a:pt x="11" y="3"/>
                    <a:pt x="10" y="3"/>
                    <a:pt x="10" y="3"/>
                  </a:cubicBezTo>
                  <a:cubicBezTo>
                    <a:pt x="9" y="3"/>
                    <a:pt x="8" y="4"/>
                    <a:pt x="8" y="5"/>
                  </a:cubicBezTo>
                  <a:cubicBezTo>
                    <a:pt x="8" y="7"/>
                    <a:pt x="5" y="6"/>
                    <a:pt x="4" y="5"/>
                  </a:cubicBezTo>
                  <a:cubicBezTo>
                    <a:pt x="4" y="4"/>
                    <a:pt x="0" y="0"/>
                    <a:pt x="1" y="0"/>
                  </a:cubicBezTo>
                  <a:cubicBezTo>
                    <a:pt x="2" y="0"/>
                    <a:pt x="7" y="1"/>
                    <a:pt x="8" y="1"/>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6" name="Freeform 62"/>
            <p:cNvSpPr/>
            <p:nvPr/>
          </p:nvSpPr>
          <p:spPr bwMode="auto">
            <a:xfrm>
              <a:off x="889000" y="242888"/>
              <a:ext cx="19050" cy="20637"/>
            </a:xfrm>
            <a:custGeom>
              <a:gdLst>
                <a:gd fmla="*/ 2147483647 w 9" name="T0"/>
                <a:gd fmla="*/ 2147483647 h 10" name="T1"/>
                <a:gd fmla="*/ 2147483647 w 9" name="T2"/>
                <a:gd fmla="*/ 2147483647 h 10" name="T3"/>
                <a:gd fmla="*/ 2147483647 w 9" name="T4"/>
                <a:gd fmla="*/ 2147483647 h 10" name="T5"/>
                <a:gd fmla="*/ 2147483647 w 9" name="T6"/>
                <a:gd fmla="*/ 0 h 10" name="T7"/>
                <a:gd fmla="*/ 2147483647 w 9" name="T8"/>
                <a:gd fmla="*/ 2147483647 h 10" name="T9"/>
                <a:gd fmla="*/ 2147483647 w 9" name="T10"/>
                <a:gd fmla="*/ 2147483647 h 10" name="T11"/>
                <a:gd fmla="*/ 2147483647 w 9" name="T12"/>
                <a:gd fmla="*/ 2147483647 h 10" name="T13"/>
                <a:gd fmla="*/ 2147483647 w 9" name="T14"/>
                <a:gd fmla="*/ 2147483647 h 10" name="T15"/>
                <a:gd fmla="*/ 0 60000 65536" name="T16"/>
                <a:gd fmla="*/ 0 60000 65536" name="T17"/>
                <a:gd fmla="*/ 0 60000 65536" name="T18"/>
                <a:gd fmla="*/ 0 60000 65536" name="T19"/>
                <a:gd fmla="*/ 0 60000 65536" name="T20"/>
                <a:gd fmla="*/ 0 60000 65536" name="T21"/>
                <a:gd fmla="*/ 0 60000 65536" name="T22"/>
                <a:gd fmla="*/ 0 60000 65536" name="T23"/>
              </a:gdLst>
              <a:cxnLst>
                <a:cxn ang="T16">
                  <a:pos x="T0" y="T1"/>
                </a:cxn>
                <a:cxn ang="T17">
                  <a:pos x="T2" y="T3"/>
                </a:cxn>
                <a:cxn ang="T18">
                  <a:pos x="T4" y="T5"/>
                </a:cxn>
                <a:cxn ang="T19">
                  <a:pos x="T6" y="T7"/>
                </a:cxn>
                <a:cxn ang="T20">
                  <a:pos x="T8" y="T9"/>
                </a:cxn>
                <a:cxn ang="T21">
                  <a:pos x="T10" y="T11"/>
                </a:cxn>
                <a:cxn ang="T22">
                  <a:pos x="T12" y="T13"/>
                </a:cxn>
                <a:cxn ang="T23">
                  <a:pos x="T14" y="T15"/>
                </a:cxn>
              </a:cxnLst>
              <a:rect b="b" l="0" r="r" t="0"/>
              <a:pathLst>
                <a:path h="10" w="9">
                  <a:moveTo>
                    <a:pt x="2" y="9"/>
                  </a:moveTo>
                  <a:cubicBezTo>
                    <a:pt x="2" y="10"/>
                    <a:pt x="1" y="9"/>
                    <a:pt x="1" y="8"/>
                  </a:cubicBezTo>
                  <a:cubicBezTo>
                    <a:pt x="0" y="7"/>
                    <a:pt x="2" y="5"/>
                    <a:pt x="1" y="4"/>
                  </a:cubicBezTo>
                  <a:cubicBezTo>
                    <a:pt x="0" y="3"/>
                    <a:pt x="0" y="1"/>
                    <a:pt x="1" y="0"/>
                  </a:cubicBezTo>
                  <a:cubicBezTo>
                    <a:pt x="1" y="0"/>
                    <a:pt x="5" y="1"/>
                    <a:pt x="6" y="1"/>
                  </a:cubicBezTo>
                  <a:cubicBezTo>
                    <a:pt x="7" y="0"/>
                    <a:pt x="9" y="4"/>
                    <a:pt x="8" y="5"/>
                  </a:cubicBezTo>
                  <a:cubicBezTo>
                    <a:pt x="7" y="6"/>
                    <a:pt x="7" y="9"/>
                    <a:pt x="6" y="9"/>
                  </a:cubicBezTo>
                  <a:cubicBezTo>
                    <a:pt x="6" y="9"/>
                    <a:pt x="2" y="9"/>
                    <a:pt x="2" y="9"/>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7" name="Freeform 63"/>
            <p:cNvSpPr/>
            <p:nvPr/>
          </p:nvSpPr>
          <p:spPr bwMode="auto">
            <a:xfrm>
              <a:off x="920750" y="292100"/>
              <a:ext cx="20638" cy="25400"/>
            </a:xfrm>
            <a:custGeom>
              <a:gdLst>
                <a:gd fmla="*/ 2147483647 w 10" name="T0"/>
                <a:gd fmla="*/ 2147483647 h 12" name="T1"/>
                <a:gd fmla="*/ 2147483647 w 10" name="T2"/>
                <a:gd fmla="*/ 2147483647 h 12" name="T3"/>
                <a:gd fmla="*/ 2147483647 w 10" name="T4"/>
                <a:gd fmla="*/ 2147483647 h 12" name="T5"/>
                <a:gd fmla="*/ 2147483647 w 10" name="T6"/>
                <a:gd fmla="*/ 2147483647 h 12" name="T7"/>
                <a:gd fmla="*/ 2147483647 w 10" name="T8"/>
                <a:gd fmla="*/ 2147483647 h 12" name="T9"/>
                <a:gd fmla="*/ 2147483647 w 10" name="T10"/>
                <a:gd fmla="*/ 2147483647 h 12" name="T11"/>
                <a:gd fmla="*/ 2147483647 w 10" name="T12"/>
                <a:gd fmla="*/ 2147483647 h 12" name="T13"/>
                <a:gd fmla="*/ 0 60000 65536" name="T14"/>
                <a:gd fmla="*/ 0 60000 65536" name="T15"/>
                <a:gd fmla="*/ 0 60000 65536" name="T16"/>
                <a:gd fmla="*/ 0 60000 65536" name="T17"/>
                <a:gd fmla="*/ 0 60000 65536" name="T18"/>
                <a:gd fmla="*/ 0 60000 65536" name="T19"/>
                <a:gd fmla="*/ 0 60000 65536" name="T20"/>
              </a:gdLst>
              <a:cxnLst>
                <a:cxn ang="T14">
                  <a:pos x="T0" y="T1"/>
                </a:cxn>
                <a:cxn ang="T15">
                  <a:pos x="T2" y="T3"/>
                </a:cxn>
                <a:cxn ang="T16">
                  <a:pos x="T4" y="T5"/>
                </a:cxn>
                <a:cxn ang="T17">
                  <a:pos x="T6" y="T7"/>
                </a:cxn>
                <a:cxn ang="T18">
                  <a:pos x="T8" y="T9"/>
                </a:cxn>
                <a:cxn ang="T19">
                  <a:pos x="T10" y="T11"/>
                </a:cxn>
                <a:cxn ang="T20">
                  <a:pos x="T12" y="T13"/>
                </a:cxn>
              </a:cxnLst>
              <a:rect b="b" l="0" r="r" t="0"/>
              <a:pathLst>
                <a:path h="12" w="10">
                  <a:moveTo>
                    <a:pt x="9" y="7"/>
                  </a:moveTo>
                  <a:cubicBezTo>
                    <a:pt x="10" y="8"/>
                    <a:pt x="10" y="8"/>
                    <a:pt x="10" y="9"/>
                  </a:cubicBezTo>
                  <a:cubicBezTo>
                    <a:pt x="9" y="9"/>
                    <a:pt x="7" y="10"/>
                    <a:pt x="7" y="11"/>
                  </a:cubicBezTo>
                  <a:cubicBezTo>
                    <a:pt x="7" y="11"/>
                    <a:pt x="6" y="12"/>
                    <a:pt x="4" y="10"/>
                  </a:cubicBezTo>
                  <a:cubicBezTo>
                    <a:pt x="1" y="9"/>
                    <a:pt x="0" y="2"/>
                    <a:pt x="1" y="1"/>
                  </a:cubicBezTo>
                  <a:cubicBezTo>
                    <a:pt x="2" y="0"/>
                    <a:pt x="6" y="2"/>
                    <a:pt x="5" y="3"/>
                  </a:cubicBezTo>
                  <a:cubicBezTo>
                    <a:pt x="5" y="4"/>
                    <a:pt x="7" y="7"/>
                    <a:pt x="9" y="7"/>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8" name="Freeform 64"/>
            <p:cNvSpPr/>
            <p:nvPr/>
          </p:nvSpPr>
          <p:spPr bwMode="auto">
            <a:xfrm>
              <a:off x="892175" y="292100"/>
              <a:ext cx="31750" cy="46037"/>
            </a:xfrm>
            <a:custGeom>
              <a:gdLst>
                <a:gd fmla="*/ 2147483647 w 16" name="T0"/>
                <a:gd fmla="*/ 2147483647 h 22" name="T1"/>
                <a:gd fmla="*/ 2147483647 w 16" name="T2"/>
                <a:gd fmla="*/ 2147483647 h 22" name="T3"/>
                <a:gd fmla="*/ 2147483647 w 16" name="T4"/>
                <a:gd fmla="*/ 2147483647 h 22" name="T5"/>
                <a:gd fmla="*/ 2147483647 w 16" name="T6"/>
                <a:gd fmla="*/ 2147483647 h 22" name="T7"/>
                <a:gd fmla="*/ 2147483647 w 16" name="T8"/>
                <a:gd fmla="*/ 2147483647 h 22" name="T9"/>
                <a:gd fmla="*/ 2147483647 w 16" name="T10"/>
                <a:gd fmla="*/ 2147483647 h 22" name="T11"/>
                <a:gd fmla="*/ 2147483647 w 16" name="T12"/>
                <a:gd fmla="*/ 2147483647 h 22" name="T13"/>
                <a:gd fmla="*/ 2147483647 w 16" name="T14"/>
                <a:gd fmla="*/ 0 h 22" name="T15"/>
                <a:gd fmla="*/ 2147483647 w 16" name="T16"/>
                <a:gd fmla="*/ 2147483647 h 22" name="T17"/>
                <a:gd fmla="*/ 2147483647 w 16" name="T18"/>
                <a:gd fmla="*/ 2147483647 h 22"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b" l="0" r="r" t="0"/>
              <a:pathLst>
                <a:path h="22" w="16">
                  <a:moveTo>
                    <a:pt x="11" y="6"/>
                  </a:moveTo>
                  <a:cubicBezTo>
                    <a:pt x="12" y="7"/>
                    <a:pt x="13" y="9"/>
                    <a:pt x="14" y="11"/>
                  </a:cubicBezTo>
                  <a:cubicBezTo>
                    <a:pt x="15" y="12"/>
                    <a:pt x="15" y="15"/>
                    <a:pt x="16" y="15"/>
                  </a:cubicBezTo>
                  <a:cubicBezTo>
                    <a:pt x="16" y="15"/>
                    <a:pt x="16" y="16"/>
                    <a:pt x="16" y="16"/>
                  </a:cubicBezTo>
                  <a:cubicBezTo>
                    <a:pt x="16" y="17"/>
                    <a:pt x="16" y="18"/>
                    <a:pt x="14" y="18"/>
                  </a:cubicBezTo>
                  <a:cubicBezTo>
                    <a:pt x="13" y="18"/>
                    <a:pt x="8" y="22"/>
                    <a:pt x="7" y="22"/>
                  </a:cubicBezTo>
                  <a:cubicBezTo>
                    <a:pt x="5" y="21"/>
                    <a:pt x="2" y="17"/>
                    <a:pt x="3" y="13"/>
                  </a:cubicBezTo>
                  <a:cubicBezTo>
                    <a:pt x="4" y="10"/>
                    <a:pt x="0" y="1"/>
                    <a:pt x="1" y="0"/>
                  </a:cubicBezTo>
                  <a:cubicBezTo>
                    <a:pt x="2" y="0"/>
                    <a:pt x="6" y="0"/>
                    <a:pt x="6" y="1"/>
                  </a:cubicBezTo>
                  <a:cubicBezTo>
                    <a:pt x="7" y="1"/>
                    <a:pt x="10" y="5"/>
                    <a:pt x="11" y="6"/>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89" name="Freeform 65"/>
            <p:cNvSpPr/>
            <p:nvPr/>
          </p:nvSpPr>
          <p:spPr bwMode="auto">
            <a:xfrm>
              <a:off x="906463" y="344488"/>
              <a:ext cx="30163" cy="17462"/>
            </a:xfrm>
            <a:custGeom>
              <a:gdLst>
                <a:gd fmla="*/ 2147483647 w 15" name="T0"/>
                <a:gd fmla="*/ 0 h 9" name="T1"/>
                <a:gd fmla="*/ 2147483647 w 15" name="T2"/>
                <a:gd fmla="*/ 2147483647 h 9" name="T3"/>
                <a:gd fmla="*/ 2147483647 w 15" name="T4"/>
                <a:gd fmla="*/ 2147483647 h 9" name="T5"/>
                <a:gd fmla="*/ 2147483647 w 15" name="T6"/>
                <a:gd fmla="*/ 2147483647 h 9" name="T7"/>
                <a:gd fmla="*/ 2147483647 w 15" name="T8"/>
                <a:gd fmla="*/ 0 h 9"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9" w="15">
                  <a:moveTo>
                    <a:pt x="15" y="0"/>
                  </a:moveTo>
                  <a:cubicBezTo>
                    <a:pt x="15" y="0"/>
                    <a:pt x="14" y="1"/>
                    <a:pt x="11" y="2"/>
                  </a:cubicBezTo>
                  <a:cubicBezTo>
                    <a:pt x="9" y="4"/>
                    <a:pt x="1" y="9"/>
                    <a:pt x="1" y="8"/>
                  </a:cubicBezTo>
                  <a:cubicBezTo>
                    <a:pt x="0" y="7"/>
                    <a:pt x="1" y="4"/>
                    <a:pt x="3" y="3"/>
                  </a:cubicBezTo>
                  <a:cubicBezTo>
                    <a:pt x="6" y="2"/>
                    <a:pt x="14" y="0"/>
                    <a:pt x="15" y="0"/>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0" name="Freeform 66"/>
            <p:cNvSpPr/>
            <p:nvPr/>
          </p:nvSpPr>
          <p:spPr bwMode="auto">
            <a:xfrm>
              <a:off x="838200" y="227013"/>
              <a:ext cx="11113" cy="12700"/>
            </a:xfrm>
            <a:custGeom>
              <a:gdLst>
                <a:gd fmla="*/ 2147483647 w 5" name="T0"/>
                <a:gd fmla="*/ 2147483647 h 6" name="T1"/>
                <a:gd fmla="*/ 2147483647 w 5" name="T2"/>
                <a:gd fmla="*/ 2147483647 h 6" name="T3"/>
                <a:gd fmla="*/ 0 w 5" name="T4"/>
                <a:gd fmla="*/ 2147483647 h 6" name="T5"/>
                <a:gd fmla="*/ 2147483647 w 5" name="T6"/>
                <a:gd fmla="*/ 2147483647 h 6"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6" w="5">
                  <a:moveTo>
                    <a:pt x="5" y="4"/>
                  </a:moveTo>
                  <a:cubicBezTo>
                    <a:pt x="5" y="5"/>
                    <a:pt x="5" y="6"/>
                    <a:pt x="4" y="5"/>
                  </a:cubicBezTo>
                  <a:cubicBezTo>
                    <a:pt x="3" y="5"/>
                    <a:pt x="0" y="3"/>
                    <a:pt x="0" y="1"/>
                  </a:cubicBezTo>
                  <a:cubicBezTo>
                    <a:pt x="0" y="0"/>
                    <a:pt x="5" y="2"/>
                    <a:pt x="5" y="4"/>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1" name="Freeform 67"/>
            <p:cNvSpPr/>
            <p:nvPr/>
          </p:nvSpPr>
          <p:spPr bwMode="auto">
            <a:xfrm>
              <a:off x="860425" y="239713"/>
              <a:ext cx="14288" cy="11112"/>
            </a:xfrm>
            <a:custGeom>
              <a:gdLst>
                <a:gd fmla="*/ 2147483647 w 7" name="T0"/>
                <a:gd fmla="*/ 2147483647 h 6" name="T1"/>
                <a:gd fmla="*/ 2147483647 w 7" name="T2"/>
                <a:gd fmla="*/ 2147483647 h 6" name="T3"/>
                <a:gd fmla="*/ 2147483647 w 7" name="T4"/>
                <a:gd fmla="*/ 2147483647 h 6" name="T5"/>
                <a:gd fmla="*/ 2147483647 w 7" name="T6"/>
                <a:gd fmla="*/ 2147483647 h 6"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6" w="7">
                  <a:moveTo>
                    <a:pt x="1" y="1"/>
                  </a:moveTo>
                  <a:cubicBezTo>
                    <a:pt x="3" y="0"/>
                    <a:pt x="5" y="0"/>
                    <a:pt x="5" y="2"/>
                  </a:cubicBezTo>
                  <a:cubicBezTo>
                    <a:pt x="6" y="3"/>
                    <a:pt x="7" y="6"/>
                    <a:pt x="5" y="6"/>
                  </a:cubicBezTo>
                  <a:cubicBezTo>
                    <a:pt x="4" y="6"/>
                    <a:pt x="0" y="2"/>
                    <a:pt x="1" y="1"/>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2" name="Freeform 68"/>
            <p:cNvSpPr/>
            <p:nvPr/>
          </p:nvSpPr>
          <p:spPr bwMode="auto">
            <a:xfrm>
              <a:off x="936625" y="269875"/>
              <a:ext cx="17463" cy="14287"/>
            </a:xfrm>
            <a:custGeom>
              <a:gdLst>
                <a:gd fmla="*/ 2147483647 w 8" name="T0"/>
                <a:gd fmla="*/ 0 h 7" name="T1"/>
                <a:gd fmla="*/ 2147483647 w 8" name="T2"/>
                <a:gd fmla="*/ 2147483647 h 7" name="T3"/>
                <a:gd fmla="*/ 2147483647 w 8" name="T4"/>
                <a:gd fmla="*/ 0 h 7" name="T5"/>
                <a:gd fmla="*/ 0 60000 65536" name="T6"/>
                <a:gd fmla="*/ 0 60000 65536" name="T7"/>
                <a:gd fmla="*/ 0 60000 65536" name="T8"/>
              </a:gdLst>
              <a:cxnLst>
                <a:cxn ang="T6">
                  <a:pos x="T0" y="T1"/>
                </a:cxn>
                <a:cxn ang="T7">
                  <a:pos x="T2" y="T3"/>
                </a:cxn>
                <a:cxn ang="T8">
                  <a:pos x="T4" y="T5"/>
                </a:cxn>
              </a:cxnLst>
              <a:rect b="b" l="0" r="r" t="0"/>
              <a:pathLst>
                <a:path h="7" w="8">
                  <a:moveTo>
                    <a:pt x="6" y="0"/>
                  </a:moveTo>
                  <a:cubicBezTo>
                    <a:pt x="8" y="2"/>
                    <a:pt x="5" y="6"/>
                    <a:pt x="3" y="7"/>
                  </a:cubicBezTo>
                  <a:cubicBezTo>
                    <a:pt x="0" y="4"/>
                    <a:pt x="3" y="0"/>
                    <a:pt x="6" y="0"/>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3" name="Freeform 69"/>
            <p:cNvSpPr/>
            <p:nvPr/>
          </p:nvSpPr>
          <p:spPr bwMode="auto">
            <a:xfrm>
              <a:off x="817563" y="128588"/>
              <a:ext cx="28575" cy="58737"/>
            </a:xfrm>
            <a:custGeom>
              <a:gdLst>
                <a:gd fmla="*/ 2147483647 w 14" name="T0"/>
                <a:gd fmla="*/ 2147483647 h 29" name="T1"/>
                <a:gd fmla="*/ 2147483647 w 14" name="T2"/>
                <a:gd fmla="*/ 2147483647 h 29" name="T3"/>
                <a:gd fmla="*/ 2147483647 w 14" name="T4"/>
                <a:gd fmla="*/ 2147483647 h 29" name="T5"/>
                <a:gd fmla="*/ 2147483647 w 14" name="T6"/>
                <a:gd fmla="*/ 2147483647 h 29" name="T7"/>
                <a:gd fmla="*/ 2147483647 w 14" name="T8"/>
                <a:gd fmla="*/ 2147483647 h 29" name="T9"/>
                <a:gd fmla="*/ 2147483647 w 14" name="T10"/>
                <a:gd fmla="*/ 2147483647 h 29" name="T11"/>
                <a:gd fmla="*/ 2147483647 w 14" name="T12"/>
                <a:gd fmla="*/ 2147483647 h 29" name="T13"/>
                <a:gd fmla="*/ 2147483647 w 14" name="T14"/>
                <a:gd fmla="*/ 2147483647 h 29" name="T15"/>
                <a:gd fmla="*/ 2147483647 w 14" name="T16"/>
                <a:gd fmla="*/ 2147483647 h 29" name="T17"/>
                <a:gd fmla="*/ 2147483647 w 14" name="T18"/>
                <a:gd fmla="*/ 2147483647 h 29" name="T19"/>
                <a:gd fmla="*/ 0 w 14" name="T20"/>
                <a:gd fmla="*/ 2147483647 h 29" name="T21"/>
                <a:gd fmla="*/ 2147483647 w 14" name="T22"/>
                <a:gd fmla="*/ 2147483647 h 29" name="T23"/>
                <a:gd fmla="*/ 2147483647 w 14" name="T24"/>
                <a:gd fmla="*/ 2147483647 h 29"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b" l="0" r="r" t="0"/>
              <a:pathLst>
                <a:path h="28" w="14">
                  <a:moveTo>
                    <a:pt x="13" y="17"/>
                  </a:moveTo>
                  <a:cubicBezTo>
                    <a:pt x="13" y="19"/>
                    <a:pt x="12" y="21"/>
                    <a:pt x="12" y="21"/>
                  </a:cubicBezTo>
                  <a:cubicBezTo>
                    <a:pt x="11" y="21"/>
                    <a:pt x="10" y="23"/>
                    <a:pt x="10" y="24"/>
                  </a:cubicBezTo>
                  <a:cubicBezTo>
                    <a:pt x="10" y="25"/>
                    <a:pt x="11" y="29"/>
                    <a:pt x="10" y="29"/>
                  </a:cubicBezTo>
                  <a:cubicBezTo>
                    <a:pt x="9" y="29"/>
                    <a:pt x="6" y="27"/>
                    <a:pt x="7" y="26"/>
                  </a:cubicBezTo>
                  <a:cubicBezTo>
                    <a:pt x="7" y="26"/>
                    <a:pt x="8" y="25"/>
                    <a:pt x="8" y="26"/>
                  </a:cubicBezTo>
                  <a:cubicBezTo>
                    <a:pt x="7" y="27"/>
                    <a:pt x="6" y="24"/>
                    <a:pt x="6" y="23"/>
                  </a:cubicBezTo>
                  <a:cubicBezTo>
                    <a:pt x="6" y="21"/>
                    <a:pt x="7" y="16"/>
                    <a:pt x="7" y="15"/>
                  </a:cubicBezTo>
                  <a:cubicBezTo>
                    <a:pt x="7" y="13"/>
                    <a:pt x="8" y="9"/>
                    <a:pt x="7" y="9"/>
                  </a:cubicBezTo>
                  <a:cubicBezTo>
                    <a:pt x="7" y="9"/>
                    <a:pt x="6" y="7"/>
                    <a:pt x="5" y="6"/>
                  </a:cubicBezTo>
                  <a:cubicBezTo>
                    <a:pt x="4" y="4"/>
                    <a:pt x="0" y="1"/>
                    <a:pt x="0" y="1"/>
                  </a:cubicBezTo>
                  <a:cubicBezTo>
                    <a:pt x="1" y="0"/>
                    <a:pt x="4" y="1"/>
                    <a:pt x="6" y="3"/>
                  </a:cubicBezTo>
                  <a:cubicBezTo>
                    <a:pt x="8" y="4"/>
                    <a:pt x="14" y="15"/>
                    <a:pt x="13" y="17"/>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4" name="Freeform 70"/>
            <p:cNvSpPr/>
            <p:nvPr/>
          </p:nvSpPr>
          <p:spPr bwMode="auto">
            <a:xfrm>
              <a:off x="787400" y="104775"/>
              <a:ext cx="14288" cy="9525"/>
            </a:xfrm>
            <a:custGeom>
              <a:gdLst>
                <a:gd fmla="*/ 0 w 7" name="T0"/>
                <a:gd fmla="*/ 0 h 4" name="T1"/>
                <a:gd fmla="*/ 2147483647 w 7" name="T2"/>
                <a:gd fmla="*/ 2147483647 h 4" name="T3"/>
                <a:gd fmla="*/ 0 w 7" name="T4"/>
                <a:gd fmla="*/ 0 h 4" name="T5"/>
                <a:gd fmla="*/ 0 60000 65536" name="T6"/>
                <a:gd fmla="*/ 0 60000 65536" name="T7"/>
                <a:gd fmla="*/ 0 60000 65536" name="T8"/>
              </a:gdLst>
              <a:cxnLst>
                <a:cxn ang="T6">
                  <a:pos x="T0" y="T1"/>
                </a:cxn>
                <a:cxn ang="T7">
                  <a:pos x="T2" y="T3"/>
                </a:cxn>
                <a:cxn ang="T8">
                  <a:pos x="T4" y="T5"/>
                </a:cxn>
              </a:cxnLst>
              <a:rect b="b" l="0" r="r" t="0"/>
              <a:pathLst>
                <a:path h="4" w="7">
                  <a:moveTo>
                    <a:pt x="0" y="0"/>
                  </a:moveTo>
                  <a:cubicBezTo>
                    <a:pt x="2" y="1"/>
                    <a:pt x="5" y="2"/>
                    <a:pt x="7" y="4"/>
                  </a:cubicBezTo>
                  <a:cubicBezTo>
                    <a:pt x="5" y="4"/>
                    <a:pt x="2" y="2"/>
                    <a:pt x="0" y="0"/>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5" name="Freeform 71"/>
            <p:cNvSpPr/>
            <p:nvPr/>
          </p:nvSpPr>
          <p:spPr bwMode="auto">
            <a:xfrm>
              <a:off x="846138" y="339725"/>
              <a:ext cx="52388" cy="17462"/>
            </a:xfrm>
            <a:custGeom>
              <a:gdLst>
                <a:gd fmla="*/ 2147483647 w 25" name="T0"/>
                <a:gd fmla="*/ 2147483647 h 8" name="T1"/>
                <a:gd fmla="*/ 2147483647 w 25" name="T2"/>
                <a:gd fmla="*/ 2147483647 h 8" name="T3"/>
                <a:gd fmla="*/ 2147483647 w 25" name="T4"/>
                <a:gd fmla="*/ 2147483647 h 8" name="T5"/>
                <a:gd fmla="*/ 2147483647 w 25" name="T6"/>
                <a:gd fmla="*/ 2147483647 h 8" name="T7"/>
                <a:gd fmla="*/ 2147483647 w 25" name="T8"/>
                <a:gd fmla="*/ 2147483647 h 8" name="T9"/>
                <a:gd fmla="*/ 2147483647 w 25" name="T10"/>
                <a:gd fmla="*/ 2147483647 h 8" name="T11"/>
                <a:gd fmla="*/ 2147483647 w 25" name="T12"/>
                <a:gd fmla="*/ 2147483647 h 8" name="T13"/>
                <a:gd fmla="*/ 2147483647 w 25" name="T14"/>
                <a:gd fmla="*/ 2147483647 h 8" name="T15"/>
                <a:gd fmla="*/ 2147483647 w 25" name="T16"/>
                <a:gd fmla="*/ 2147483647 h 8"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8" w="25">
                  <a:moveTo>
                    <a:pt x="5" y="2"/>
                  </a:moveTo>
                  <a:cubicBezTo>
                    <a:pt x="2" y="3"/>
                    <a:pt x="0" y="3"/>
                    <a:pt x="1" y="3"/>
                  </a:cubicBezTo>
                  <a:cubicBezTo>
                    <a:pt x="3" y="3"/>
                    <a:pt x="2" y="0"/>
                    <a:pt x="2" y="1"/>
                  </a:cubicBezTo>
                  <a:cubicBezTo>
                    <a:pt x="3" y="1"/>
                    <a:pt x="6" y="0"/>
                    <a:pt x="8" y="1"/>
                  </a:cubicBezTo>
                  <a:cubicBezTo>
                    <a:pt x="8" y="1"/>
                    <a:pt x="8" y="1"/>
                    <a:pt x="10" y="1"/>
                  </a:cubicBezTo>
                  <a:cubicBezTo>
                    <a:pt x="12" y="2"/>
                    <a:pt x="12" y="2"/>
                    <a:pt x="12" y="2"/>
                  </a:cubicBezTo>
                  <a:cubicBezTo>
                    <a:pt x="15" y="2"/>
                    <a:pt x="20" y="2"/>
                    <a:pt x="22" y="3"/>
                  </a:cubicBezTo>
                  <a:cubicBezTo>
                    <a:pt x="24" y="4"/>
                    <a:pt x="25" y="8"/>
                    <a:pt x="24" y="8"/>
                  </a:cubicBezTo>
                  <a:cubicBezTo>
                    <a:pt x="22" y="8"/>
                    <a:pt x="9" y="2"/>
                    <a:pt x="5" y="2"/>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6" name="Freeform 72"/>
            <p:cNvSpPr/>
            <p:nvPr/>
          </p:nvSpPr>
          <p:spPr bwMode="auto">
            <a:xfrm>
              <a:off x="796925" y="366713"/>
              <a:ext cx="14288" cy="7937"/>
            </a:xfrm>
            <a:custGeom>
              <a:gdLst>
                <a:gd fmla="*/ 2147483647 w 7" name="T0"/>
                <a:gd fmla="*/ 2147483647 h 4" name="T1"/>
                <a:gd fmla="*/ 2147483647 w 7" name="T2"/>
                <a:gd fmla="*/ 0 h 4" name="T3"/>
                <a:gd fmla="*/ 2147483647 w 7" name="T4"/>
                <a:gd fmla="*/ 2147483647 h 4" name="T5"/>
                <a:gd fmla="*/ 2147483647 w 7" name="T6"/>
                <a:gd fmla="*/ 2147483647 h 4"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4" w="7">
                  <a:moveTo>
                    <a:pt x="1" y="3"/>
                  </a:moveTo>
                  <a:cubicBezTo>
                    <a:pt x="0" y="1"/>
                    <a:pt x="1" y="0"/>
                    <a:pt x="2" y="0"/>
                  </a:cubicBezTo>
                  <a:cubicBezTo>
                    <a:pt x="3" y="0"/>
                    <a:pt x="7" y="2"/>
                    <a:pt x="7" y="3"/>
                  </a:cubicBezTo>
                  <a:cubicBezTo>
                    <a:pt x="7" y="4"/>
                    <a:pt x="2" y="4"/>
                    <a:pt x="1" y="3"/>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7" name="Freeform 73"/>
            <p:cNvSpPr/>
            <p:nvPr/>
          </p:nvSpPr>
          <p:spPr bwMode="auto">
            <a:xfrm>
              <a:off x="790575" y="512763"/>
              <a:ext cx="41275" cy="57150"/>
            </a:xfrm>
            <a:custGeom>
              <a:gdLst>
                <a:gd fmla="*/ 2147483647 w 20" name="T0"/>
                <a:gd fmla="*/ 2147483647 h 28" name="T1"/>
                <a:gd fmla="*/ 2147483647 w 20" name="T2"/>
                <a:gd fmla="*/ 2147483647 h 28" name="T3"/>
                <a:gd fmla="*/ 2147483647 w 20" name="T4"/>
                <a:gd fmla="*/ 2147483647 h 28" name="T5"/>
                <a:gd fmla="*/ 2147483647 w 20" name="T6"/>
                <a:gd fmla="*/ 2147483647 h 28" name="T7"/>
                <a:gd fmla="*/ 2147483647 w 20" name="T8"/>
                <a:gd fmla="*/ 2147483647 h 28" name="T9"/>
                <a:gd fmla="*/ 2147483647 w 20" name="T10"/>
                <a:gd fmla="*/ 2147483647 h 28" name="T11"/>
                <a:gd fmla="*/ 2147483647 w 20" name="T12"/>
                <a:gd fmla="*/ 2147483647 h 28" name="T13"/>
                <a:gd fmla="*/ 2147483647 w 20" name="T14"/>
                <a:gd fmla="*/ 2147483647 h 28" name="T15"/>
                <a:gd fmla="*/ 2147483647 w 20" name="T16"/>
                <a:gd fmla="*/ 2147483647 h 28" name="T17"/>
                <a:gd fmla="*/ 2147483647 w 20" name="T18"/>
                <a:gd fmla="*/ 2147483647 h 28" name="T19"/>
                <a:gd fmla="*/ 2147483647 w 20" name="T20"/>
                <a:gd fmla="*/ 2147483647 h 28" name="T21"/>
                <a:gd fmla="*/ 2147483647 w 20" name="T22"/>
                <a:gd fmla="*/ 2147483647 h 28"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b" l="0" r="r" t="0"/>
              <a:pathLst>
                <a:path h="28" w="20">
                  <a:moveTo>
                    <a:pt x="11" y="8"/>
                  </a:moveTo>
                  <a:cubicBezTo>
                    <a:pt x="12" y="10"/>
                    <a:pt x="13" y="11"/>
                    <a:pt x="13" y="12"/>
                  </a:cubicBezTo>
                  <a:cubicBezTo>
                    <a:pt x="13" y="12"/>
                    <a:pt x="14" y="13"/>
                    <a:pt x="14" y="14"/>
                  </a:cubicBezTo>
                  <a:cubicBezTo>
                    <a:pt x="15" y="14"/>
                    <a:pt x="17" y="17"/>
                    <a:pt x="17" y="18"/>
                  </a:cubicBezTo>
                  <a:cubicBezTo>
                    <a:pt x="18" y="19"/>
                    <a:pt x="20" y="25"/>
                    <a:pt x="19" y="25"/>
                  </a:cubicBezTo>
                  <a:cubicBezTo>
                    <a:pt x="19" y="26"/>
                    <a:pt x="16" y="28"/>
                    <a:pt x="15" y="27"/>
                  </a:cubicBezTo>
                  <a:cubicBezTo>
                    <a:pt x="13" y="25"/>
                    <a:pt x="8" y="22"/>
                    <a:pt x="8" y="21"/>
                  </a:cubicBezTo>
                  <a:cubicBezTo>
                    <a:pt x="8" y="21"/>
                    <a:pt x="6" y="18"/>
                    <a:pt x="5" y="18"/>
                  </a:cubicBezTo>
                  <a:cubicBezTo>
                    <a:pt x="5" y="17"/>
                    <a:pt x="2" y="13"/>
                    <a:pt x="2" y="12"/>
                  </a:cubicBezTo>
                  <a:cubicBezTo>
                    <a:pt x="1" y="10"/>
                    <a:pt x="2" y="5"/>
                    <a:pt x="1" y="4"/>
                  </a:cubicBezTo>
                  <a:cubicBezTo>
                    <a:pt x="0" y="2"/>
                    <a:pt x="0" y="0"/>
                    <a:pt x="1" y="1"/>
                  </a:cubicBezTo>
                  <a:cubicBezTo>
                    <a:pt x="2" y="2"/>
                    <a:pt x="10" y="6"/>
                    <a:pt x="11" y="8"/>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8" name="Freeform 74"/>
            <p:cNvSpPr/>
            <p:nvPr/>
          </p:nvSpPr>
          <p:spPr bwMode="auto">
            <a:xfrm>
              <a:off x="693738" y="858838"/>
              <a:ext cx="7938" cy="7937"/>
            </a:xfrm>
            <a:custGeom>
              <a:gdLst>
                <a:gd fmla="*/ 2147483647 w 4" name="T0"/>
                <a:gd fmla="*/ 2147483647 h 4" name="T1"/>
                <a:gd fmla="*/ 2147483647 w 4" name="T2"/>
                <a:gd fmla="*/ 2147483647 h 4" name="T3"/>
                <a:gd fmla="*/ 2147483647 w 4" name="T4"/>
                <a:gd fmla="*/ 2147483647 h 4" name="T5"/>
                <a:gd fmla="*/ 0 60000 65536" name="T6"/>
                <a:gd fmla="*/ 0 60000 65536" name="T7"/>
                <a:gd fmla="*/ 0 60000 65536" name="T8"/>
              </a:gdLst>
              <a:cxnLst>
                <a:cxn ang="T6">
                  <a:pos x="T0" y="T1"/>
                </a:cxn>
                <a:cxn ang="T7">
                  <a:pos x="T2" y="T3"/>
                </a:cxn>
                <a:cxn ang="T8">
                  <a:pos x="T4" y="T5"/>
                </a:cxn>
              </a:cxnLst>
              <a:rect b="b" l="0" r="r" t="0"/>
              <a:pathLst>
                <a:path h="4" w="4">
                  <a:moveTo>
                    <a:pt x="2" y="4"/>
                  </a:moveTo>
                  <a:cubicBezTo>
                    <a:pt x="0" y="2"/>
                    <a:pt x="2" y="0"/>
                    <a:pt x="4" y="2"/>
                  </a:cubicBezTo>
                  <a:cubicBezTo>
                    <a:pt x="3" y="3"/>
                    <a:pt x="3" y="3"/>
                    <a:pt x="2" y="4"/>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399" name="Freeform 75"/>
            <p:cNvSpPr/>
            <p:nvPr/>
          </p:nvSpPr>
          <p:spPr bwMode="auto">
            <a:xfrm>
              <a:off x="220663" y="277813"/>
              <a:ext cx="136525" cy="184150"/>
            </a:xfrm>
            <a:custGeom>
              <a:gdLst>
                <a:gd fmla="*/ 2147483647 w 66" name="T0"/>
                <a:gd fmla="*/ 2147483647 h 89" name="T1"/>
                <a:gd fmla="*/ 2147483647 w 66" name="T2"/>
                <a:gd fmla="*/ 2147483647 h 89" name="T3"/>
                <a:gd fmla="*/ 2147483647 w 66" name="T4"/>
                <a:gd fmla="*/ 2147483647 h 89" name="T5"/>
                <a:gd fmla="*/ 2147483647 w 66" name="T6"/>
                <a:gd fmla="*/ 2147483647 h 89" name="T7"/>
                <a:gd fmla="*/ 2147483647 w 66" name="T8"/>
                <a:gd fmla="*/ 2147483647 h 89" name="T9"/>
                <a:gd fmla="*/ 2147483647 w 66" name="T10"/>
                <a:gd fmla="*/ 2147483647 h 89" name="T11"/>
                <a:gd fmla="*/ 2147483647 w 66" name="T12"/>
                <a:gd fmla="*/ 2147483647 h 89" name="T13"/>
                <a:gd fmla="*/ 2147483647 w 66" name="T14"/>
                <a:gd fmla="*/ 2147483647 h 89" name="T15"/>
                <a:gd fmla="*/ 2147483647 w 66" name="T16"/>
                <a:gd fmla="*/ 2147483647 h 89" name="T17"/>
                <a:gd fmla="*/ 2147483647 w 66" name="T18"/>
                <a:gd fmla="*/ 2147483647 h 89" name="T19"/>
                <a:gd fmla="*/ 2147483647 w 66" name="T20"/>
                <a:gd fmla="*/ 2147483647 h 89" name="T21"/>
                <a:gd fmla="*/ 2147483647 w 66" name="T22"/>
                <a:gd fmla="*/ 2147483647 h 89" name="T23"/>
                <a:gd fmla="*/ 2147483647 w 66" name="T24"/>
                <a:gd fmla="*/ 2147483647 h 89" name="T25"/>
                <a:gd fmla="*/ 2147483647 w 66" name="T26"/>
                <a:gd fmla="*/ 2147483647 h 89" name="T27"/>
                <a:gd fmla="*/ 2147483647 w 66" name="T28"/>
                <a:gd fmla="*/ 2147483647 h 89" name="T29"/>
                <a:gd fmla="*/ 2147483647 w 66" name="T30"/>
                <a:gd fmla="*/ 2147483647 h 89" name="T31"/>
                <a:gd fmla="*/ 2147483647 w 66" name="T32"/>
                <a:gd fmla="*/ 2147483647 h 89" name="T33"/>
                <a:gd fmla="*/ 2147483647 w 66" name="T34"/>
                <a:gd fmla="*/ 2147483647 h 89" name="T35"/>
                <a:gd fmla="*/ 2147483647 w 66" name="T36"/>
                <a:gd fmla="*/ 2147483647 h 89" name="T37"/>
                <a:gd fmla="*/ 0 w 66" name="T38"/>
                <a:gd fmla="*/ 2147483647 h 89" name="T39"/>
                <a:gd fmla="*/ 2147483647 w 66" name="T40"/>
                <a:gd fmla="*/ 2147483647 h 89" name="T41"/>
                <a:gd fmla="*/ 2147483647 w 66" name="T42"/>
                <a:gd fmla="*/ 2147483647 h 89" name="T43"/>
                <a:gd fmla="*/ 2147483647 w 66" name="T44"/>
                <a:gd fmla="*/ 2147483647 h 89" name="T45"/>
                <a:gd fmla="*/ 2147483647 w 66" name="T46"/>
                <a:gd fmla="*/ 2147483647 h 89" name="T47"/>
                <a:gd fmla="*/ 2147483647 w 66" name="T48"/>
                <a:gd fmla="*/ 2147483647 h 89" name="T49"/>
                <a:gd fmla="*/ 2147483647 w 66" name="T50"/>
                <a:gd fmla="*/ 2147483647 h 89" name="T51"/>
                <a:gd fmla="*/ 2147483647 w 66" name="T52"/>
                <a:gd fmla="*/ 2147483647 h 89" name="T53"/>
                <a:gd fmla="*/ 2147483647 w 66" name="T54"/>
                <a:gd fmla="*/ 2147483647 h 89" name="T55"/>
                <a:gd fmla="*/ 2147483647 w 66" name="T56"/>
                <a:gd fmla="*/ 2147483647 h 89" name="T57"/>
                <a:gd fmla="*/ 2147483647 w 66" name="T58"/>
                <a:gd fmla="*/ 2147483647 h 89" name="T59"/>
                <a:gd fmla="*/ 2147483647 w 66" name="T60"/>
                <a:gd fmla="*/ 2147483647 h 89" name="T61"/>
                <a:gd fmla="*/ 2147483647 w 66" name="T62"/>
                <a:gd fmla="*/ 2147483647 h 89" name="T63"/>
                <a:gd fmla="*/ 2147483647 w 66" name="T64"/>
                <a:gd fmla="*/ 2147483647 h 89" name="T65"/>
                <a:gd fmla="*/ 2147483647 w 66" name="T66"/>
                <a:gd fmla="*/ 2147483647 h 89" name="T67"/>
                <a:gd fmla="*/ 2147483647 w 66" name="T68"/>
                <a:gd fmla="*/ 2147483647 h 89" name="T69"/>
                <a:gd fmla="*/ 2147483647 w 66" name="T70"/>
                <a:gd fmla="*/ 2147483647 h 89" name="T71"/>
                <a:gd fmla="*/ 2147483647 w 66" name="T72"/>
                <a:gd fmla="*/ 2147483647 h 89" name="T73"/>
                <a:gd fmla="*/ 2147483647 w 66" name="T74"/>
                <a:gd fmla="*/ 2147483647 h 89" name="T75"/>
                <a:gd fmla="*/ 2147483647 w 66" name="T76"/>
                <a:gd fmla="*/ 2147483647 h 89" name="T77"/>
                <a:gd fmla="*/ 2147483647 w 66" name="T78"/>
                <a:gd fmla="*/ 2147483647 h 89" name="T79"/>
                <a:gd fmla="*/ 2147483647 w 66" name="T80"/>
                <a:gd fmla="*/ 2147483647 h 89" name="T81"/>
                <a:gd fmla="*/ 2147483647 w 66" name="T82"/>
                <a:gd fmla="*/ 2147483647 h 89" name="T83"/>
                <a:gd fmla="*/ 2147483647 w 66" name="T84"/>
                <a:gd fmla="*/ 2147483647 h 89" name="T85"/>
                <a:gd fmla="*/ 2147483647 w 66" name="T86"/>
                <a:gd fmla="*/ 2147483647 h 89" name="T87"/>
                <a:gd fmla="*/ 2147483647 w 66" name="T88"/>
                <a:gd fmla="*/ 2147483647 h 89" name="T89"/>
                <a:gd fmla="*/ 2147483647 w 66" name="T90"/>
                <a:gd fmla="*/ 2147483647 h 89" name="T91"/>
                <a:gd fmla="*/ 2147483647 w 66" name="T92"/>
                <a:gd fmla="*/ 2147483647 h 89" name="T93"/>
                <a:gd fmla="*/ 2147483647 w 66" name="T94"/>
                <a:gd fmla="*/ 2147483647 h 89" name="T95"/>
                <a:gd fmla="*/ 2147483647 w 66" name="T96"/>
                <a:gd fmla="*/ 2147483647 h 89" name="T97"/>
                <a:gd fmla="*/ 2147483647 w 66" name="T98"/>
                <a:gd fmla="*/ 2147483647 h 89" name="T99"/>
                <a:gd fmla="*/ 2147483647 w 66" name="T100"/>
                <a:gd fmla="*/ 2147483647 h 89" name="T101"/>
                <a:gd fmla="*/ 2147483647 w 66" name="T102"/>
                <a:gd fmla="*/ 2147483647 h 89" name="T103"/>
                <a:gd fmla="*/ 2147483647 w 66" name="T104"/>
                <a:gd fmla="*/ 2147483647 h 89" name="T105"/>
                <a:gd fmla="*/ 0 60000 65536" name="T106"/>
                <a:gd fmla="*/ 0 60000 65536" name="T107"/>
                <a:gd fmla="*/ 0 60000 65536" name="T108"/>
                <a:gd fmla="*/ 0 60000 65536" name="T109"/>
                <a:gd fmla="*/ 0 60000 65536" name="T110"/>
                <a:gd fmla="*/ 0 60000 65536" name="T111"/>
                <a:gd fmla="*/ 0 60000 65536" name="T112"/>
                <a:gd fmla="*/ 0 60000 65536"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b="b" l="0" r="r" t="0"/>
              <a:pathLst>
                <a:path h="89" w="66">
                  <a:moveTo>
                    <a:pt x="64" y="79"/>
                  </a:moveTo>
                  <a:cubicBezTo>
                    <a:pt x="65" y="81"/>
                    <a:pt x="65" y="83"/>
                    <a:pt x="65" y="84"/>
                  </a:cubicBezTo>
                  <a:cubicBezTo>
                    <a:pt x="66" y="85"/>
                    <a:pt x="66" y="87"/>
                    <a:pt x="65" y="87"/>
                  </a:cubicBezTo>
                  <a:cubicBezTo>
                    <a:pt x="64" y="86"/>
                    <a:pt x="61" y="88"/>
                    <a:pt x="60" y="88"/>
                  </a:cubicBezTo>
                  <a:cubicBezTo>
                    <a:pt x="60" y="89"/>
                    <a:pt x="56" y="88"/>
                    <a:pt x="53" y="86"/>
                  </a:cubicBezTo>
                  <a:cubicBezTo>
                    <a:pt x="50" y="83"/>
                    <a:pt x="42" y="80"/>
                    <a:pt x="42" y="79"/>
                  </a:cubicBezTo>
                  <a:cubicBezTo>
                    <a:pt x="42" y="78"/>
                    <a:pt x="40" y="76"/>
                    <a:pt x="40" y="75"/>
                  </a:cubicBezTo>
                  <a:cubicBezTo>
                    <a:pt x="40" y="74"/>
                    <a:pt x="39" y="72"/>
                    <a:pt x="38" y="72"/>
                  </a:cubicBezTo>
                  <a:cubicBezTo>
                    <a:pt x="36" y="73"/>
                    <a:pt x="33" y="71"/>
                    <a:pt x="34" y="70"/>
                  </a:cubicBezTo>
                  <a:cubicBezTo>
                    <a:pt x="35" y="69"/>
                    <a:pt x="33" y="68"/>
                    <a:pt x="33" y="68"/>
                  </a:cubicBezTo>
                  <a:cubicBezTo>
                    <a:pt x="33" y="69"/>
                    <a:pt x="30" y="70"/>
                    <a:pt x="29" y="69"/>
                  </a:cubicBezTo>
                  <a:cubicBezTo>
                    <a:pt x="29" y="68"/>
                    <a:pt x="26" y="66"/>
                    <a:pt x="25" y="66"/>
                  </a:cubicBezTo>
                  <a:cubicBezTo>
                    <a:pt x="24" y="65"/>
                    <a:pt x="20" y="63"/>
                    <a:pt x="18" y="64"/>
                  </a:cubicBezTo>
                  <a:cubicBezTo>
                    <a:pt x="17" y="65"/>
                    <a:pt x="13" y="67"/>
                    <a:pt x="14" y="68"/>
                  </a:cubicBezTo>
                  <a:cubicBezTo>
                    <a:pt x="14" y="68"/>
                    <a:pt x="11" y="70"/>
                    <a:pt x="10" y="71"/>
                  </a:cubicBezTo>
                  <a:cubicBezTo>
                    <a:pt x="8" y="72"/>
                    <a:pt x="6" y="69"/>
                    <a:pt x="7" y="68"/>
                  </a:cubicBezTo>
                  <a:cubicBezTo>
                    <a:pt x="8" y="67"/>
                    <a:pt x="10" y="64"/>
                    <a:pt x="9" y="64"/>
                  </a:cubicBezTo>
                  <a:cubicBezTo>
                    <a:pt x="8" y="64"/>
                    <a:pt x="6" y="67"/>
                    <a:pt x="5" y="67"/>
                  </a:cubicBezTo>
                  <a:cubicBezTo>
                    <a:pt x="3" y="67"/>
                    <a:pt x="4" y="69"/>
                    <a:pt x="3" y="68"/>
                  </a:cubicBezTo>
                  <a:cubicBezTo>
                    <a:pt x="2" y="68"/>
                    <a:pt x="0" y="69"/>
                    <a:pt x="0" y="68"/>
                  </a:cubicBezTo>
                  <a:cubicBezTo>
                    <a:pt x="0" y="66"/>
                    <a:pt x="3" y="64"/>
                    <a:pt x="3" y="62"/>
                  </a:cubicBezTo>
                  <a:cubicBezTo>
                    <a:pt x="4" y="61"/>
                    <a:pt x="4" y="57"/>
                    <a:pt x="3" y="58"/>
                  </a:cubicBezTo>
                  <a:cubicBezTo>
                    <a:pt x="3" y="58"/>
                    <a:pt x="1" y="54"/>
                    <a:pt x="2" y="51"/>
                  </a:cubicBezTo>
                  <a:cubicBezTo>
                    <a:pt x="3" y="47"/>
                    <a:pt x="9" y="38"/>
                    <a:pt x="10" y="37"/>
                  </a:cubicBezTo>
                  <a:cubicBezTo>
                    <a:pt x="12" y="35"/>
                    <a:pt x="16" y="30"/>
                    <a:pt x="15" y="30"/>
                  </a:cubicBezTo>
                  <a:cubicBezTo>
                    <a:pt x="14" y="29"/>
                    <a:pt x="13" y="26"/>
                    <a:pt x="14" y="25"/>
                  </a:cubicBezTo>
                  <a:cubicBezTo>
                    <a:pt x="14" y="24"/>
                    <a:pt x="19" y="19"/>
                    <a:pt x="21" y="17"/>
                  </a:cubicBezTo>
                  <a:cubicBezTo>
                    <a:pt x="23" y="16"/>
                    <a:pt x="25" y="10"/>
                    <a:pt x="26" y="10"/>
                  </a:cubicBezTo>
                  <a:cubicBezTo>
                    <a:pt x="26" y="9"/>
                    <a:pt x="29" y="9"/>
                    <a:pt x="29" y="8"/>
                  </a:cubicBezTo>
                  <a:cubicBezTo>
                    <a:pt x="30" y="7"/>
                    <a:pt x="34" y="4"/>
                    <a:pt x="35" y="3"/>
                  </a:cubicBezTo>
                  <a:cubicBezTo>
                    <a:pt x="36" y="1"/>
                    <a:pt x="39" y="2"/>
                    <a:pt x="38" y="4"/>
                  </a:cubicBezTo>
                  <a:cubicBezTo>
                    <a:pt x="37" y="5"/>
                    <a:pt x="40" y="9"/>
                    <a:pt x="40" y="7"/>
                  </a:cubicBezTo>
                  <a:cubicBezTo>
                    <a:pt x="41" y="6"/>
                    <a:pt x="44" y="3"/>
                    <a:pt x="45" y="3"/>
                  </a:cubicBezTo>
                  <a:cubicBezTo>
                    <a:pt x="46" y="3"/>
                    <a:pt x="48" y="2"/>
                    <a:pt x="49" y="1"/>
                  </a:cubicBezTo>
                  <a:cubicBezTo>
                    <a:pt x="50" y="0"/>
                    <a:pt x="51" y="3"/>
                    <a:pt x="51" y="3"/>
                  </a:cubicBezTo>
                  <a:cubicBezTo>
                    <a:pt x="50" y="4"/>
                    <a:pt x="49" y="8"/>
                    <a:pt x="49" y="8"/>
                  </a:cubicBezTo>
                  <a:cubicBezTo>
                    <a:pt x="50" y="9"/>
                    <a:pt x="48" y="12"/>
                    <a:pt x="49" y="12"/>
                  </a:cubicBezTo>
                  <a:cubicBezTo>
                    <a:pt x="50" y="12"/>
                    <a:pt x="52" y="15"/>
                    <a:pt x="52" y="16"/>
                  </a:cubicBezTo>
                  <a:cubicBezTo>
                    <a:pt x="52" y="17"/>
                    <a:pt x="51" y="18"/>
                    <a:pt x="52" y="17"/>
                  </a:cubicBezTo>
                  <a:cubicBezTo>
                    <a:pt x="54" y="16"/>
                    <a:pt x="56" y="19"/>
                    <a:pt x="56" y="20"/>
                  </a:cubicBezTo>
                  <a:cubicBezTo>
                    <a:pt x="55" y="20"/>
                    <a:pt x="56" y="24"/>
                    <a:pt x="59" y="26"/>
                  </a:cubicBezTo>
                  <a:cubicBezTo>
                    <a:pt x="62" y="28"/>
                    <a:pt x="61" y="34"/>
                    <a:pt x="62" y="34"/>
                  </a:cubicBezTo>
                  <a:cubicBezTo>
                    <a:pt x="63" y="34"/>
                    <a:pt x="64" y="36"/>
                    <a:pt x="64" y="36"/>
                  </a:cubicBezTo>
                  <a:cubicBezTo>
                    <a:pt x="63" y="37"/>
                    <a:pt x="63" y="37"/>
                    <a:pt x="64" y="37"/>
                  </a:cubicBezTo>
                  <a:cubicBezTo>
                    <a:pt x="65" y="37"/>
                    <a:pt x="65" y="40"/>
                    <a:pt x="64" y="41"/>
                  </a:cubicBezTo>
                  <a:cubicBezTo>
                    <a:pt x="62" y="41"/>
                    <a:pt x="59" y="43"/>
                    <a:pt x="59" y="44"/>
                  </a:cubicBezTo>
                  <a:cubicBezTo>
                    <a:pt x="59" y="44"/>
                    <a:pt x="59" y="46"/>
                    <a:pt x="61" y="45"/>
                  </a:cubicBezTo>
                  <a:cubicBezTo>
                    <a:pt x="62" y="45"/>
                    <a:pt x="63" y="44"/>
                    <a:pt x="63" y="45"/>
                  </a:cubicBezTo>
                  <a:cubicBezTo>
                    <a:pt x="63" y="47"/>
                    <a:pt x="65" y="51"/>
                    <a:pt x="65" y="53"/>
                  </a:cubicBezTo>
                  <a:cubicBezTo>
                    <a:pt x="64" y="55"/>
                    <a:pt x="62" y="60"/>
                    <a:pt x="62" y="61"/>
                  </a:cubicBezTo>
                  <a:cubicBezTo>
                    <a:pt x="62" y="62"/>
                    <a:pt x="62" y="65"/>
                    <a:pt x="62" y="65"/>
                  </a:cubicBezTo>
                  <a:cubicBezTo>
                    <a:pt x="62" y="66"/>
                    <a:pt x="59" y="68"/>
                    <a:pt x="59" y="69"/>
                  </a:cubicBezTo>
                  <a:cubicBezTo>
                    <a:pt x="60" y="70"/>
                    <a:pt x="64" y="77"/>
                    <a:pt x="64" y="79"/>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0" name="Freeform 76"/>
            <p:cNvSpPr/>
            <p:nvPr/>
          </p:nvSpPr>
          <p:spPr bwMode="auto">
            <a:xfrm>
              <a:off x="352425" y="241300"/>
              <a:ext cx="47625" cy="34925"/>
            </a:xfrm>
            <a:custGeom>
              <a:gdLst>
                <a:gd fmla="*/ 2147483647 w 23" name="T0"/>
                <a:gd fmla="*/ 2147483647 h 17" name="T1"/>
                <a:gd fmla="*/ 2147483647 w 23" name="T2"/>
                <a:gd fmla="*/ 2147483647 h 17" name="T3"/>
                <a:gd fmla="*/ 2147483647 w 23" name="T4"/>
                <a:gd fmla="*/ 2147483647 h 17" name="T5"/>
                <a:gd fmla="*/ 2147483647 w 23" name="T6"/>
                <a:gd fmla="*/ 2147483647 h 17" name="T7"/>
                <a:gd fmla="*/ 2147483647 w 23" name="T8"/>
                <a:gd fmla="*/ 2147483647 h 17" name="T9"/>
                <a:gd fmla="*/ 2147483647 w 23" name="T10"/>
                <a:gd fmla="*/ 2147483647 h 17" name="T11"/>
                <a:gd fmla="*/ 2147483647 w 23" name="T12"/>
                <a:gd fmla="*/ 2147483647 h 17" name="T13"/>
                <a:gd fmla="*/ 2147483647 w 23" name="T14"/>
                <a:gd fmla="*/ 2147483647 h 17" name="T15"/>
                <a:gd fmla="*/ 2147483647 w 23" name="T16"/>
                <a:gd fmla="*/ 2147483647 h 17" name="T17"/>
                <a:gd fmla="*/ 2147483647 w 23" name="T18"/>
                <a:gd fmla="*/ 2147483647 h 17" name="T19"/>
                <a:gd fmla="*/ 2147483647 w 23" name="T20"/>
                <a:gd fmla="*/ 2147483647 h 17" name="T21"/>
                <a:gd fmla="*/ 2147483647 w 23" name="T22"/>
                <a:gd fmla="*/ 2147483647 h 17" name="T23"/>
                <a:gd fmla="*/ 2147483647 w 23" name="T24"/>
                <a:gd fmla="*/ 2147483647 h 17" name="T25"/>
                <a:gd fmla="*/ 2147483647 w 23" name="T26"/>
                <a:gd fmla="*/ 2147483647 h 17" name="T27"/>
                <a:gd fmla="*/ 2147483647 w 23" name="T28"/>
                <a:gd fmla="*/ 2147483647 h 17"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b="b" l="0" r="r" t="0"/>
              <a:pathLst>
                <a:path h="17" w="23">
                  <a:moveTo>
                    <a:pt x="10" y="4"/>
                  </a:moveTo>
                  <a:cubicBezTo>
                    <a:pt x="11" y="3"/>
                    <a:pt x="12" y="3"/>
                    <a:pt x="13" y="3"/>
                  </a:cubicBezTo>
                  <a:cubicBezTo>
                    <a:pt x="14" y="3"/>
                    <a:pt x="15" y="1"/>
                    <a:pt x="17" y="1"/>
                  </a:cubicBezTo>
                  <a:cubicBezTo>
                    <a:pt x="19" y="0"/>
                    <a:pt x="23" y="5"/>
                    <a:pt x="22" y="6"/>
                  </a:cubicBezTo>
                  <a:cubicBezTo>
                    <a:pt x="20" y="7"/>
                    <a:pt x="17" y="8"/>
                    <a:pt x="18" y="10"/>
                  </a:cubicBezTo>
                  <a:cubicBezTo>
                    <a:pt x="19" y="11"/>
                    <a:pt x="21" y="15"/>
                    <a:pt x="20" y="16"/>
                  </a:cubicBezTo>
                  <a:cubicBezTo>
                    <a:pt x="19" y="17"/>
                    <a:pt x="16" y="16"/>
                    <a:pt x="16" y="17"/>
                  </a:cubicBezTo>
                  <a:cubicBezTo>
                    <a:pt x="15" y="17"/>
                    <a:pt x="12" y="17"/>
                    <a:pt x="12" y="15"/>
                  </a:cubicBezTo>
                  <a:cubicBezTo>
                    <a:pt x="12" y="14"/>
                    <a:pt x="10" y="11"/>
                    <a:pt x="10" y="12"/>
                  </a:cubicBezTo>
                  <a:cubicBezTo>
                    <a:pt x="10" y="14"/>
                    <a:pt x="7" y="17"/>
                    <a:pt x="7" y="16"/>
                  </a:cubicBezTo>
                  <a:cubicBezTo>
                    <a:pt x="7" y="16"/>
                    <a:pt x="4" y="14"/>
                    <a:pt x="3" y="14"/>
                  </a:cubicBezTo>
                  <a:cubicBezTo>
                    <a:pt x="2" y="15"/>
                    <a:pt x="0" y="12"/>
                    <a:pt x="1" y="10"/>
                  </a:cubicBezTo>
                  <a:cubicBezTo>
                    <a:pt x="1" y="8"/>
                    <a:pt x="5" y="7"/>
                    <a:pt x="4" y="7"/>
                  </a:cubicBezTo>
                  <a:cubicBezTo>
                    <a:pt x="3" y="7"/>
                    <a:pt x="4" y="3"/>
                    <a:pt x="5" y="3"/>
                  </a:cubicBezTo>
                  <a:cubicBezTo>
                    <a:pt x="6" y="2"/>
                    <a:pt x="10" y="4"/>
                    <a:pt x="10" y="4"/>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1" name="Freeform 77"/>
            <p:cNvSpPr/>
            <p:nvPr/>
          </p:nvSpPr>
          <p:spPr bwMode="auto">
            <a:xfrm>
              <a:off x="365125" y="215900"/>
              <a:ext cx="28575" cy="25400"/>
            </a:xfrm>
            <a:custGeom>
              <a:gdLst>
                <a:gd fmla="*/ 2147483647 w 14" name="T0"/>
                <a:gd fmla="*/ 2147483647 h 12" name="T1"/>
                <a:gd fmla="*/ 2147483647 w 14" name="T2"/>
                <a:gd fmla="*/ 2147483647 h 12" name="T3"/>
                <a:gd fmla="*/ 2147483647 w 14" name="T4"/>
                <a:gd fmla="*/ 2147483647 h 12" name="T5"/>
                <a:gd fmla="*/ 2147483647 w 14" name="T6"/>
                <a:gd fmla="*/ 2147483647 h 12" name="T7"/>
                <a:gd fmla="*/ 2147483647 w 14" name="T8"/>
                <a:gd fmla="*/ 2147483647 h 12"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12" w="14">
                  <a:moveTo>
                    <a:pt x="1" y="11"/>
                  </a:moveTo>
                  <a:cubicBezTo>
                    <a:pt x="0" y="11"/>
                    <a:pt x="2" y="9"/>
                    <a:pt x="4" y="6"/>
                  </a:cubicBezTo>
                  <a:cubicBezTo>
                    <a:pt x="6" y="4"/>
                    <a:pt x="14" y="0"/>
                    <a:pt x="14" y="1"/>
                  </a:cubicBezTo>
                  <a:cubicBezTo>
                    <a:pt x="14" y="2"/>
                    <a:pt x="13" y="6"/>
                    <a:pt x="11" y="7"/>
                  </a:cubicBezTo>
                  <a:cubicBezTo>
                    <a:pt x="9" y="9"/>
                    <a:pt x="1" y="12"/>
                    <a:pt x="1" y="11"/>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2" name="Freeform 78"/>
            <p:cNvSpPr/>
            <p:nvPr/>
          </p:nvSpPr>
          <p:spPr bwMode="auto">
            <a:xfrm>
              <a:off x="430213" y="414338"/>
              <a:ext cx="14288" cy="19050"/>
            </a:xfrm>
            <a:custGeom>
              <a:gdLst>
                <a:gd fmla="*/ 2147483647 w 7" name="T0"/>
                <a:gd fmla="*/ 2147483647 h 9" name="T1"/>
                <a:gd fmla="*/ 2147483647 w 7" name="T2"/>
                <a:gd fmla="*/ 2147483647 h 9" name="T3"/>
                <a:gd fmla="*/ 2147483647 w 7" name="T4"/>
                <a:gd fmla="*/ 2147483647 h 9" name="T5"/>
                <a:gd fmla="*/ 2147483647 w 7" name="T6"/>
                <a:gd fmla="*/ 2147483647 h 9" name="T7"/>
                <a:gd fmla="*/ 2147483647 w 7" name="T8"/>
                <a:gd fmla="*/ 2147483647 h 9" name="T9"/>
                <a:gd fmla="*/ 2147483647 w 7" name="T10"/>
                <a:gd fmla="*/ 2147483647 h 9" name="T11"/>
                <a:gd fmla="*/ 0 60000 65536" name="T12"/>
                <a:gd fmla="*/ 0 60000 65536" name="T13"/>
                <a:gd fmla="*/ 0 60000 65536" name="T14"/>
                <a:gd fmla="*/ 0 60000 65536" name="T15"/>
                <a:gd fmla="*/ 0 60000 65536" name="T16"/>
                <a:gd fmla="*/ 0 60000 65536" name="T17"/>
              </a:gdLst>
              <a:cxnLst>
                <a:cxn ang="T12">
                  <a:pos x="T0" y="T1"/>
                </a:cxn>
                <a:cxn ang="T13">
                  <a:pos x="T2" y="T3"/>
                </a:cxn>
                <a:cxn ang="T14">
                  <a:pos x="T4" y="T5"/>
                </a:cxn>
                <a:cxn ang="T15">
                  <a:pos x="T6" y="T7"/>
                </a:cxn>
                <a:cxn ang="T16">
                  <a:pos x="T8" y="T9"/>
                </a:cxn>
                <a:cxn ang="T17">
                  <a:pos x="T10" y="T11"/>
                </a:cxn>
              </a:cxnLst>
              <a:rect b="b" l="0" r="r" t="0"/>
              <a:pathLst>
                <a:path h="9" w="7">
                  <a:moveTo>
                    <a:pt x="6" y="3"/>
                  </a:moveTo>
                  <a:cubicBezTo>
                    <a:pt x="7" y="4"/>
                    <a:pt x="7" y="5"/>
                    <a:pt x="6" y="6"/>
                  </a:cubicBezTo>
                  <a:cubicBezTo>
                    <a:pt x="5" y="7"/>
                    <a:pt x="4" y="9"/>
                    <a:pt x="3" y="8"/>
                  </a:cubicBezTo>
                  <a:cubicBezTo>
                    <a:pt x="2" y="7"/>
                    <a:pt x="0" y="5"/>
                    <a:pt x="1" y="5"/>
                  </a:cubicBezTo>
                  <a:cubicBezTo>
                    <a:pt x="2" y="4"/>
                    <a:pt x="0" y="1"/>
                    <a:pt x="1" y="1"/>
                  </a:cubicBezTo>
                  <a:cubicBezTo>
                    <a:pt x="1" y="0"/>
                    <a:pt x="5" y="3"/>
                    <a:pt x="6" y="3"/>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3" name="Freeform 79"/>
            <p:cNvSpPr/>
            <p:nvPr/>
          </p:nvSpPr>
          <p:spPr bwMode="auto">
            <a:xfrm>
              <a:off x="371475" y="360363"/>
              <a:ext cx="30163" cy="26987"/>
            </a:xfrm>
            <a:custGeom>
              <a:gdLst>
                <a:gd fmla="*/ 2147483647 w 15" name="T0"/>
                <a:gd fmla="*/ 2147483647 h 13" name="T1"/>
                <a:gd fmla="*/ 2147483647 w 15" name="T2"/>
                <a:gd fmla="*/ 2147483647 h 13" name="T3"/>
                <a:gd fmla="*/ 2147483647 w 15" name="T4"/>
                <a:gd fmla="*/ 2147483647 h 13" name="T5"/>
                <a:gd fmla="*/ 2147483647 w 15" name="T6"/>
                <a:gd fmla="*/ 2147483647 h 13" name="T7"/>
                <a:gd fmla="*/ 2147483647 w 15" name="T8"/>
                <a:gd fmla="*/ 2147483647 h 13" name="T9"/>
                <a:gd fmla="*/ 2147483647 w 15" name="T10"/>
                <a:gd fmla="*/ 2147483647 h 13" name="T11"/>
                <a:gd fmla="*/ 2147483647 w 15" name="T12"/>
                <a:gd fmla="*/ 2147483647 h 13" name="T13"/>
                <a:gd fmla="*/ 2147483647 w 15" name="T14"/>
                <a:gd fmla="*/ 0 h 13" name="T15"/>
                <a:gd fmla="*/ 2147483647 w 15" name="T16"/>
                <a:gd fmla="*/ 2147483647 h 13" name="T17"/>
                <a:gd fmla="*/ 2147483647 w 15" name="T18"/>
                <a:gd fmla="*/ 2147483647 h 13"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b" l="0" r="r" t="0"/>
              <a:pathLst>
                <a:path h="13" w="15">
                  <a:moveTo>
                    <a:pt x="12" y="10"/>
                  </a:moveTo>
                  <a:cubicBezTo>
                    <a:pt x="12" y="12"/>
                    <a:pt x="10" y="12"/>
                    <a:pt x="9" y="11"/>
                  </a:cubicBezTo>
                  <a:cubicBezTo>
                    <a:pt x="8" y="11"/>
                    <a:pt x="5" y="13"/>
                    <a:pt x="5" y="12"/>
                  </a:cubicBezTo>
                  <a:cubicBezTo>
                    <a:pt x="5" y="11"/>
                    <a:pt x="3" y="9"/>
                    <a:pt x="3" y="10"/>
                  </a:cubicBezTo>
                  <a:cubicBezTo>
                    <a:pt x="3" y="10"/>
                    <a:pt x="2" y="11"/>
                    <a:pt x="2" y="10"/>
                  </a:cubicBezTo>
                  <a:cubicBezTo>
                    <a:pt x="3" y="9"/>
                    <a:pt x="0" y="6"/>
                    <a:pt x="1" y="6"/>
                  </a:cubicBezTo>
                  <a:cubicBezTo>
                    <a:pt x="2" y="6"/>
                    <a:pt x="5" y="5"/>
                    <a:pt x="6" y="4"/>
                  </a:cubicBezTo>
                  <a:cubicBezTo>
                    <a:pt x="7" y="3"/>
                    <a:pt x="10" y="0"/>
                    <a:pt x="11" y="0"/>
                  </a:cubicBezTo>
                  <a:cubicBezTo>
                    <a:pt x="12" y="1"/>
                    <a:pt x="15" y="5"/>
                    <a:pt x="15" y="6"/>
                  </a:cubicBezTo>
                  <a:cubicBezTo>
                    <a:pt x="14" y="6"/>
                    <a:pt x="13" y="9"/>
                    <a:pt x="12" y="10"/>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4" name="Freeform 80"/>
            <p:cNvSpPr/>
            <p:nvPr/>
          </p:nvSpPr>
          <p:spPr bwMode="auto">
            <a:xfrm>
              <a:off x="474663" y="165100"/>
              <a:ext cx="25400" cy="57150"/>
            </a:xfrm>
            <a:custGeom>
              <a:gdLst>
                <a:gd fmla="*/ 0 w 13" name="T0"/>
                <a:gd fmla="*/ 2147483647 h 28" name="T1"/>
                <a:gd fmla="*/ 2147483647 w 13" name="T2"/>
                <a:gd fmla="*/ 2147483647 h 28" name="T3"/>
                <a:gd fmla="*/ 2147483647 w 13" name="T4"/>
                <a:gd fmla="*/ 2147483647 h 28" name="T5"/>
                <a:gd fmla="*/ 2147483647 w 13" name="T6"/>
                <a:gd fmla="*/ 0 h 28" name="T7"/>
                <a:gd fmla="*/ 2147483647 w 13" name="T8"/>
                <a:gd fmla="*/ 2147483647 h 28" name="T9"/>
                <a:gd fmla="*/ 2147483647 w 13" name="T10"/>
                <a:gd fmla="*/ 2147483647 h 28" name="T11"/>
                <a:gd fmla="*/ 2147483647 w 13" name="T12"/>
                <a:gd fmla="*/ 2147483647 h 28" name="T13"/>
                <a:gd fmla="*/ 2147483647 w 13" name="T14"/>
                <a:gd fmla="*/ 2147483647 h 28" name="T15"/>
                <a:gd fmla="*/ 2147483647 w 13" name="T16"/>
                <a:gd fmla="*/ 2147483647 h 28" name="T17"/>
                <a:gd fmla="*/ 2147483647 w 13" name="T18"/>
                <a:gd fmla="*/ 2147483647 h 28" name="T19"/>
                <a:gd fmla="*/ 0 w 13" name="T20"/>
                <a:gd fmla="*/ 2147483647 h 28"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b" l="0" r="r" t="0"/>
              <a:pathLst>
                <a:path h="28" w="13">
                  <a:moveTo>
                    <a:pt x="0" y="18"/>
                  </a:moveTo>
                  <a:cubicBezTo>
                    <a:pt x="0" y="16"/>
                    <a:pt x="0" y="13"/>
                    <a:pt x="1" y="11"/>
                  </a:cubicBezTo>
                  <a:cubicBezTo>
                    <a:pt x="2" y="9"/>
                    <a:pt x="5" y="3"/>
                    <a:pt x="5" y="2"/>
                  </a:cubicBezTo>
                  <a:cubicBezTo>
                    <a:pt x="5" y="2"/>
                    <a:pt x="5" y="1"/>
                    <a:pt x="6" y="0"/>
                  </a:cubicBezTo>
                  <a:cubicBezTo>
                    <a:pt x="6" y="0"/>
                    <a:pt x="8" y="0"/>
                    <a:pt x="9" y="2"/>
                  </a:cubicBezTo>
                  <a:cubicBezTo>
                    <a:pt x="9" y="3"/>
                    <a:pt x="6" y="9"/>
                    <a:pt x="7" y="12"/>
                  </a:cubicBezTo>
                  <a:cubicBezTo>
                    <a:pt x="7" y="14"/>
                    <a:pt x="5" y="20"/>
                    <a:pt x="7" y="21"/>
                  </a:cubicBezTo>
                  <a:cubicBezTo>
                    <a:pt x="9" y="22"/>
                    <a:pt x="13" y="25"/>
                    <a:pt x="13" y="25"/>
                  </a:cubicBezTo>
                  <a:cubicBezTo>
                    <a:pt x="13" y="26"/>
                    <a:pt x="12" y="27"/>
                    <a:pt x="10" y="27"/>
                  </a:cubicBezTo>
                  <a:cubicBezTo>
                    <a:pt x="9" y="28"/>
                    <a:pt x="5" y="28"/>
                    <a:pt x="4" y="27"/>
                  </a:cubicBezTo>
                  <a:cubicBezTo>
                    <a:pt x="4" y="26"/>
                    <a:pt x="0" y="19"/>
                    <a:pt x="0" y="18"/>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5" name="Freeform 81"/>
            <p:cNvSpPr/>
            <p:nvPr/>
          </p:nvSpPr>
          <p:spPr bwMode="auto">
            <a:xfrm>
              <a:off x="441325" y="152400"/>
              <a:ext cx="14288" cy="19050"/>
            </a:xfrm>
            <a:custGeom>
              <a:gdLst>
                <a:gd fmla="*/ 2147483647 w 7" name="T0"/>
                <a:gd fmla="*/ 2147483647 h 9" name="T1"/>
                <a:gd fmla="*/ 2147483647 w 7" name="T2"/>
                <a:gd fmla="*/ 2147483647 h 9" name="T3"/>
                <a:gd fmla="*/ 2147483647 w 7" name="T4"/>
                <a:gd fmla="*/ 2147483647 h 9" name="T5"/>
                <a:gd fmla="*/ 0 60000 65536" name="T6"/>
                <a:gd fmla="*/ 0 60000 65536" name="T7"/>
                <a:gd fmla="*/ 0 60000 65536" name="T8"/>
              </a:gdLst>
              <a:cxnLst>
                <a:cxn ang="T6">
                  <a:pos x="T0" y="T1"/>
                </a:cxn>
                <a:cxn ang="T7">
                  <a:pos x="T2" y="T3"/>
                </a:cxn>
                <a:cxn ang="T8">
                  <a:pos x="T4" y="T5"/>
                </a:cxn>
              </a:cxnLst>
              <a:rect b="b" l="0" r="r" t="0"/>
              <a:pathLst>
                <a:path h="9" w="7">
                  <a:moveTo>
                    <a:pt x="3" y="9"/>
                  </a:moveTo>
                  <a:cubicBezTo>
                    <a:pt x="0" y="6"/>
                    <a:pt x="3" y="0"/>
                    <a:pt x="7" y="4"/>
                  </a:cubicBezTo>
                  <a:cubicBezTo>
                    <a:pt x="5" y="6"/>
                    <a:pt x="7" y="9"/>
                    <a:pt x="3" y="9"/>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6" name="Freeform 82"/>
            <p:cNvSpPr/>
            <p:nvPr/>
          </p:nvSpPr>
          <p:spPr bwMode="auto">
            <a:xfrm>
              <a:off x="512763" y="90488"/>
              <a:ext cx="19050" cy="17462"/>
            </a:xfrm>
            <a:custGeom>
              <a:gdLst>
                <a:gd fmla="*/ 2147483647 w 9" name="T0"/>
                <a:gd fmla="*/ 2147483647 h 8" name="T1"/>
                <a:gd fmla="*/ 2147483647 w 9" name="T2"/>
                <a:gd fmla="*/ 2147483647 h 8" name="T3"/>
                <a:gd fmla="*/ 2147483647 w 9" name="T4"/>
                <a:gd fmla="*/ 2147483647 h 8" name="T5"/>
                <a:gd fmla="*/ 2147483647 w 9" name="T6"/>
                <a:gd fmla="*/ 2147483647 h 8"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8" w="9">
                  <a:moveTo>
                    <a:pt x="1" y="8"/>
                  </a:moveTo>
                  <a:cubicBezTo>
                    <a:pt x="0" y="7"/>
                    <a:pt x="1" y="5"/>
                    <a:pt x="3" y="3"/>
                  </a:cubicBezTo>
                  <a:cubicBezTo>
                    <a:pt x="5" y="0"/>
                    <a:pt x="9" y="1"/>
                    <a:pt x="8" y="3"/>
                  </a:cubicBezTo>
                  <a:cubicBezTo>
                    <a:pt x="7" y="4"/>
                    <a:pt x="1" y="8"/>
                    <a:pt x="1" y="8"/>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7" name="Freeform 83"/>
            <p:cNvSpPr/>
            <p:nvPr/>
          </p:nvSpPr>
          <p:spPr bwMode="auto">
            <a:xfrm>
              <a:off x="247650" y="514350"/>
              <a:ext cx="15875" cy="17462"/>
            </a:xfrm>
            <a:custGeom>
              <a:gdLst>
                <a:gd fmla="*/ 2147483647 w 8" name="T0"/>
                <a:gd fmla="*/ 0 h 8" name="T1"/>
                <a:gd fmla="*/ 2147483647 w 8" name="T2"/>
                <a:gd fmla="*/ 2147483647 h 8" name="T3"/>
                <a:gd fmla="*/ 2147483647 w 8" name="T4"/>
                <a:gd fmla="*/ 2147483647 h 8" name="T5"/>
                <a:gd fmla="*/ 0 w 8" name="T6"/>
                <a:gd fmla="*/ 2147483647 h 8" name="T7"/>
                <a:gd fmla="*/ 2147483647 w 8" name="T8"/>
                <a:gd fmla="*/ 2147483647 h 8" name="T9"/>
                <a:gd fmla="*/ 2147483647 w 8" name="T10"/>
                <a:gd fmla="*/ 0 h 8" name="T11"/>
                <a:gd fmla="*/ 0 60000 65536" name="T12"/>
                <a:gd fmla="*/ 0 60000 65536" name="T13"/>
                <a:gd fmla="*/ 0 60000 65536" name="T14"/>
                <a:gd fmla="*/ 0 60000 65536" name="T15"/>
                <a:gd fmla="*/ 0 60000 65536" name="T16"/>
                <a:gd fmla="*/ 0 60000 65536" name="T17"/>
              </a:gdLst>
              <a:cxnLst>
                <a:cxn ang="T12">
                  <a:pos x="T0" y="T1"/>
                </a:cxn>
                <a:cxn ang="T13">
                  <a:pos x="T2" y="T3"/>
                </a:cxn>
                <a:cxn ang="T14">
                  <a:pos x="T4" y="T5"/>
                </a:cxn>
                <a:cxn ang="T15">
                  <a:pos x="T6" y="T7"/>
                </a:cxn>
                <a:cxn ang="T16">
                  <a:pos x="T8" y="T9"/>
                </a:cxn>
                <a:cxn ang="T17">
                  <a:pos x="T10" y="T11"/>
                </a:cxn>
              </a:cxnLst>
              <a:rect b="b" l="0" r="r" t="0"/>
              <a:pathLst>
                <a:path h="8" w="8">
                  <a:moveTo>
                    <a:pt x="7" y="0"/>
                  </a:moveTo>
                  <a:cubicBezTo>
                    <a:pt x="8" y="0"/>
                    <a:pt x="7" y="0"/>
                    <a:pt x="5" y="1"/>
                  </a:cubicBezTo>
                  <a:cubicBezTo>
                    <a:pt x="3" y="1"/>
                    <a:pt x="5" y="6"/>
                    <a:pt x="4" y="7"/>
                  </a:cubicBezTo>
                  <a:cubicBezTo>
                    <a:pt x="3" y="8"/>
                    <a:pt x="0" y="6"/>
                    <a:pt x="0" y="5"/>
                  </a:cubicBezTo>
                  <a:cubicBezTo>
                    <a:pt x="0" y="4"/>
                    <a:pt x="1" y="1"/>
                    <a:pt x="1" y="1"/>
                  </a:cubicBezTo>
                  <a:cubicBezTo>
                    <a:pt x="2" y="1"/>
                    <a:pt x="7" y="0"/>
                    <a:pt x="7" y="0"/>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8" name="Freeform 84"/>
            <p:cNvSpPr/>
            <p:nvPr/>
          </p:nvSpPr>
          <p:spPr bwMode="auto">
            <a:xfrm>
              <a:off x="442913" y="663575"/>
              <a:ext cx="6350" cy="9525"/>
            </a:xfrm>
            <a:custGeom>
              <a:gdLst>
                <a:gd fmla="*/ 2147483647 w 3" name="T0"/>
                <a:gd fmla="*/ 2147483647 h 5" name="T1"/>
                <a:gd fmla="*/ 2147483647 w 3" name="T2"/>
                <a:gd fmla="*/ 2147483647 h 5" name="T3"/>
                <a:gd fmla="*/ 0 w 3" name="T4"/>
                <a:gd fmla="*/ 2147483647 h 5" name="T5"/>
                <a:gd fmla="*/ 2147483647 w 3" name="T6"/>
                <a:gd fmla="*/ 2147483647 h 5"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5" w="3">
                  <a:moveTo>
                    <a:pt x="1" y="1"/>
                  </a:moveTo>
                  <a:cubicBezTo>
                    <a:pt x="1" y="0"/>
                    <a:pt x="2" y="1"/>
                    <a:pt x="2" y="2"/>
                  </a:cubicBezTo>
                  <a:cubicBezTo>
                    <a:pt x="3" y="3"/>
                    <a:pt x="1" y="5"/>
                    <a:pt x="0" y="4"/>
                  </a:cubicBezTo>
                  <a:cubicBezTo>
                    <a:pt x="0" y="4"/>
                    <a:pt x="0" y="1"/>
                    <a:pt x="1" y="1"/>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09" name="Freeform 85"/>
            <p:cNvSpPr/>
            <p:nvPr/>
          </p:nvSpPr>
          <p:spPr bwMode="auto">
            <a:xfrm>
              <a:off x="392113" y="669925"/>
              <a:ext cx="46038" cy="30162"/>
            </a:xfrm>
            <a:custGeom>
              <a:gdLst>
                <a:gd fmla="*/ 2147483647 w 23" name="T0"/>
                <a:gd fmla="*/ 2147483647 h 15" name="T1"/>
                <a:gd fmla="*/ 2147483647 w 23" name="T2"/>
                <a:gd fmla="*/ 2147483647 h 15" name="T3"/>
                <a:gd fmla="*/ 2147483647 w 23" name="T4"/>
                <a:gd fmla="*/ 2147483647 h 15" name="T5"/>
                <a:gd fmla="*/ 0 w 23" name="T6"/>
                <a:gd fmla="*/ 2147483647 h 15" name="T7"/>
                <a:gd fmla="*/ 2147483647 w 23" name="T8"/>
                <a:gd fmla="*/ 2147483647 h 15" name="T9"/>
                <a:gd fmla="*/ 2147483647 w 23" name="T10"/>
                <a:gd fmla="*/ 2147483647 h 15" name="T11"/>
                <a:gd fmla="*/ 2147483647 w 23" name="T12"/>
                <a:gd fmla="*/ 2147483647 h 15" name="T13"/>
                <a:gd fmla="*/ 2147483647 w 23" name="T14"/>
                <a:gd fmla="*/ 2147483647 h 15" name="T15"/>
                <a:gd fmla="*/ 2147483647 w 23" name="T16"/>
                <a:gd fmla="*/ 2147483647 h 15" name="T17"/>
                <a:gd fmla="*/ 2147483647 w 23" name="T18"/>
                <a:gd fmla="*/ 2147483647 h 15" name="T19"/>
                <a:gd fmla="*/ 2147483647 w 23" name="T20"/>
                <a:gd fmla="*/ 2147483647 h 15" name="T21"/>
                <a:gd fmla="*/ 2147483647 w 23" name="T22"/>
                <a:gd fmla="*/ 2147483647 h 15"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b" l="0" r="r" t="0"/>
              <a:pathLst>
                <a:path h="15" w="23">
                  <a:moveTo>
                    <a:pt x="13" y="7"/>
                  </a:moveTo>
                  <a:cubicBezTo>
                    <a:pt x="12" y="8"/>
                    <a:pt x="10" y="9"/>
                    <a:pt x="9" y="9"/>
                  </a:cubicBezTo>
                  <a:cubicBezTo>
                    <a:pt x="7" y="8"/>
                    <a:pt x="3" y="11"/>
                    <a:pt x="3" y="12"/>
                  </a:cubicBezTo>
                  <a:cubicBezTo>
                    <a:pt x="3" y="13"/>
                    <a:pt x="0" y="15"/>
                    <a:pt x="0" y="14"/>
                  </a:cubicBezTo>
                  <a:cubicBezTo>
                    <a:pt x="0" y="13"/>
                    <a:pt x="0" y="10"/>
                    <a:pt x="1" y="9"/>
                  </a:cubicBezTo>
                  <a:cubicBezTo>
                    <a:pt x="2" y="8"/>
                    <a:pt x="7" y="4"/>
                    <a:pt x="8" y="4"/>
                  </a:cubicBezTo>
                  <a:cubicBezTo>
                    <a:pt x="8" y="4"/>
                    <a:pt x="11" y="3"/>
                    <a:pt x="12" y="3"/>
                  </a:cubicBezTo>
                  <a:cubicBezTo>
                    <a:pt x="13" y="3"/>
                    <a:pt x="15" y="4"/>
                    <a:pt x="17" y="2"/>
                  </a:cubicBezTo>
                  <a:cubicBezTo>
                    <a:pt x="18" y="0"/>
                    <a:pt x="23" y="3"/>
                    <a:pt x="22" y="3"/>
                  </a:cubicBezTo>
                  <a:cubicBezTo>
                    <a:pt x="21" y="4"/>
                    <a:pt x="21" y="7"/>
                    <a:pt x="20" y="7"/>
                  </a:cubicBezTo>
                  <a:cubicBezTo>
                    <a:pt x="19" y="7"/>
                    <a:pt x="16" y="8"/>
                    <a:pt x="16" y="8"/>
                  </a:cubicBezTo>
                  <a:cubicBezTo>
                    <a:pt x="15" y="8"/>
                    <a:pt x="14" y="6"/>
                    <a:pt x="13" y="7"/>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0" name="Freeform 86"/>
            <p:cNvSpPr/>
            <p:nvPr/>
          </p:nvSpPr>
          <p:spPr bwMode="auto">
            <a:xfrm>
              <a:off x="415925" y="692150"/>
              <a:ext cx="6350" cy="7937"/>
            </a:xfrm>
            <a:custGeom>
              <a:gdLst>
                <a:gd fmla="*/ 2147483647 w 3" name="T0"/>
                <a:gd fmla="*/ 0 h 4" name="T1"/>
                <a:gd fmla="*/ 2147483647 w 3" name="T2"/>
                <a:gd fmla="*/ 2147483647 h 4" name="T3"/>
                <a:gd fmla="*/ 0 w 3" name="T4"/>
                <a:gd fmla="*/ 2147483647 h 4" name="T5"/>
                <a:gd fmla="*/ 2147483647 w 3" name="T6"/>
                <a:gd fmla="*/ 0 h 4"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4" w="3">
                  <a:moveTo>
                    <a:pt x="2" y="0"/>
                  </a:moveTo>
                  <a:cubicBezTo>
                    <a:pt x="3" y="0"/>
                    <a:pt x="3" y="1"/>
                    <a:pt x="3" y="1"/>
                  </a:cubicBezTo>
                  <a:cubicBezTo>
                    <a:pt x="2" y="2"/>
                    <a:pt x="1" y="4"/>
                    <a:pt x="0" y="3"/>
                  </a:cubicBezTo>
                  <a:cubicBezTo>
                    <a:pt x="0" y="3"/>
                    <a:pt x="1" y="0"/>
                    <a:pt x="2" y="0"/>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1" name="Freeform 87"/>
            <p:cNvSpPr/>
            <p:nvPr/>
          </p:nvSpPr>
          <p:spPr bwMode="auto">
            <a:xfrm>
              <a:off x="395288" y="671513"/>
              <a:ext cx="4763" cy="6350"/>
            </a:xfrm>
            <a:custGeom>
              <a:gdLst>
                <a:gd fmla="*/ 2147483647 w 2" name="T0"/>
                <a:gd fmla="*/ 2147483647 h 3" name="T1"/>
                <a:gd fmla="*/ 0 w 2" name="T2"/>
                <a:gd fmla="*/ 2147483647 h 3" name="T3"/>
                <a:gd fmla="*/ 0 w 2" name="T4"/>
                <a:gd fmla="*/ 2147483647 h 3" name="T5"/>
                <a:gd fmla="*/ 2147483647 w 2" name="T6"/>
                <a:gd fmla="*/ 2147483647 h 3"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3" w="2">
                  <a:moveTo>
                    <a:pt x="2" y="3"/>
                  </a:moveTo>
                  <a:cubicBezTo>
                    <a:pt x="1" y="3"/>
                    <a:pt x="1" y="3"/>
                    <a:pt x="0" y="3"/>
                  </a:cubicBezTo>
                  <a:cubicBezTo>
                    <a:pt x="0" y="2"/>
                    <a:pt x="0" y="1"/>
                    <a:pt x="0" y="1"/>
                  </a:cubicBezTo>
                  <a:cubicBezTo>
                    <a:pt x="1" y="0"/>
                    <a:pt x="2" y="3"/>
                    <a:pt x="2" y="3"/>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2" name="Freeform 88"/>
            <p:cNvSpPr/>
            <p:nvPr/>
          </p:nvSpPr>
          <p:spPr bwMode="auto">
            <a:xfrm>
              <a:off x="401638" y="665163"/>
              <a:ext cx="4763" cy="6350"/>
            </a:xfrm>
            <a:custGeom>
              <a:gdLst>
                <a:gd fmla="*/ 2147483647 w 2" name="T0"/>
                <a:gd fmla="*/ 2147483647 h 3" name="T1"/>
                <a:gd fmla="*/ 0 w 2" name="T2"/>
                <a:gd fmla="*/ 0 h 3" name="T3"/>
                <a:gd fmla="*/ 2147483647 w 2" name="T4"/>
                <a:gd fmla="*/ 0 h 3" name="T5"/>
                <a:gd fmla="*/ 2147483647 w 2" name="T6"/>
                <a:gd fmla="*/ 2147483647 h 3"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3" w="2">
                  <a:moveTo>
                    <a:pt x="1" y="2"/>
                  </a:moveTo>
                  <a:cubicBezTo>
                    <a:pt x="0" y="2"/>
                    <a:pt x="0" y="1"/>
                    <a:pt x="0" y="0"/>
                  </a:cubicBezTo>
                  <a:cubicBezTo>
                    <a:pt x="0" y="0"/>
                    <a:pt x="1" y="0"/>
                    <a:pt x="2" y="0"/>
                  </a:cubicBezTo>
                  <a:cubicBezTo>
                    <a:pt x="2" y="0"/>
                    <a:pt x="2" y="3"/>
                    <a:pt x="1" y="2"/>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3" name="Freeform 89"/>
            <p:cNvSpPr/>
            <p:nvPr/>
          </p:nvSpPr>
          <p:spPr bwMode="auto">
            <a:xfrm>
              <a:off x="412750" y="665163"/>
              <a:ext cx="9525" cy="6350"/>
            </a:xfrm>
            <a:custGeom>
              <a:gdLst>
                <a:gd fmla="*/ 2147483647 w 5" name="T0"/>
                <a:gd fmla="*/ 2147483647 h 3" name="T1"/>
                <a:gd fmla="*/ 2147483647 w 5" name="T2"/>
                <a:gd fmla="*/ 2147483647 h 3" name="T3"/>
                <a:gd fmla="*/ 0 w 5" name="T4"/>
                <a:gd fmla="*/ 0 h 3" name="T5"/>
                <a:gd fmla="*/ 2147483647 w 5" name="T6"/>
                <a:gd fmla="*/ 0 h 3" name="T7"/>
                <a:gd fmla="*/ 2147483647 w 5" name="T8"/>
                <a:gd fmla="*/ 2147483647 h 3" name="T9"/>
                <a:gd fmla="*/ 2147483647 w 5" name="T10"/>
                <a:gd fmla="*/ 2147483647 h 3" name="T11"/>
                <a:gd fmla="*/ 0 60000 65536" name="T12"/>
                <a:gd fmla="*/ 0 60000 65536" name="T13"/>
                <a:gd fmla="*/ 0 60000 65536" name="T14"/>
                <a:gd fmla="*/ 0 60000 65536" name="T15"/>
                <a:gd fmla="*/ 0 60000 65536" name="T16"/>
                <a:gd fmla="*/ 0 60000 65536" name="T17"/>
              </a:gdLst>
              <a:cxnLst>
                <a:cxn ang="T12">
                  <a:pos x="T0" y="T1"/>
                </a:cxn>
                <a:cxn ang="T13">
                  <a:pos x="T2" y="T3"/>
                </a:cxn>
                <a:cxn ang="T14">
                  <a:pos x="T4" y="T5"/>
                </a:cxn>
                <a:cxn ang="T15">
                  <a:pos x="T6" y="T7"/>
                </a:cxn>
                <a:cxn ang="T16">
                  <a:pos x="T8" y="T9"/>
                </a:cxn>
                <a:cxn ang="T17">
                  <a:pos x="T10" y="T11"/>
                </a:cxn>
              </a:cxnLst>
              <a:rect b="b" l="0" r="r" t="0"/>
              <a:pathLst>
                <a:path h="3" w="5">
                  <a:moveTo>
                    <a:pt x="2" y="3"/>
                  </a:moveTo>
                  <a:cubicBezTo>
                    <a:pt x="2" y="3"/>
                    <a:pt x="1" y="3"/>
                    <a:pt x="1" y="3"/>
                  </a:cubicBezTo>
                  <a:cubicBezTo>
                    <a:pt x="0" y="2"/>
                    <a:pt x="0" y="1"/>
                    <a:pt x="0" y="0"/>
                  </a:cubicBezTo>
                  <a:cubicBezTo>
                    <a:pt x="1" y="0"/>
                    <a:pt x="4" y="1"/>
                    <a:pt x="4" y="0"/>
                  </a:cubicBezTo>
                  <a:cubicBezTo>
                    <a:pt x="4" y="0"/>
                    <a:pt x="5" y="1"/>
                    <a:pt x="5" y="2"/>
                  </a:cubicBezTo>
                  <a:cubicBezTo>
                    <a:pt x="5" y="3"/>
                    <a:pt x="3" y="2"/>
                    <a:pt x="2" y="3"/>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4" name="Freeform 90"/>
            <p:cNvSpPr/>
            <p:nvPr/>
          </p:nvSpPr>
          <p:spPr bwMode="auto">
            <a:xfrm>
              <a:off x="950913" y="261938"/>
              <a:ext cx="38100" cy="26987"/>
            </a:xfrm>
            <a:custGeom>
              <a:gdLst>
                <a:gd fmla="*/ 2147483647 w 18" name="T0"/>
                <a:gd fmla="*/ 2147483647 h 13" name="T1"/>
                <a:gd fmla="*/ 2147483647 w 18" name="T2"/>
                <a:gd fmla="*/ 2147483647 h 13" name="T3"/>
                <a:gd fmla="*/ 2147483647 w 18" name="T4"/>
                <a:gd fmla="*/ 2147483647 h 13" name="T5"/>
                <a:gd fmla="*/ 2147483647 w 18" name="T6"/>
                <a:gd fmla="*/ 2147483647 h 13" name="T7"/>
                <a:gd fmla="*/ 2147483647 w 18" name="T8"/>
                <a:gd fmla="*/ 2147483647 h 13" name="T9"/>
                <a:gd fmla="*/ 2147483647 w 18" name="T10"/>
                <a:gd fmla="*/ 2147483647 h 13" name="T11"/>
                <a:gd fmla="*/ 2147483647 w 18" name="T12"/>
                <a:gd fmla="*/ 2147483647 h 13" name="T13"/>
                <a:gd fmla="*/ 2147483647 w 18" name="T14"/>
                <a:gd fmla="*/ 2147483647 h 13" name="T15"/>
                <a:gd fmla="*/ 2147483647 w 18" name="T16"/>
                <a:gd fmla="*/ 0 h 13" name="T17"/>
                <a:gd fmla="*/ 2147483647 w 18" name="T18"/>
                <a:gd fmla="*/ 2147483647 h 13"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b" l="0" r="r" t="0"/>
              <a:pathLst>
                <a:path h="13" w="18">
                  <a:moveTo>
                    <a:pt x="16" y="8"/>
                  </a:moveTo>
                  <a:cubicBezTo>
                    <a:pt x="18" y="11"/>
                    <a:pt x="18" y="12"/>
                    <a:pt x="18" y="11"/>
                  </a:cubicBezTo>
                  <a:cubicBezTo>
                    <a:pt x="17" y="11"/>
                    <a:pt x="14" y="9"/>
                    <a:pt x="11" y="10"/>
                  </a:cubicBezTo>
                  <a:cubicBezTo>
                    <a:pt x="9" y="10"/>
                    <a:pt x="3" y="11"/>
                    <a:pt x="2" y="12"/>
                  </a:cubicBezTo>
                  <a:cubicBezTo>
                    <a:pt x="2" y="13"/>
                    <a:pt x="1" y="12"/>
                    <a:pt x="1" y="12"/>
                  </a:cubicBezTo>
                  <a:cubicBezTo>
                    <a:pt x="1" y="11"/>
                    <a:pt x="0" y="9"/>
                    <a:pt x="1" y="9"/>
                  </a:cubicBezTo>
                  <a:cubicBezTo>
                    <a:pt x="2" y="10"/>
                    <a:pt x="3" y="7"/>
                    <a:pt x="4" y="7"/>
                  </a:cubicBezTo>
                  <a:cubicBezTo>
                    <a:pt x="4" y="6"/>
                    <a:pt x="4" y="4"/>
                    <a:pt x="5" y="3"/>
                  </a:cubicBezTo>
                  <a:cubicBezTo>
                    <a:pt x="5" y="2"/>
                    <a:pt x="7" y="1"/>
                    <a:pt x="8" y="0"/>
                  </a:cubicBezTo>
                  <a:cubicBezTo>
                    <a:pt x="9" y="0"/>
                    <a:pt x="15" y="6"/>
                    <a:pt x="16" y="8"/>
                  </a:cubicBezTo>
                  <a:close/>
                </a:path>
              </a:pathLst>
            </a:custGeom>
            <a:solidFill>
              <a:srgbClr val="15B0B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5" name="Freeform 91"/>
            <p:cNvSpPr/>
            <p:nvPr/>
          </p:nvSpPr>
          <p:spPr bwMode="auto">
            <a:xfrm>
              <a:off x="212725" y="452438"/>
              <a:ext cx="1588" cy="3175"/>
            </a:xfrm>
            <a:custGeom>
              <a:gdLst>
                <a:gd fmla="*/ 0 w 1" name="T0"/>
                <a:gd fmla="*/ 0 h 1" name="T1"/>
                <a:gd fmla="*/ 0 w 1" name="T2"/>
                <a:gd fmla="*/ 2147483647 h 1" name="T3"/>
                <a:gd fmla="*/ 0 w 1" name="T4"/>
                <a:gd fmla="*/ 0 h 1" name="T5"/>
                <a:gd fmla="*/ 0 60000 65536" name="T6"/>
                <a:gd fmla="*/ 0 60000 65536" name="T7"/>
                <a:gd fmla="*/ 0 60000 65536" name="T8"/>
              </a:gdLst>
              <a:cxnLst>
                <a:cxn ang="T6">
                  <a:pos x="T0" y="T1"/>
                </a:cxn>
                <a:cxn ang="T7">
                  <a:pos x="T2" y="T3"/>
                </a:cxn>
                <a:cxn ang="T8">
                  <a:pos x="T4" y="T5"/>
                </a:cxn>
              </a:cxnLst>
              <a:rect b="b" l="0" r="r" t="0"/>
              <a:pathLst>
                <a:path h="1" w="1">
                  <a:moveTo>
                    <a:pt x="0" y="0"/>
                  </a:moveTo>
                  <a:cubicBezTo>
                    <a:pt x="0" y="0"/>
                    <a:pt x="0" y="1"/>
                    <a:pt x="0" y="1"/>
                  </a:cubicBezTo>
                  <a:cubicBezTo>
                    <a:pt x="1" y="1"/>
                    <a:pt x="1" y="0"/>
                    <a:pt x="0" y="0"/>
                  </a:cubicBez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5416" name="Freeform 92"/>
            <p:cNvSpPr/>
            <p:nvPr/>
          </p:nvSpPr>
          <p:spPr bwMode="auto">
            <a:xfrm>
              <a:off x="344488" y="519113"/>
              <a:ext cx="1588" cy="1587"/>
            </a:xfrm>
            <a:custGeom>
              <a:gdLst>
                <a:gd fmla="*/ 2147483647 w 1" name="T0"/>
                <a:gd fmla="*/ 0 h 1" name="T1"/>
                <a:gd fmla="*/ 2147483647 w 1" name="T2"/>
                <a:gd fmla="*/ 2147483647 h 1" name="T3"/>
                <a:gd fmla="*/ 2147483647 w 1" name="T4"/>
                <a:gd fmla="*/ 0 h 1" name="T5"/>
                <a:gd fmla="*/ 0 60000 65536" name="T6"/>
                <a:gd fmla="*/ 0 60000 65536" name="T7"/>
                <a:gd fmla="*/ 0 60000 65536" name="T8"/>
              </a:gdLst>
              <a:cxnLst>
                <a:cxn ang="T6">
                  <a:pos x="T0" y="T1"/>
                </a:cxn>
                <a:cxn ang="T7">
                  <a:pos x="T2" y="T3"/>
                </a:cxn>
                <a:cxn ang="T8">
                  <a:pos x="T4" y="T5"/>
                </a:cxn>
              </a:cxnLst>
              <a:rect b="b" l="0" r="r" t="0"/>
              <a:pathLst>
                <a:path h="1" w="1">
                  <a:moveTo>
                    <a:pt x="1" y="0"/>
                  </a:moveTo>
                  <a:cubicBezTo>
                    <a:pt x="0" y="0"/>
                    <a:pt x="0" y="1"/>
                    <a:pt x="1" y="1"/>
                  </a:cubicBezTo>
                  <a:cubicBezTo>
                    <a:pt x="1" y="1"/>
                    <a:pt x="1" y="0"/>
                    <a:pt x="1" y="0"/>
                  </a:cubicBez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withEffect" presetClass="entr" presetID="2" presetSubtype="3">
                                  <p:stCondLst>
                                    <p:cond delay="0"/>
                                  </p:stCondLst>
                                  <p:childTnLst>
                                    <p:set>
                                      <p:cBhvr>
                                        <p:cTn dur="1" fill="hold" id="6">
                                          <p:stCondLst>
                                            <p:cond delay="0"/>
                                          </p:stCondLst>
                                        </p:cTn>
                                        <p:tgtEl>
                                          <p:spTgt spid="17410"/>
                                        </p:tgtEl>
                                        <p:attrNameLst>
                                          <p:attrName>style.visibility</p:attrName>
                                        </p:attrNameLst>
                                      </p:cBhvr>
                                      <p:to>
                                        <p:strVal val="visible"/>
                                      </p:to>
                                    </p:set>
                                    <p:anim calcmode="lin" valueType="num">
                                      <p:cBhvr additive="base">
                                        <p:cTn dur="500" fill="hold" id="7"/>
                                        <p:tgtEl>
                                          <p:spTgt spid="17410"/>
                                        </p:tgtEl>
                                        <p:attrNameLst>
                                          <p:attrName>ppt_x</p:attrName>
                                        </p:attrNameLst>
                                      </p:cBhvr>
                                      <p:tavLst>
                                        <p:tav tm="0">
                                          <p:val>
                                            <p:strVal val="1+#ppt_w/2"/>
                                          </p:val>
                                        </p:tav>
                                        <p:tav tm="100000">
                                          <p:val>
                                            <p:strVal val="#ppt_x"/>
                                          </p:val>
                                        </p:tav>
                                      </p:tavLst>
                                    </p:anim>
                                    <p:anim calcmode="lin" valueType="num">
                                      <p:cBhvr additive="base">
                                        <p:cTn dur="500" fill="hold" id="8"/>
                                        <p:tgtEl>
                                          <p:spTgt spid="17410"/>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id="10" nodeType="afterEffect" presetClass="entr" presetID="10" presetSubtype="0">
                                  <p:stCondLst>
                                    <p:cond delay="0"/>
                                  </p:stCondLst>
                                  <p:childTnLst>
                                    <p:set>
                                      <p:cBhvr>
                                        <p:cTn dur="1" fill="hold" id="11">
                                          <p:stCondLst>
                                            <p:cond delay="0"/>
                                          </p:stCondLst>
                                        </p:cTn>
                                        <p:tgtEl>
                                          <p:spTgt spid="17412"/>
                                        </p:tgtEl>
                                        <p:attrNameLst>
                                          <p:attrName>style.visibility</p:attrName>
                                        </p:attrNameLst>
                                      </p:cBhvr>
                                      <p:to>
                                        <p:strVal val="visible"/>
                                      </p:to>
                                    </p:set>
                                    <p:animEffect filter="fade" transition="in">
                                      <p:cBhvr>
                                        <p:cTn dur="500" id="12"/>
                                        <p:tgtEl>
                                          <p:spTgt spid="17412"/>
                                        </p:tgtEl>
                                      </p:cBhvr>
                                    </p:animEffect>
                                  </p:childTnLst>
                                </p:cTn>
                              </p:par>
                            </p:childTnLst>
                          </p:cTn>
                        </p:par>
                        <p:par>
                          <p:cTn fill="hold" id="13" nodeType="afterGroup">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17411"/>
                                        </p:tgtEl>
                                        <p:attrNameLst>
                                          <p:attrName>style.visibility</p:attrName>
                                        </p:attrNameLst>
                                      </p:cBhvr>
                                      <p:to>
                                        <p:strVal val="visible"/>
                                      </p:to>
                                    </p:set>
                                    <p:anim calcmode="lin" valueType="num">
                                      <p:cBhvr additive="base">
                                        <p:cTn dur="500" fill="hold" id="16"/>
                                        <p:tgtEl>
                                          <p:spTgt spid="17411"/>
                                        </p:tgtEl>
                                        <p:attrNameLst>
                                          <p:attrName>ppt_x</p:attrName>
                                        </p:attrNameLst>
                                      </p:cBhvr>
                                      <p:tavLst>
                                        <p:tav tm="0">
                                          <p:val>
                                            <p:strVal val="0-#ppt_w/2"/>
                                          </p:val>
                                        </p:tav>
                                        <p:tav tm="100000">
                                          <p:val>
                                            <p:strVal val="#ppt_x"/>
                                          </p:val>
                                        </p:tav>
                                      </p:tavLst>
                                    </p:anim>
                                    <p:anim calcmode="lin" valueType="num">
                                      <p:cBhvr additive="base">
                                        <p:cTn dur="500" fill="hold" id="17"/>
                                        <p:tgtEl>
                                          <p:spTgt spid="17411"/>
                                        </p:tgtEl>
                                        <p:attrNameLst>
                                          <p:attrName>ppt_y</p:attrName>
                                        </p:attrNameLst>
                                      </p:cBhvr>
                                      <p:tavLst>
                                        <p:tav tm="0">
                                          <p:val>
                                            <p:strVal val="#ppt_y"/>
                                          </p:val>
                                        </p:tav>
                                        <p:tav tm="100000">
                                          <p:val>
                                            <p:strVal val="#ppt_y"/>
                                          </p:val>
                                        </p:tav>
                                      </p:tavLst>
                                    </p:anim>
                                  </p:childTnLst>
                                </p:cTn>
                              </p:par>
                              <p:par>
                                <p:cTn fill="hold" grpId="0" id="18" nodeType="withEffect" presetClass="entr" presetID="2" presetSubtype="6">
                                  <p:stCondLst>
                                    <p:cond delay="0"/>
                                  </p:stCondLst>
                                  <p:childTnLst>
                                    <p:set>
                                      <p:cBhvr>
                                        <p:cTn dur="1" fill="hold" id="19">
                                          <p:stCondLst>
                                            <p:cond delay="0"/>
                                          </p:stCondLst>
                                        </p:cTn>
                                        <p:tgtEl>
                                          <p:spTgt spid="17421"/>
                                        </p:tgtEl>
                                        <p:attrNameLst>
                                          <p:attrName>style.visibility</p:attrName>
                                        </p:attrNameLst>
                                      </p:cBhvr>
                                      <p:to>
                                        <p:strVal val="visible"/>
                                      </p:to>
                                    </p:set>
                                    <p:anim calcmode="lin" valueType="num">
                                      <p:cBhvr additive="base">
                                        <p:cTn dur="500" fill="hold" id="20"/>
                                        <p:tgtEl>
                                          <p:spTgt spid="17421"/>
                                        </p:tgtEl>
                                        <p:attrNameLst>
                                          <p:attrName>ppt_x</p:attrName>
                                        </p:attrNameLst>
                                      </p:cBhvr>
                                      <p:tavLst>
                                        <p:tav tm="0">
                                          <p:val>
                                            <p:strVal val="1+#ppt_w/2"/>
                                          </p:val>
                                        </p:tav>
                                        <p:tav tm="100000">
                                          <p:val>
                                            <p:strVal val="#ppt_x"/>
                                          </p:val>
                                        </p:tav>
                                      </p:tavLst>
                                    </p:anim>
                                    <p:anim calcmode="lin" valueType="num">
                                      <p:cBhvr additive="base">
                                        <p:cTn dur="500" fill="hold" id="21"/>
                                        <p:tgtEl>
                                          <p:spTgt spid="17421"/>
                                        </p:tgtEl>
                                        <p:attrNameLst>
                                          <p:attrName>ppt_y</p:attrName>
                                        </p:attrNameLst>
                                      </p:cBhvr>
                                      <p:tavLst>
                                        <p:tav tm="0">
                                          <p:val>
                                            <p:strVal val="1+#ppt_h/2"/>
                                          </p:val>
                                        </p:tav>
                                        <p:tav tm="100000">
                                          <p:val>
                                            <p:strVal val="#ppt_y"/>
                                          </p:val>
                                        </p:tav>
                                      </p:tavLst>
                                    </p:anim>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17422"/>
                                        </p:tgtEl>
                                        <p:attrNameLst>
                                          <p:attrName>style.visibility</p:attrName>
                                        </p:attrNameLst>
                                      </p:cBhvr>
                                      <p:to>
                                        <p:strVal val="visible"/>
                                      </p:to>
                                    </p:set>
                                    <p:anim calcmode="lin" valueType="num">
                                      <p:cBhvr>
                                        <p:cTn dur="500" fill="hold" id="25"/>
                                        <p:tgtEl>
                                          <p:spTgt spid="17422"/>
                                        </p:tgtEl>
                                        <p:attrNameLst>
                                          <p:attrName>ppt_w</p:attrName>
                                        </p:attrNameLst>
                                      </p:cBhvr>
                                      <p:tavLst>
                                        <p:tav tm="0">
                                          <p:val>
                                            <p:fltVal val="0"/>
                                          </p:val>
                                        </p:tav>
                                        <p:tav tm="100000">
                                          <p:val>
                                            <p:strVal val="#ppt_w"/>
                                          </p:val>
                                        </p:tav>
                                      </p:tavLst>
                                    </p:anim>
                                    <p:anim calcmode="lin" valueType="num">
                                      <p:cBhvr>
                                        <p:cTn dur="500" fill="hold" id="26"/>
                                        <p:tgtEl>
                                          <p:spTgt spid="17422"/>
                                        </p:tgtEl>
                                        <p:attrNameLst>
                                          <p:attrName>ppt_h</p:attrName>
                                        </p:attrNameLst>
                                      </p:cBhvr>
                                      <p:tavLst>
                                        <p:tav tm="0">
                                          <p:val>
                                            <p:fltVal val="0"/>
                                          </p:val>
                                        </p:tav>
                                        <p:tav tm="100000">
                                          <p:val>
                                            <p:strVal val="#ppt_h"/>
                                          </p:val>
                                        </p:tav>
                                      </p:tavLst>
                                    </p:anim>
                                    <p:animEffect filter="fade" transition="in">
                                      <p:cBhvr>
                                        <p:cTn dur="500" id="27"/>
                                        <p:tgtEl>
                                          <p:spTgt spid="17422"/>
                                        </p:tgtEl>
                                      </p:cBhvr>
                                    </p:animEffect>
                                  </p:childTnLst>
                                </p:cTn>
                              </p:par>
                            </p:childTnLst>
                          </p:cTn>
                        </p:par>
                        <p:par>
                          <p:cTn fill="hold" id="28" nodeType="afterGroup">
                            <p:stCondLst>
                              <p:cond delay="2000"/>
                            </p:stCondLst>
                            <p:childTnLst>
                              <p:par>
                                <p:cTn fill="hold" grpId="0" id="29" nodeType="afterEffect" presetClass="entr" presetID="10" presetSubtype="0">
                                  <p:stCondLst>
                                    <p:cond delay="0"/>
                                  </p:stCondLst>
                                  <p:childTnLst>
                                    <p:set>
                                      <p:cBhvr>
                                        <p:cTn dur="1" fill="hold" id="30">
                                          <p:stCondLst>
                                            <p:cond delay="0"/>
                                          </p:stCondLst>
                                        </p:cTn>
                                        <p:tgtEl>
                                          <p:spTgt spid="17415"/>
                                        </p:tgtEl>
                                        <p:attrNameLst>
                                          <p:attrName>style.visibility</p:attrName>
                                        </p:attrNameLst>
                                      </p:cBhvr>
                                      <p:to>
                                        <p:strVal val="visible"/>
                                      </p:to>
                                    </p:set>
                                    <p:animEffect filter="fade" transition="in">
                                      <p:cBhvr>
                                        <p:cTn dur="500" id="31"/>
                                        <p:tgtEl>
                                          <p:spTgt spid="17415"/>
                                        </p:tgtEl>
                                      </p:cBhvr>
                                    </p:animEffect>
                                  </p:childTnLst>
                                </p:cTn>
                              </p:par>
                            </p:childTnLst>
                          </p:cTn>
                        </p:par>
                        <p:par>
                          <p:cTn fill="hold" id="32" nodeType="afterGroup">
                            <p:stCondLst>
                              <p:cond delay="2500"/>
                            </p:stCondLst>
                            <p:childTnLst>
                              <p:par>
                                <p:cTn fill="hold" grpId="0" id="33" nodeType="afterEffect" presetClass="entr" presetID="22" presetSubtype="8">
                                  <p:stCondLst>
                                    <p:cond delay="0"/>
                                  </p:stCondLst>
                                  <p:childTnLst>
                                    <p:set>
                                      <p:cBhvr>
                                        <p:cTn dur="1" fill="hold" id="34">
                                          <p:stCondLst>
                                            <p:cond delay="0"/>
                                          </p:stCondLst>
                                        </p:cTn>
                                        <p:tgtEl>
                                          <p:spTgt spid="17416"/>
                                        </p:tgtEl>
                                        <p:attrNameLst>
                                          <p:attrName>style.visibility</p:attrName>
                                        </p:attrNameLst>
                                      </p:cBhvr>
                                      <p:to>
                                        <p:strVal val="visible"/>
                                      </p:to>
                                    </p:set>
                                    <p:animEffect filter="wipe(left)" transition="in">
                                      <p:cBhvr>
                                        <p:cTn dur="500" id="35"/>
                                        <p:tgtEl>
                                          <p:spTgt spid="17416"/>
                                        </p:tgtEl>
                                      </p:cBhvr>
                                    </p:animEffect>
                                  </p:childTnLst>
                                </p:cTn>
                              </p:par>
                              <p:par>
                                <p:cTn fill="hold" grpId="0" id="36" nodeType="withEffect" presetClass="entr" presetID="22" presetSubtype="8">
                                  <p:stCondLst>
                                    <p:cond delay="0"/>
                                  </p:stCondLst>
                                  <p:childTnLst>
                                    <p:set>
                                      <p:cBhvr>
                                        <p:cTn dur="1" fill="hold" id="37">
                                          <p:stCondLst>
                                            <p:cond delay="0"/>
                                          </p:stCondLst>
                                        </p:cTn>
                                        <p:tgtEl>
                                          <p:spTgt spid="17417"/>
                                        </p:tgtEl>
                                        <p:attrNameLst>
                                          <p:attrName>style.visibility</p:attrName>
                                        </p:attrNameLst>
                                      </p:cBhvr>
                                      <p:to>
                                        <p:strVal val="visible"/>
                                      </p:to>
                                    </p:set>
                                    <p:animEffect filter="wipe(left)" transition="in">
                                      <p:cBhvr>
                                        <p:cTn dur="500" id="38"/>
                                        <p:tgtEl>
                                          <p:spTgt spid="17417"/>
                                        </p:tgtEl>
                                      </p:cBhvr>
                                    </p:animEffect>
                                  </p:childTnLst>
                                </p:cTn>
                              </p:par>
                              <p:par>
                                <p:cTn fill="hold" grpId="0" id="39" nodeType="withEffect" presetClass="entr" presetID="22" presetSubtype="8">
                                  <p:stCondLst>
                                    <p:cond delay="0"/>
                                  </p:stCondLst>
                                  <p:childTnLst>
                                    <p:set>
                                      <p:cBhvr>
                                        <p:cTn dur="1" fill="hold" id="40">
                                          <p:stCondLst>
                                            <p:cond delay="0"/>
                                          </p:stCondLst>
                                        </p:cTn>
                                        <p:tgtEl>
                                          <p:spTgt spid="17418"/>
                                        </p:tgtEl>
                                        <p:attrNameLst>
                                          <p:attrName>style.visibility</p:attrName>
                                        </p:attrNameLst>
                                      </p:cBhvr>
                                      <p:to>
                                        <p:strVal val="visible"/>
                                      </p:to>
                                    </p:set>
                                    <p:animEffect filter="wipe(left)" transition="in">
                                      <p:cBhvr>
                                        <p:cTn dur="500" id="41"/>
                                        <p:tgtEl>
                                          <p:spTgt spid="17418"/>
                                        </p:tgtEl>
                                      </p:cBhvr>
                                    </p:animEffect>
                                  </p:childTnLst>
                                </p:cTn>
                              </p:par>
                              <p:par>
                                <p:cTn fill="hold" grpId="0" id="42" nodeType="withEffect" presetClass="entr" presetID="22" presetSubtype="8">
                                  <p:stCondLst>
                                    <p:cond delay="0"/>
                                  </p:stCondLst>
                                  <p:childTnLst>
                                    <p:set>
                                      <p:cBhvr>
                                        <p:cTn dur="1" fill="hold" id="43">
                                          <p:stCondLst>
                                            <p:cond delay="0"/>
                                          </p:stCondLst>
                                        </p:cTn>
                                        <p:tgtEl>
                                          <p:spTgt spid="17419"/>
                                        </p:tgtEl>
                                        <p:attrNameLst>
                                          <p:attrName>style.visibility</p:attrName>
                                        </p:attrNameLst>
                                      </p:cBhvr>
                                      <p:to>
                                        <p:strVal val="visible"/>
                                      </p:to>
                                    </p:set>
                                    <p:animEffect filter="wipe(left)" transition="in">
                                      <p:cBhvr>
                                        <p:cTn dur="500" id="44"/>
                                        <p:tgtEl>
                                          <p:spTgt spid="17419"/>
                                        </p:tgtEl>
                                      </p:cBhvr>
                                    </p:animEffect>
                                  </p:childTnLst>
                                </p:cTn>
                              </p:par>
                              <p:par>
                                <p:cTn fill="hold" grpId="0" id="45" nodeType="withEffect" presetClass="entr" presetID="22" presetSubtype="8">
                                  <p:stCondLst>
                                    <p:cond delay="0"/>
                                  </p:stCondLst>
                                  <p:childTnLst>
                                    <p:set>
                                      <p:cBhvr>
                                        <p:cTn dur="1" fill="hold" id="46">
                                          <p:stCondLst>
                                            <p:cond delay="0"/>
                                          </p:stCondLst>
                                        </p:cTn>
                                        <p:tgtEl>
                                          <p:spTgt spid="17420"/>
                                        </p:tgtEl>
                                        <p:attrNameLst>
                                          <p:attrName>style.visibility</p:attrName>
                                        </p:attrNameLst>
                                      </p:cBhvr>
                                      <p:to>
                                        <p:strVal val="visible"/>
                                      </p:to>
                                    </p:set>
                                    <p:animEffect filter="wipe(left)" transition="in">
                                      <p:cBhvr>
                                        <p:cTn dur="500" id="47"/>
                                        <p:tgtEl>
                                          <p:spTgt spid="17420"/>
                                        </p:tgtEl>
                                      </p:cBhvr>
                                    </p:animEffect>
                                  </p:childTnLst>
                                </p:cTn>
                              </p:par>
                            </p:childTnLst>
                          </p:cTn>
                        </p:par>
                        <p:par>
                          <p:cTn fill="hold" id="48" nodeType="afterGroup">
                            <p:stCondLst>
                              <p:cond delay="3000"/>
                            </p:stCondLst>
                            <p:childTnLst>
                              <p:par>
                                <p:cTn fill="hold" grpId="1" id="49" nodeType="afterEffect" presetClass="emph" presetID="32" presetSubtype="0">
                                  <p:stCondLst>
                                    <p:cond delay="0"/>
                                  </p:stCondLst>
                                  <p:childTnLst>
                                    <p:animRot by="120000">
                                      <p:cBhvr>
                                        <p:cTn dur="50" fill="hold" id="50">
                                          <p:stCondLst>
                                            <p:cond delay="0"/>
                                          </p:stCondLst>
                                        </p:cTn>
                                        <p:tgtEl>
                                          <p:spTgt spid="17418"/>
                                        </p:tgtEl>
                                        <p:attrNameLst>
                                          <p:attrName>r</p:attrName>
                                        </p:attrNameLst>
                                      </p:cBhvr>
                                    </p:animRot>
                                    <p:animRot by="-239940">
                                      <p:cBhvr>
                                        <p:cTn dur="100" fill="hold" id="51">
                                          <p:stCondLst>
                                            <p:cond delay="100"/>
                                          </p:stCondLst>
                                        </p:cTn>
                                        <p:tgtEl>
                                          <p:spTgt spid="17418"/>
                                        </p:tgtEl>
                                        <p:attrNameLst>
                                          <p:attrName>r</p:attrName>
                                        </p:attrNameLst>
                                      </p:cBhvr>
                                    </p:animRot>
                                    <p:animRot by="240000">
                                      <p:cBhvr>
                                        <p:cTn dur="100" fill="hold" id="52">
                                          <p:stCondLst>
                                            <p:cond delay="200"/>
                                          </p:stCondLst>
                                        </p:cTn>
                                        <p:tgtEl>
                                          <p:spTgt spid="17418"/>
                                        </p:tgtEl>
                                        <p:attrNameLst>
                                          <p:attrName>r</p:attrName>
                                        </p:attrNameLst>
                                      </p:cBhvr>
                                    </p:animRot>
                                    <p:animRot by="-239940">
                                      <p:cBhvr>
                                        <p:cTn dur="100" fill="hold" id="53">
                                          <p:stCondLst>
                                            <p:cond delay="300"/>
                                          </p:stCondLst>
                                        </p:cTn>
                                        <p:tgtEl>
                                          <p:spTgt spid="17418"/>
                                        </p:tgtEl>
                                        <p:attrNameLst>
                                          <p:attrName>r</p:attrName>
                                        </p:attrNameLst>
                                      </p:cBhvr>
                                    </p:animRot>
                                    <p:animRot by="120000">
                                      <p:cBhvr>
                                        <p:cTn dur="100" fill="hold" id="54">
                                          <p:stCondLst>
                                            <p:cond delay="400"/>
                                          </p:stCondLst>
                                        </p:cTn>
                                        <p:tgtEl>
                                          <p:spTgt spid="17418"/>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7410"/>
      <p:bldP grpId="0" spid="17411"/>
      <p:bldP grpId="0" spid="17415"/>
      <p:bldP grpId="0" spid="17416"/>
      <p:bldP grpId="0" spid="17417"/>
      <p:bldP grpId="0" spid="17418"/>
      <p:bldP grpId="1" spid="17418"/>
      <p:bldP grpId="0" spid="17419"/>
      <p:bldP grpId="0" spid="17420"/>
      <p:bldP grpId="0" spid="17421"/>
    </p:bldLst>
  </p:timing>
</p:sld>
</file>

<file path=ppt/slides/slide12.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8434" name="矩形 30"/>
          <p:cNvSpPr>
            <a:spLocks noChangeArrowheads="1"/>
          </p:cNvSpPr>
          <p:nvPr/>
        </p:nvSpPr>
        <p:spPr bwMode="auto">
          <a:xfrm>
            <a:off x="708025" y="1857375"/>
            <a:ext cx="4154488" cy="3816350"/>
          </a:xfrm>
          <a:prstGeom prst="rect">
            <a:avLst/>
          </a:prstGeom>
          <a:noFill/>
          <a:ln w="12700">
            <a:solidFill>
              <a:srgbClr val="A6A6A6"/>
            </a:solidFill>
            <a:miter lim="800000"/>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sp>
        <p:nvSpPr>
          <p:cNvPr id="18435" name="矩形 31"/>
          <p:cNvSpPr>
            <a:spLocks noChangeArrowheads="1"/>
          </p:cNvSpPr>
          <p:nvPr/>
        </p:nvSpPr>
        <p:spPr bwMode="auto">
          <a:xfrm>
            <a:off x="7308850" y="1857375"/>
            <a:ext cx="4175125" cy="3816350"/>
          </a:xfrm>
          <a:prstGeom prst="rect">
            <a:avLst/>
          </a:prstGeom>
          <a:noFill/>
          <a:ln w="12700">
            <a:solidFill>
              <a:srgbClr val="A6A6A6"/>
            </a:solidFill>
            <a:miter lim="800000"/>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sp>
        <p:nvSpPr>
          <p:cNvPr id="16388"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6389" name="矩形 2"/>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6390"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sp>
        <p:nvSpPr>
          <p:cNvPr id="18439" name="椭圆 26"/>
          <p:cNvSpPr>
            <a:spLocks noChangeArrowheads="1"/>
          </p:cNvSpPr>
          <p:nvPr/>
        </p:nvSpPr>
        <p:spPr bwMode="auto">
          <a:xfrm>
            <a:off x="6249988" y="2684463"/>
            <a:ext cx="2160587" cy="2160587"/>
          </a:xfrm>
          <a:prstGeom prst="ellipse">
            <a:avLst/>
          </a:pr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grpSp>
        <p:nvGrpSpPr>
          <p:cNvPr id="18440" name="组合 6"/>
          <p:cNvGrpSpPr/>
          <p:nvPr/>
        </p:nvGrpSpPr>
        <p:grpSpPr>
          <a:xfrm>
            <a:off x="6873875" y="3068638"/>
            <a:ext cx="912813" cy="1393825"/>
            <a:chExt cx="839788" cy="1284287"/>
          </a:xfrm>
        </p:grpSpPr>
        <p:sp>
          <p:nvSpPr>
            <p:cNvPr id="16408" name="Freeform 32"/>
            <p:cNvSpPr/>
            <p:nvPr/>
          </p:nvSpPr>
          <p:spPr bwMode="auto">
            <a:xfrm>
              <a:off x="0" y="0"/>
              <a:ext cx="839788" cy="1284287"/>
            </a:xfrm>
            <a:custGeom>
              <a:gdLst>
                <a:gd fmla="*/ 2147483647 w 408" name="T0"/>
                <a:gd fmla="*/ 2147483647 h 624" name="T1"/>
                <a:gd fmla="*/ 2147483647 w 408" name="T2"/>
                <a:gd fmla="*/ 2147483647 h 624" name="T3"/>
                <a:gd fmla="*/ 2147483647 w 408" name="T4"/>
                <a:gd fmla="*/ 2147483647 h 624" name="T5"/>
                <a:gd fmla="*/ 2147483647 w 408" name="T6"/>
                <a:gd fmla="*/ 2147483647 h 624" name="T7"/>
                <a:gd fmla="*/ 2147483647 w 408" name="T8"/>
                <a:gd fmla="*/ 2147483647 h 624" name="T9"/>
                <a:gd fmla="*/ 2147483647 w 408" name="T10"/>
                <a:gd fmla="*/ 0 h 624" name="T11"/>
                <a:gd fmla="*/ 2147483647 w 408" name="T12"/>
                <a:gd fmla="*/ 0 h 624" name="T13"/>
                <a:gd fmla="*/ 2147483647 w 408" name="T14"/>
                <a:gd fmla="*/ 0 h 624" name="T15"/>
                <a:gd fmla="*/ 2147483647 w 408" name="T16"/>
                <a:gd fmla="*/ 0 h 624" name="T17"/>
                <a:gd fmla="*/ 2147483647 w 408" name="T18"/>
                <a:gd fmla="*/ 2147483647 h 624" name="T19"/>
                <a:gd fmla="*/ 2147483647 w 408" name="T20"/>
                <a:gd fmla="*/ 2147483647 h 624" name="T21"/>
                <a:gd fmla="*/ 2147483647 w 408" name="T22"/>
                <a:gd fmla="*/ 2147483647 h 624" name="T23"/>
                <a:gd fmla="*/ 2147483647 w 408" name="T24"/>
                <a:gd fmla="*/ 2147483647 h 624" name="T25"/>
                <a:gd fmla="*/ 2147483647 w 408" name="T26"/>
                <a:gd fmla="*/ 2147483647 h 624" name="T27"/>
                <a:gd fmla="*/ 0 w 408" name="T28"/>
                <a:gd fmla="*/ 2147483647 h 624" name="T29"/>
                <a:gd fmla="*/ 2147483647 w 408" name="T30"/>
                <a:gd fmla="*/ 2147483647 h 624" name="T31"/>
                <a:gd fmla="*/ 2147483647 w 408" name="T32"/>
                <a:gd fmla="*/ 2147483647 h 624" name="T33"/>
                <a:gd fmla="*/ 2147483647 w 408" name="T34"/>
                <a:gd fmla="*/ 2147483647 h 624"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b" l="0" r="r" t="0"/>
              <a:pathLst>
                <a:path h="624" w="408">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9" name="Freeform 33"/>
            <p:cNvSpPr>
              <a:spLocks noEditPoints="1"/>
            </p:cNvSpPr>
            <p:nvPr/>
          </p:nvSpPr>
          <p:spPr bwMode="auto">
            <a:xfrm>
              <a:off x="49212" y="492125"/>
              <a:ext cx="741363" cy="739775"/>
            </a:xfrm>
            <a:custGeom>
              <a:gdLst>
                <a:gd fmla="*/ 2147483647 w 360" name="T0"/>
                <a:gd fmla="*/ 0 h 360" name="T1"/>
                <a:gd fmla="*/ 0 w 360" name="T2"/>
                <a:gd fmla="*/ 2147483647 h 360" name="T3"/>
                <a:gd fmla="*/ 2147483647 w 360" name="T4"/>
                <a:gd fmla="*/ 2147483647 h 360" name="T5"/>
                <a:gd fmla="*/ 2147483647 w 360" name="T6"/>
                <a:gd fmla="*/ 2147483647 h 360" name="T7"/>
                <a:gd fmla="*/ 2147483647 w 360" name="T8"/>
                <a:gd fmla="*/ 0 h 360" name="T9"/>
                <a:gd fmla="*/ 2147483647 w 360" name="T10"/>
                <a:gd fmla="*/ 2147483647 h 360" name="T11"/>
                <a:gd fmla="*/ 2147483647 w 360" name="T12"/>
                <a:gd fmla="*/ 2147483647 h 360" name="T13"/>
                <a:gd fmla="*/ 2147483647 w 360" name="T14"/>
                <a:gd fmla="*/ 2147483647 h 360" name="T15"/>
                <a:gd fmla="*/ 2147483647 w 360" name="T16"/>
                <a:gd fmla="*/ 2147483647 h 360" name="T17"/>
                <a:gd fmla="*/ 2147483647 w 360" name="T18"/>
                <a:gd fmla="*/ 2147483647 h 360" name="T19"/>
                <a:gd fmla="*/ 2147483647 w 360" name="T20"/>
                <a:gd fmla="*/ 2147483647 h 360" name="T21"/>
                <a:gd fmla="*/ 2147483647 w 360" name="T22"/>
                <a:gd fmla="*/ 2147483647 h 360" name="T23"/>
                <a:gd fmla="*/ 2147483647 w 360" name="T24"/>
                <a:gd fmla="*/ 2147483647 h 360" name="T25"/>
                <a:gd fmla="*/ 2147483647 w 360" name="T26"/>
                <a:gd fmla="*/ 2147483647 h 360" name="T27"/>
                <a:gd fmla="*/ 2147483647 w 360" name="T28"/>
                <a:gd fmla="*/ 2147483647 h 360" name="T29"/>
                <a:gd fmla="*/ 2147483647 w 360" name="T30"/>
                <a:gd fmla="*/ 2147483647 h 360" name="T31"/>
                <a:gd fmla="*/ 2147483647 w 360" name="T32"/>
                <a:gd fmla="*/ 2147483647 h 360" name="T33"/>
                <a:gd fmla="*/ 2147483647 w 360" name="T34"/>
                <a:gd fmla="*/ 2147483647 h 360" name="T35"/>
                <a:gd fmla="*/ 2147483647 w 360" name="T36"/>
                <a:gd fmla="*/ 2147483647 h 360" name="T37"/>
                <a:gd fmla="*/ 2147483647 w 360" name="T38"/>
                <a:gd fmla="*/ 2147483647 h 360" name="T39"/>
                <a:gd fmla="*/ 2147483647 w 360" name="T40"/>
                <a:gd fmla="*/ 2147483647 h 360" name="T41"/>
                <a:gd fmla="*/ 2147483647 w 360" name="T42"/>
                <a:gd fmla="*/ 2147483647 h 360" name="T43"/>
                <a:gd fmla="*/ 2147483647 w 360" name="T44"/>
                <a:gd fmla="*/ 2147483647 h 360" name="T45"/>
                <a:gd fmla="*/ 2147483647 w 360" name="T46"/>
                <a:gd fmla="*/ 2147483647 h 360" name="T47"/>
                <a:gd fmla="*/ 2147483647 w 360" name="T48"/>
                <a:gd fmla="*/ 2147483647 h 360"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b" l="0" r="r" t="0"/>
              <a:pathLst>
                <a:path h="360" w="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10" name="Freeform 34"/>
            <p:cNvSpPr/>
            <p:nvPr/>
          </p:nvSpPr>
          <p:spPr bwMode="auto">
            <a:xfrm>
              <a:off x="68262" y="31750"/>
              <a:ext cx="703263" cy="712787"/>
            </a:xfrm>
            <a:custGeom>
              <a:gdLst>
                <a:gd fmla="*/ 2147483647 w 342" name="T0"/>
                <a:gd fmla="*/ 2147483647 h 346" name="T1"/>
                <a:gd fmla="*/ 2147483647 w 342" name="T2"/>
                <a:gd fmla="*/ 2147483647 h 346" name="T3"/>
                <a:gd fmla="*/ 2147483647 w 342" name="T4"/>
                <a:gd fmla="*/ 0 h 346" name="T5"/>
                <a:gd fmla="*/ 2147483647 w 342" name="T6"/>
                <a:gd fmla="*/ 0 h 346" name="T7"/>
                <a:gd fmla="*/ 2147483647 w 342" name="T8"/>
                <a:gd fmla="*/ 2147483647 h 346" name="T9"/>
                <a:gd fmla="*/ 2147483647 w 342" name="T10"/>
                <a:gd fmla="*/ 2147483647 h 346" name="T11"/>
                <a:gd fmla="*/ 0 w 342" name="T12"/>
                <a:gd fmla="*/ 2147483647 h 346" name="T13"/>
                <a:gd fmla="*/ 2147483647 w 342" name="T14"/>
                <a:gd fmla="*/ 2147483647 h 346" name="T15"/>
                <a:gd fmla="*/ 2147483647 w 342" name="T16"/>
                <a:gd fmla="*/ 2147483647 h 346"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346" w="342">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11"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16412"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16413"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grpSp>
      <p:sp>
        <p:nvSpPr>
          <p:cNvPr id="18447" name="椭圆 25"/>
          <p:cNvSpPr>
            <a:spLocks noChangeArrowheads="1"/>
          </p:cNvSpPr>
          <p:nvPr/>
        </p:nvSpPr>
        <p:spPr bwMode="auto">
          <a:xfrm>
            <a:off x="3781425" y="2684463"/>
            <a:ext cx="2160588" cy="2160587"/>
          </a:xfrm>
          <a:prstGeom prst="ellipse">
            <a:avLst/>
          </a:pr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grpSp>
        <p:nvGrpSpPr>
          <p:cNvPr id="18448" name="组合 13"/>
          <p:cNvGrpSpPr/>
          <p:nvPr/>
        </p:nvGrpSpPr>
        <p:grpSpPr>
          <a:xfrm>
            <a:off x="4235450" y="3192463"/>
            <a:ext cx="1252538" cy="1144587"/>
            <a:chExt cx="1236663" cy="1130300"/>
          </a:xfrm>
        </p:grpSpPr>
        <p:sp>
          <p:nvSpPr>
            <p:cNvPr id="16397" name="Freeform 38"/>
            <p:cNvSpPr>
              <a:spLocks noEditPoints="1"/>
            </p:cNvSpPr>
            <p:nvPr/>
          </p:nvSpPr>
          <p:spPr bwMode="auto">
            <a:xfrm>
              <a:off x="0" y="17463"/>
              <a:ext cx="998538" cy="1112837"/>
            </a:xfrm>
            <a:custGeom>
              <a:gdLst>
                <a:gd fmla="*/ 2147483647 w 485" name="T0"/>
                <a:gd fmla="*/ 2147483647 h 541" name="T1"/>
                <a:gd fmla="*/ 2147483647 w 485" name="T2"/>
                <a:gd fmla="*/ 2147483647 h 541" name="T3"/>
                <a:gd fmla="*/ 2147483647 w 485" name="T4"/>
                <a:gd fmla="*/ 2147483647 h 541" name="T5"/>
                <a:gd fmla="*/ 2147483647 w 485" name="T6"/>
                <a:gd fmla="*/ 2147483647 h 541" name="T7"/>
                <a:gd fmla="*/ 2147483647 w 485" name="T8"/>
                <a:gd fmla="*/ 2147483647 h 541" name="T9"/>
                <a:gd fmla="*/ 2147483647 w 485" name="T10"/>
                <a:gd fmla="*/ 2147483647 h 541" name="T11"/>
                <a:gd fmla="*/ 2147483647 w 485" name="T12"/>
                <a:gd fmla="*/ 2147483647 h 541" name="T13"/>
                <a:gd fmla="*/ 2147483647 w 485" name="T14"/>
                <a:gd fmla="*/ 2147483647 h 541" name="T15"/>
                <a:gd fmla="*/ 2147483647 w 485" name="T16"/>
                <a:gd fmla="*/ 2147483647 h 541" name="T17"/>
                <a:gd fmla="*/ 2147483647 w 485" name="T18"/>
                <a:gd fmla="*/ 2147483647 h 541" name="T19"/>
                <a:gd fmla="*/ 2147483647 w 485" name="T20"/>
                <a:gd fmla="*/ 2147483647 h 541"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b" l="0" r="r" t="0"/>
              <a:pathLst>
                <a:path h="541" w="485">
                  <a:moveTo>
                    <a:pt x="417" y="236"/>
                  </a:moveTo>
                  <a:cubicBezTo>
                    <a:pt x="458" y="200"/>
                    <a:pt x="485" y="180"/>
                    <a:pt x="483" y="131"/>
                  </a:cubicBezTo>
                  <a:cubicBezTo>
                    <a:pt x="481" y="65"/>
                    <a:pt x="439" y="0"/>
                    <a:pt x="312" y="4"/>
                  </a:cubicBezTo>
                  <a:cubicBezTo>
                    <a:pt x="157" y="9"/>
                    <a:pt x="0" y="235"/>
                    <a:pt x="246" y="455"/>
                  </a:cubicBezTo>
                  <a:cubicBezTo>
                    <a:pt x="342" y="541"/>
                    <a:pt x="470" y="437"/>
                    <a:pt x="421" y="350"/>
                  </a:cubicBezTo>
                  <a:cubicBezTo>
                    <a:pt x="407" y="325"/>
                    <a:pt x="384" y="265"/>
                    <a:pt x="417" y="236"/>
                  </a:cubicBezTo>
                  <a:close/>
                  <a:moveTo>
                    <a:pt x="381" y="415"/>
                  </a:moveTo>
                  <a:cubicBezTo>
                    <a:pt x="370" y="441"/>
                    <a:pt x="343" y="455"/>
                    <a:pt x="321" y="446"/>
                  </a:cubicBezTo>
                  <a:cubicBezTo>
                    <a:pt x="300" y="436"/>
                    <a:pt x="291" y="407"/>
                    <a:pt x="303" y="381"/>
                  </a:cubicBezTo>
                  <a:cubicBezTo>
                    <a:pt x="314" y="355"/>
                    <a:pt x="341" y="341"/>
                    <a:pt x="363" y="351"/>
                  </a:cubicBezTo>
                  <a:cubicBezTo>
                    <a:pt x="384" y="360"/>
                    <a:pt x="393" y="389"/>
                    <a:pt x="381" y="415"/>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398" name="Oval 39"/>
            <p:cNvSpPr>
              <a:spLocks noChangeArrowheads="1"/>
            </p:cNvSpPr>
            <p:nvPr/>
          </p:nvSpPr>
          <p:spPr bwMode="auto">
            <a:xfrm>
              <a:off x="771525" y="146050"/>
              <a:ext cx="133350" cy="131762"/>
            </a:xfrm>
            <a:prstGeom prst="ellipse">
              <a:avLst/>
            </a:prstGeom>
            <a:solidFill>
              <a:srgbClr val="8FC4D7"/>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16399" name="Freeform 40"/>
            <p:cNvSpPr/>
            <p:nvPr/>
          </p:nvSpPr>
          <p:spPr bwMode="auto">
            <a:xfrm>
              <a:off x="557212" y="87313"/>
              <a:ext cx="149225" cy="149225"/>
            </a:xfrm>
            <a:custGeom>
              <a:gdLst>
                <a:gd fmla="*/ 2147483647 w 72" name="T0"/>
                <a:gd fmla="*/ 2147483647 h 72" name="T1"/>
                <a:gd fmla="*/ 2147483647 w 72" name="T2"/>
                <a:gd fmla="*/ 2147483647 h 72" name="T3"/>
                <a:gd fmla="*/ 2147483647 w 72" name="T4"/>
                <a:gd fmla="*/ 2147483647 h 72" name="T5"/>
                <a:gd fmla="*/ 2147483647 w 72" name="T6"/>
                <a:gd fmla="*/ 2147483647 h 72" name="T7"/>
                <a:gd fmla="*/ 2147483647 w 72" name="T8"/>
                <a:gd fmla="*/ 2147483647 h 72"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72" w="72">
                  <a:moveTo>
                    <a:pt x="61" y="15"/>
                  </a:moveTo>
                  <a:cubicBezTo>
                    <a:pt x="72" y="29"/>
                    <a:pt x="70" y="49"/>
                    <a:pt x="57" y="60"/>
                  </a:cubicBezTo>
                  <a:cubicBezTo>
                    <a:pt x="43" y="72"/>
                    <a:pt x="23" y="70"/>
                    <a:pt x="11" y="56"/>
                  </a:cubicBezTo>
                  <a:cubicBezTo>
                    <a:pt x="0" y="43"/>
                    <a:pt x="2" y="23"/>
                    <a:pt x="15" y="11"/>
                  </a:cubicBezTo>
                  <a:cubicBezTo>
                    <a:pt x="29" y="0"/>
                    <a:pt x="49" y="1"/>
                    <a:pt x="61" y="15"/>
                  </a:cubicBezTo>
                  <a:close/>
                </a:path>
              </a:pathLst>
            </a:custGeom>
            <a:solidFill>
              <a:srgbClr val="FD6120"/>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0" name="Freeform 41"/>
            <p:cNvSpPr/>
            <p:nvPr/>
          </p:nvSpPr>
          <p:spPr bwMode="auto">
            <a:xfrm>
              <a:off x="368300" y="184150"/>
              <a:ext cx="144463" cy="142875"/>
            </a:xfrm>
            <a:custGeom>
              <a:gdLst>
                <a:gd fmla="*/ 2147483647 w 70" name="T0"/>
                <a:gd fmla="*/ 2147483647 h 69" name="T1"/>
                <a:gd fmla="*/ 2147483647 w 70" name="T2"/>
                <a:gd fmla="*/ 2147483647 h 69" name="T3"/>
                <a:gd fmla="*/ 2147483647 w 70" name="T4"/>
                <a:gd fmla="*/ 2147483647 h 69" name="T5"/>
                <a:gd fmla="*/ 2147483647 w 70" name="T6"/>
                <a:gd fmla="*/ 2147483647 h 69" name="T7"/>
                <a:gd fmla="*/ 2147483647 w 70" name="T8"/>
                <a:gd fmla="*/ 2147483647 h 69"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 w="70">
                  <a:moveTo>
                    <a:pt x="41" y="3"/>
                  </a:moveTo>
                  <a:cubicBezTo>
                    <a:pt x="58" y="6"/>
                    <a:pt x="70" y="23"/>
                    <a:pt x="67" y="40"/>
                  </a:cubicBezTo>
                  <a:cubicBezTo>
                    <a:pt x="64" y="58"/>
                    <a:pt x="47" y="69"/>
                    <a:pt x="30" y="66"/>
                  </a:cubicBezTo>
                  <a:cubicBezTo>
                    <a:pt x="12" y="63"/>
                    <a:pt x="0" y="46"/>
                    <a:pt x="3" y="29"/>
                  </a:cubicBezTo>
                  <a:cubicBezTo>
                    <a:pt x="7" y="12"/>
                    <a:pt x="23" y="0"/>
                    <a:pt x="41" y="3"/>
                  </a:cubicBezTo>
                  <a:close/>
                </a:path>
              </a:pathLst>
            </a:cu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1" name="Freeform 42"/>
            <p:cNvSpPr/>
            <p:nvPr/>
          </p:nvSpPr>
          <p:spPr bwMode="auto">
            <a:xfrm>
              <a:off x="279400" y="376238"/>
              <a:ext cx="150813" cy="149225"/>
            </a:xfrm>
            <a:custGeom>
              <a:gdLst>
                <a:gd fmla="*/ 2147483647 w 73" name="T0"/>
                <a:gd fmla="*/ 2147483647 h 73" name="T1"/>
                <a:gd fmla="*/ 2147483647 w 73" name="T2"/>
                <a:gd fmla="*/ 2147483647 h 73" name="T3"/>
                <a:gd fmla="*/ 2147483647 w 73" name="T4"/>
                <a:gd fmla="*/ 2147483647 h 73" name="T5"/>
                <a:gd fmla="*/ 2147483647 w 73" name="T6"/>
                <a:gd fmla="*/ 2147483647 h 73" name="T7"/>
                <a:gd fmla="*/ 2147483647 w 73" name="T8"/>
                <a:gd fmla="*/ 2147483647 h 7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73" w="73">
                  <a:moveTo>
                    <a:pt x="20" y="9"/>
                  </a:moveTo>
                  <a:cubicBezTo>
                    <a:pt x="36" y="0"/>
                    <a:pt x="55" y="5"/>
                    <a:pt x="64" y="20"/>
                  </a:cubicBezTo>
                  <a:cubicBezTo>
                    <a:pt x="73" y="36"/>
                    <a:pt x="68" y="55"/>
                    <a:pt x="53" y="64"/>
                  </a:cubicBezTo>
                  <a:cubicBezTo>
                    <a:pt x="37" y="73"/>
                    <a:pt x="18" y="68"/>
                    <a:pt x="9" y="52"/>
                  </a:cubicBezTo>
                  <a:cubicBezTo>
                    <a:pt x="0" y="37"/>
                    <a:pt x="5" y="17"/>
                    <a:pt x="20" y="9"/>
                  </a:cubicBezTo>
                  <a:close/>
                </a:path>
              </a:pathLst>
            </a:custGeom>
            <a:solidFill>
              <a:srgbClr val="1B5E8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2" name="Freeform 43"/>
            <p:cNvSpPr/>
            <p:nvPr/>
          </p:nvSpPr>
          <p:spPr bwMode="auto">
            <a:xfrm>
              <a:off x="339725" y="581025"/>
              <a:ext cx="149225" cy="149225"/>
            </a:xfrm>
            <a:custGeom>
              <a:gdLst>
                <a:gd fmla="*/ 2147483647 w 73" name="T0"/>
                <a:gd fmla="*/ 2147483647 h 72" name="T1"/>
                <a:gd fmla="*/ 2147483647 w 73" name="T2"/>
                <a:gd fmla="*/ 2147483647 h 72" name="T3"/>
                <a:gd fmla="*/ 2147483647 w 73" name="T4"/>
                <a:gd fmla="*/ 2147483647 h 72" name="T5"/>
                <a:gd fmla="*/ 2147483647 w 73" name="T6"/>
                <a:gd fmla="*/ 2147483647 h 72" name="T7"/>
                <a:gd fmla="*/ 2147483647 w 73" name="T8"/>
                <a:gd fmla="*/ 2147483647 h 72"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72" w="73">
                  <a:moveTo>
                    <a:pt x="6" y="25"/>
                  </a:moveTo>
                  <a:cubicBezTo>
                    <a:pt x="12" y="8"/>
                    <a:pt x="31" y="0"/>
                    <a:pt x="48" y="6"/>
                  </a:cubicBezTo>
                  <a:cubicBezTo>
                    <a:pt x="64" y="12"/>
                    <a:pt x="73" y="30"/>
                    <a:pt x="67" y="47"/>
                  </a:cubicBezTo>
                  <a:cubicBezTo>
                    <a:pt x="61" y="63"/>
                    <a:pt x="42" y="72"/>
                    <a:pt x="26" y="66"/>
                  </a:cubicBezTo>
                  <a:cubicBezTo>
                    <a:pt x="9" y="60"/>
                    <a:pt x="0" y="42"/>
                    <a:pt x="6" y="25"/>
                  </a:cubicBezTo>
                  <a:close/>
                </a:path>
              </a:pathLst>
            </a:custGeom>
            <a:solidFill>
              <a:srgbClr val="103754"/>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3" name="Freeform 44"/>
            <p:cNvSpPr/>
            <p:nvPr/>
          </p:nvSpPr>
          <p:spPr bwMode="auto">
            <a:xfrm>
              <a:off x="1057275" y="593725"/>
              <a:ext cx="176213" cy="236537"/>
            </a:xfrm>
            <a:custGeom>
              <a:gdLst>
                <a:gd fmla="*/ 2147483647 w 85" name="T0"/>
                <a:gd fmla="*/ 2147483647 h 115" name="T1"/>
                <a:gd fmla="*/ 2147483647 w 85" name="T2"/>
                <a:gd fmla="*/ 2147483647 h 115" name="T3"/>
                <a:gd fmla="*/ 0 w 85" name="T4"/>
                <a:gd fmla="*/ 2147483647 h 115" name="T5"/>
                <a:gd fmla="*/ 2147483647 w 85" name="T6"/>
                <a:gd fmla="*/ 2147483647 h 115" name="T7"/>
                <a:gd fmla="*/ 2147483647 w 85" name="T8"/>
                <a:gd fmla="*/ 2147483647 h 1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115" w="85">
                  <a:moveTo>
                    <a:pt x="64" y="95"/>
                  </a:moveTo>
                  <a:cubicBezTo>
                    <a:pt x="59" y="115"/>
                    <a:pt x="25" y="115"/>
                    <a:pt x="20" y="95"/>
                  </a:cubicBezTo>
                  <a:cubicBezTo>
                    <a:pt x="13" y="60"/>
                    <a:pt x="8" y="38"/>
                    <a:pt x="0" y="3"/>
                  </a:cubicBezTo>
                  <a:cubicBezTo>
                    <a:pt x="28" y="0"/>
                    <a:pt x="56" y="0"/>
                    <a:pt x="85" y="3"/>
                  </a:cubicBezTo>
                  <a:cubicBezTo>
                    <a:pt x="76" y="38"/>
                    <a:pt x="71" y="60"/>
                    <a:pt x="64" y="95"/>
                  </a:cubicBez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4" name="Freeform 45"/>
            <p:cNvSpPr/>
            <p:nvPr/>
          </p:nvSpPr>
          <p:spPr bwMode="auto">
            <a:xfrm>
              <a:off x="1057275" y="0"/>
              <a:ext cx="173038" cy="598487"/>
            </a:xfrm>
            <a:custGeom>
              <a:gdLst>
                <a:gd fmla="*/ 2147483647 w 84" name="T0"/>
                <a:gd fmla="*/ 2147483647 h 291" name="T1"/>
                <a:gd fmla="*/ 2147483647 w 84" name="T2"/>
                <a:gd fmla="*/ 2147483647 h 291" name="T3"/>
                <a:gd fmla="*/ 0 w 84" name="T4"/>
                <a:gd fmla="*/ 2147483647 h 291" name="T5"/>
                <a:gd fmla="*/ 2147483647 w 84" name="T6"/>
                <a:gd fmla="*/ 2147483647 h 291" name="T7"/>
                <a:gd fmla="*/ 2147483647 w 84" name="T8"/>
                <a:gd fmla="*/ 2147483647 h 291"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291" w="84">
                  <a:moveTo>
                    <a:pt x="69" y="54"/>
                  </a:moveTo>
                  <a:cubicBezTo>
                    <a:pt x="66" y="0"/>
                    <a:pt x="18" y="0"/>
                    <a:pt x="15" y="54"/>
                  </a:cubicBezTo>
                  <a:cubicBezTo>
                    <a:pt x="10" y="144"/>
                    <a:pt x="6" y="201"/>
                    <a:pt x="0" y="291"/>
                  </a:cubicBezTo>
                  <a:cubicBezTo>
                    <a:pt x="28" y="291"/>
                    <a:pt x="56" y="291"/>
                    <a:pt x="84" y="291"/>
                  </a:cubicBezTo>
                  <a:cubicBezTo>
                    <a:pt x="78" y="201"/>
                    <a:pt x="74" y="144"/>
                    <a:pt x="69" y="54"/>
                  </a:cubicBezTo>
                  <a:close/>
                </a:path>
              </a:pathLst>
            </a:custGeom>
            <a:solidFill>
              <a:srgbClr val="103754"/>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5" name="Rectangle 46"/>
            <p:cNvSpPr>
              <a:spLocks noChangeArrowheads="1"/>
            </p:cNvSpPr>
            <p:nvPr/>
          </p:nvSpPr>
          <p:spPr bwMode="auto">
            <a:xfrm>
              <a:off x="1054100" y="598488"/>
              <a:ext cx="182563" cy="26987"/>
            </a:xfrm>
            <a:prstGeom prst="rect">
              <a:avLst/>
            </a:prstGeom>
            <a:solidFill>
              <a:srgbClr val="103754"/>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6406" name="Freeform 47"/>
            <p:cNvSpPr/>
            <p:nvPr/>
          </p:nvSpPr>
          <p:spPr bwMode="auto">
            <a:xfrm>
              <a:off x="1050925" y="752475"/>
              <a:ext cx="184150" cy="258762"/>
            </a:xfrm>
            <a:custGeom>
              <a:gdLst>
                <a:gd fmla="*/ 2147483647 w 89" name="T0"/>
                <a:gd fmla="*/ 2147483647 h 126" name="T1"/>
                <a:gd fmla="*/ 2147483647 w 89" name="T2"/>
                <a:gd fmla="*/ 2147483647 h 126" name="T3"/>
                <a:gd fmla="*/ 2147483647 w 89" name="T4"/>
                <a:gd fmla="*/ 2147483647 h 126" name="T5"/>
                <a:gd fmla="*/ 2147483647 w 89" name="T6"/>
                <a:gd fmla="*/ 2147483647 h 126" name="T7"/>
                <a:gd fmla="*/ 2147483647 w 89" name="T8"/>
                <a:gd fmla="*/ 2147483647 h 126" name="T9"/>
                <a:gd fmla="*/ 2147483647 w 89" name="T10"/>
                <a:gd fmla="*/ 2147483647 h 126" name="T11"/>
                <a:gd fmla="*/ 2147483647 w 89" name="T12"/>
                <a:gd fmla="*/ 2147483647 h 126" name="T13"/>
                <a:gd fmla="*/ 0 60000 65536" name="T14"/>
                <a:gd fmla="*/ 0 60000 65536" name="T15"/>
                <a:gd fmla="*/ 0 60000 65536" name="T16"/>
                <a:gd fmla="*/ 0 60000 65536" name="T17"/>
                <a:gd fmla="*/ 0 60000 65536" name="T18"/>
                <a:gd fmla="*/ 0 60000 65536" name="T19"/>
                <a:gd fmla="*/ 0 60000 65536" name="T20"/>
              </a:gdLst>
              <a:cxnLst>
                <a:cxn ang="T14">
                  <a:pos x="T0" y="T1"/>
                </a:cxn>
                <a:cxn ang="T15">
                  <a:pos x="T2" y="T3"/>
                </a:cxn>
                <a:cxn ang="T16">
                  <a:pos x="T4" y="T5"/>
                </a:cxn>
                <a:cxn ang="T17">
                  <a:pos x="T6" y="T7"/>
                </a:cxn>
                <a:cxn ang="T18">
                  <a:pos x="T8" y="T9"/>
                </a:cxn>
                <a:cxn ang="T19">
                  <a:pos x="T10" y="T11"/>
                </a:cxn>
                <a:cxn ang="T20">
                  <a:pos x="T12" y="T13"/>
                </a:cxn>
              </a:cxnLst>
              <a:rect b="b" l="0" r="r" t="0"/>
              <a:pathLst>
                <a:path h="125" w="89">
                  <a:moveTo>
                    <a:pt x="9" y="68"/>
                  </a:moveTo>
                  <a:cubicBezTo>
                    <a:pt x="18" y="81"/>
                    <a:pt x="45" y="107"/>
                    <a:pt x="30" y="126"/>
                  </a:cubicBezTo>
                  <a:cubicBezTo>
                    <a:pt x="30" y="126"/>
                    <a:pt x="74" y="99"/>
                    <a:pt x="85" y="65"/>
                  </a:cubicBezTo>
                  <a:cubicBezTo>
                    <a:pt x="87" y="57"/>
                    <a:pt x="89" y="50"/>
                    <a:pt x="88" y="41"/>
                  </a:cubicBezTo>
                  <a:cubicBezTo>
                    <a:pt x="86" y="17"/>
                    <a:pt x="66" y="0"/>
                    <a:pt x="42" y="1"/>
                  </a:cubicBezTo>
                  <a:cubicBezTo>
                    <a:pt x="18" y="3"/>
                    <a:pt x="0" y="24"/>
                    <a:pt x="2" y="48"/>
                  </a:cubicBezTo>
                  <a:cubicBezTo>
                    <a:pt x="3" y="55"/>
                    <a:pt x="5" y="62"/>
                    <a:pt x="9" y="68"/>
                  </a:cubicBezTo>
                  <a:close/>
                </a:path>
              </a:pathLst>
            </a:cu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6407" name="Freeform 48"/>
            <p:cNvSpPr/>
            <p:nvPr/>
          </p:nvSpPr>
          <p:spPr bwMode="auto">
            <a:xfrm>
              <a:off x="1054100" y="754063"/>
              <a:ext cx="117475" cy="257175"/>
            </a:xfrm>
            <a:custGeom>
              <a:gdLst>
                <a:gd fmla="*/ 2147483647 w 57" name="T0"/>
                <a:gd fmla="*/ 2147483647 h 125" name="T1"/>
                <a:gd fmla="*/ 2147483647 w 57" name="T2"/>
                <a:gd fmla="*/ 0 h 125" name="T3"/>
                <a:gd fmla="*/ 2147483647 w 57" name="T4"/>
                <a:gd fmla="*/ 0 h 125" name="T5"/>
                <a:gd fmla="*/ 2147483647 w 57" name="T6"/>
                <a:gd fmla="*/ 2147483647 h 125" name="T7"/>
                <a:gd fmla="*/ 2147483647 w 57" name="T8"/>
                <a:gd fmla="*/ 2147483647 h 125" name="T9"/>
                <a:gd fmla="*/ 2147483647 w 57" name="T10"/>
                <a:gd fmla="*/ 2147483647 h 125" name="T11"/>
                <a:gd fmla="*/ 2147483647 w 57" name="T12"/>
                <a:gd fmla="*/ 2147483647 h 125" name="T13"/>
                <a:gd fmla="*/ 2147483647 w 57" name="T14"/>
                <a:gd fmla="*/ 2147483647 h 125" name="T15"/>
                <a:gd fmla="*/ 0 60000 65536" name="T16"/>
                <a:gd fmla="*/ 0 60000 65536" name="T17"/>
                <a:gd fmla="*/ 0 60000 65536" name="T18"/>
                <a:gd fmla="*/ 0 60000 65536" name="T19"/>
                <a:gd fmla="*/ 0 60000 65536" name="T20"/>
                <a:gd fmla="*/ 0 60000 65536" name="T21"/>
                <a:gd fmla="*/ 0 60000 65536" name="T22"/>
                <a:gd fmla="*/ 0 60000 65536" name="T23"/>
              </a:gdLst>
              <a:cxnLst>
                <a:cxn ang="T16">
                  <a:pos x="T0" y="T1"/>
                </a:cxn>
                <a:cxn ang="T17">
                  <a:pos x="T2" y="T3"/>
                </a:cxn>
                <a:cxn ang="T18">
                  <a:pos x="T4" y="T5"/>
                </a:cxn>
                <a:cxn ang="T19">
                  <a:pos x="T6" y="T7"/>
                </a:cxn>
                <a:cxn ang="T20">
                  <a:pos x="T8" y="T9"/>
                </a:cxn>
                <a:cxn ang="T21">
                  <a:pos x="T10" y="T11"/>
                </a:cxn>
                <a:cxn ang="T22">
                  <a:pos x="T12" y="T13"/>
                </a:cxn>
                <a:cxn ang="T23">
                  <a:pos x="T14" y="T15"/>
                </a:cxn>
              </a:cxnLst>
              <a:rect b="b" l="0" r="r" t="0"/>
              <a:pathLst>
                <a:path h="125" w="57">
                  <a:moveTo>
                    <a:pt x="35" y="63"/>
                  </a:moveTo>
                  <a:cubicBezTo>
                    <a:pt x="14" y="23"/>
                    <a:pt x="42" y="0"/>
                    <a:pt x="42" y="0"/>
                  </a:cubicBezTo>
                  <a:cubicBezTo>
                    <a:pt x="41" y="0"/>
                    <a:pt x="41" y="0"/>
                    <a:pt x="41" y="0"/>
                  </a:cubicBezTo>
                  <a:cubicBezTo>
                    <a:pt x="33" y="1"/>
                    <a:pt x="26" y="3"/>
                    <a:pt x="20" y="7"/>
                  </a:cubicBezTo>
                  <a:cubicBezTo>
                    <a:pt x="8" y="16"/>
                    <a:pt x="0" y="31"/>
                    <a:pt x="1" y="47"/>
                  </a:cubicBezTo>
                  <a:cubicBezTo>
                    <a:pt x="2" y="54"/>
                    <a:pt x="4" y="61"/>
                    <a:pt x="8" y="67"/>
                  </a:cubicBezTo>
                  <a:cubicBezTo>
                    <a:pt x="17" y="80"/>
                    <a:pt x="44" y="106"/>
                    <a:pt x="29" y="125"/>
                  </a:cubicBezTo>
                  <a:cubicBezTo>
                    <a:pt x="29" y="125"/>
                    <a:pt x="57" y="103"/>
                    <a:pt x="35" y="63"/>
                  </a:cubicBezTo>
                  <a:close/>
                </a:path>
              </a:pathLst>
            </a:custGeom>
            <a:solidFill>
              <a:srgbClr val="FD6120"/>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grpSp>
      <p:sp>
        <p:nvSpPr>
          <p:cNvPr id="18460" name="文本框 56"/>
          <p:cNvSpPr txBox="1">
            <a:spLocks noChangeArrowheads="1"/>
          </p:cNvSpPr>
          <p:nvPr/>
        </p:nvSpPr>
        <p:spPr bwMode="auto">
          <a:xfrm>
            <a:off x="952500" y="2803525"/>
            <a:ext cx="2520950" cy="31089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A6A6A6"/>
                </a:solidFill>
                <a:latin charset="-122" pitchFamily="34" typeface="微软雅黑"/>
                <a:ea charset="-122" pitchFamily="34" typeface="微软雅黑"/>
              </a:rPr>
              <a:t>此处输入标题</a:t>
            </a:r>
          </a:p>
          <a:p>
            <a:pPr algn="ctr" eaLnBrk="1" hangingPunct="1"/>
            <a:endParaRPr altLang="en-US" b="1" lang="zh-CN">
              <a:solidFill>
                <a:srgbClr val="A6A6A6"/>
              </a:solidFill>
              <a:latin charset="-122" pitchFamily="34" typeface="微软雅黑"/>
              <a:ea charset="-122" pitchFamily="34" typeface="微软雅黑"/>
            </a:endParaRPr>
          </a:p>
          <a:p>
            <a:pPr algn="ct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
        <p:nvSpPr>
          <p:cNvPr id="18461" name="文本框 56"/>
          <p:cNvSpPr txBox="1">
            <a:spLocks noChangeArrowheads="1"/>
          </p:cNvSpPr>
          <p:nvPr/>
        </p:nvSpPr>
        <p:spPr bwMode="auto">
          <a:xfrm>
            <a:off x="8718550" y="2803525"/>
            <a:ext cx="2520950" cy="31089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A6A6A6"/>
                </a:solidFill>
                <a:latin charset="-122" pitchFamily="34" typeface="微软雅黑"/>
                <a:ea charset="-122" pitchFamily="34" typeface="微软雅黑"/>
              </a:rPr>
              <a:t>此处输入标题</a:t>
            </a:r>
          </a:p>
          <a:p>
            <a:pPr algn="ctr" eaLnBrk="1" hangingPunct="1"/>
            <a:endParaRPr altLang="en-US" b="1" lang="zh-CN">
              <a:solidFill>
                <a:srgbClr val="A6A6A6"/>
              </a:solidFill>
              <a:latin charset="-122" pitchFamily="34" typeface="微软雅黑"/>
              <a:ea charset="-122" pitchFamily="34" typeface="微软雅黑"/>
            </a:endParaRPr>
          </a:p>
          <a:p>
            <a:pPr algn="ct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10" presetSubtype="0">
                                  <p:stCondLst>
                                    <p:cond delay="0"/>
                                  </p:stCondLst>
                                  <p:childTnLst>
                                    <p:set>
                                      <p:cBhvr>
                                        <p:cTn dur="1" fill="hold" id="6">
                                          <p:stCondLst>
                                            <p:cond delay="0"/>
                                          </p:stCondLst>
                                        </p:cTn>
                                        <p:tgtEl>
                                          <p:spTgt spid="18447"/>
                                        </p:tgtEl>
                                        <p:attrNameLst>
                                          <p:attrName>style.visibility</p:attrName>
                                        </p:attrNameLst>
                                      </p:cBhvr>
                                      <p:to>
                                        <p:strVal val="visible"/>
                                      </p:to>
                                    </p:set>
                                    <p:anim calcmode="lin" valueType="num">
                                      <p:cBhvr>
                                        <p:cTn dur="500" fill="hold" id="7"/>
                                        <p:tgtEl>
                                          <p:spTgt spid="18447"/>
                                        </p:tgtEl>
                                        <p:attrNameLst>
                                          <p:attrName>ppt_w</p:attrName>
                                        </p:attrNameLst>
                                      </p:cBhvr>
                                      <p:tavLst>
                                        <p:tav tm="0">
                                          <p:val>
                                            <p:fltVal val="0"/>
                                          </p:val>
                                        </p:tav>
                                        <p:tav tm="100000">
                                          <p:val>
                                            <p:strVal val="#ppt_w"/>
                                          </p:val>
                                        </p:tav>
                                      </p:tavLst>
                                    </p:anim>
                                    <p:anim calcmode="lin" valueType="num">
                                      <p:cBhvr>
                                        <p:cTn dur="500" fill="hold" id="8"/>
                                        <p:tgtEl>
                                          <p:spTgt spid="18447"/>
                                        </p:tgtEl>
                                        <p:attrNameLst>
                                          <p:attrName>ppt_h</p:attrName>
                                        </p:attrNameLst>
                                      </p:cBhvr>
                                      <p:tavLst>
                                        <p:tav tm="0">
                                          <p:val>
                                            <p:fltVal val="0"/>
                                          </p:val>
                                        </p:tav>
                                        <p:tav tm="100000">
                                          <p:val>
                                            <p:strVal val="#ppt_h"/>
                                          </p:val>
                                        </p:tav>
                                      </p:tavLst>
                                    </p:anim>
                                    <p:animEffect filter="fade" transition="in">
                                      <p:cBhvr>
                                        <p:cTn dur="500" id="9"/>
                                        <p:tgtEl>
                                          <p:spTgt spid="18447"/>
                                        </p:tgtEl>
                                      </p:cBhvr>
                                    </p:animEffect>
                                  </p:childTnLst>
                                </p:cTn>
                              </p:par>
                              <p:par>
                                <p:cTn fill="hold" grpId="0" id="10" nodeType="withEffect" presetClass="entr" presetID="10" presetSubtype="0">
                                  <p:stCondLst>
                                    <p:cond delay="0"/>
                                  </p:stCondLst>
                                  <p:childTnLst>
                                    <p:set>
                                      <p:cBhvr>
                                        <p:cTn dur="1" fill="hold" id="11">
                                          <p:stCondLst>
                                            <p:cond delay="0"/>
                                          </p:stCondLst>
                                        </p:cTn>
                                        <p:tgtEl>
                                          <p:spTgt spid="18439"/>
                                        </p:tgtEl>
                                        <p:attrNameLst>
                                          <p:attrName>style.visibility</p:attrName>
                                        </p:attrNameLst>
                                      </p:cBhvr>
                                      <p:to>
                                        <p:strVal val="visible"/>
                                      </p:to>
                                    </p:set>
                                    <p:anim calcmode="lin" valueType="num">
                                      <p:cBhvr>
                                        <p:cTn dur="500" fill="hold" id="12"/>
                                        <p:tgtEl>
                                          <p:spTgt spid="18439"/>
                                        </p:tgtEl>
                                        <p:attrNameLst>
                                          <p:attrName>ppt_w</p:attrName>
                                        </p:attrNameLst>
                                      </p:cBhvr>
                                      <p:tavLst>
                                        <p:tav tm="0">
                                          <p:val>
                                            <p:fltVal val="0"/>
                                          </p:val>
                                        </p:tav>
                                        <p:tav tm="100000">
                                          <p:val>
                                            <p:strVal val="#ppt_w"/>
                                          </p:val>
                                        </p:tav>
                                      </p:tavLst>
                                    </p:anim>
                                    <p:anim calcmode="lin" valueType="num">
                                      <p:cBhvr>
                                        <p:cTn dur="500" fill="hold" id="13"/>
                                        <p:tgtEl>
                                          <p:spTgt spid="18439"/>
                                        </p:tgtEl>
                                        <p:attrNameLst>
                                          <p:attrName>ppt_h</p:attrName>
                                        </p:attrNameLst>
                                      </p:cBhvr>
                                      <p:tavLst>
                                        <p:tav tm="0">
                                          <p:val>
                                            <p:fltVal val="0"/>
                                          </p:val>
                                        </p:tav>
                                        <p:tav tm="100000">
                                          <p:val>
                                            <p:strVal val="#ppt_h"/>
                                          </p:val>
                                        </p:tav>
                                      </p:tavLst>
                                    </p:anim>
                                    <p:animEffect filter="fade" transition="in">
                                      <p:cBhvr>
                                        <p:cTn dur="500" id="14"/>
                                        <p:tgtEl>
                                          <p:spTgt spid="18439"/>
                                        </p:tgtEl>
                                      </p:cBhvr>
                                    </p:animEffect>
                                  </p:childTnLst>
                                </p:cTn>
                              </p:par>
                            </p:childTnLst>
                          </p:cTn>
                        </p:par>
                        <p:par>
                          <p:cTn fill="hold" id="15" nodeType="afterGroup">
                            <p:stCondLst>
                              <p:cond delay="500"/>
                            </p:stCondLst>
                            <p:childTnLst>
                              <p:par>
                                <p:cTn fill="hold" id="16" nodeType="afterEffect" presetClass="entr" presetID="10" presetSubtype="0">
                                  <p:stCondLst>
                                    <p:cond delay="0"/>
                                  </p:stCondLst>
                                  <p:childTnLst>
                                    <p:set>
                                      <p:cBhvr>
                                        <p:cTn dur="1" fill="hold" id="17">
                                          <p:stCondLst>
                                            <p:cond delay="0"/>
                                          </p:stCondLst>
                                        </p:cTn>
                                        <p:tgtEl>
                                          <p:spTgt spid="18448"/>
                                        </p:tgtEl>
                                        <p:attrNameLst>
                                          <p:attrName>style.visibility</p:attrName>
                                        </p:attrNameLst>
                                      </p:cBhvr>
                                      <p:to>
                                        <p:strVal val="visible"/>
                                      </p:to>
                                    </p:set>
                                    <p:animEffect filter="fade" transition="in">
                                      <p:cBhvr>
                                        <p:cTn dur="500" id="18"/>
                                        <p:tgtEl>
                                          <p:spTgt spid="18448"/>
                                        </p:tgtEl>
                                      </p:cBhvr>
                                    </p:animEffect>
                                  </p:childTnLst>
                                </p:cTn>
                              </p:par>
                              <p:par>
                                <p:cTn fill="hold" id="19" nodeType="withEffect" presetClass="entr" presetID="10" presetSubtype="0">
                                  <p:stCondLst>
                                    <p:cond delay="0"/>
                                  </p:stCondLst>
                                  <p:childTnLst>
                                    <p:set>
                                      <p:cBhvr>
                                        <p:cTn dur="1" fill="hold" id="20">
                                          <p:stCondLst>
                                            <p:cond delay="0"/>
                                          </p:stCondLst>
                                        </p:cTn>
                                        <p:tgtEl>
                                          <p:spTgt spid="18440"/>
                                        </p:tgtEl>
                                        <p:attrNameLst>
                                          <p:attrName>style.visibility</p:attrName>
                                        </p:attrNameLst>
                                      </p:cBhvr>
                                      <p:to>
                                        <p:strVal val="visible"/>
                                      </p:to>
                                    </p:set>
                                    <p:animEffect filter="fade" transition="in">
                                      <p:cBhvr>
                                        <p:cTn dur="500" id="21"/>
                                        <p:tgtEl>
                                          <p:spTgt spid="18440"/>
                                        </p:tgtEl>
                                      </p:cBhvr>
                                    </p:animEffect>
                                  </p:childTnLst>
                                </p:cTn>
                              </p:par>
                            </p:childTnLst>
                          </p:cTn>
                        </p:par>
                        <p:par>
                          <p:cTn fill="hold" id="22" nodeType="afterGroup">
                            <p:stCondLst>
                              <p:cond delay="1000"/>
                            </p:stCondLst>
                            <p:childTnLst>
                              <p:par>
                                <p:cTn fill="hold" grpId="0" id="23" nodeType="afterEffect" presetClass="entr" presetID="22" presetSubtype="2">
                                  <p:stCondLst>
                                    <p:cond delay="0"/>
                                  </p:stCondLst>
                                  <p:childTnLst>
                                    <p:set>
                                      <p:cBhvr>
                                        <p:cTn dur="1" fill="hold" id="24">
                                          <p:stCondLst>
                                            <p:cond delay="0"/>
                                          </p:stCondLst>
                                        </p:cTn>
                                        <p:tgtEl>
                                          <p:spTgt spid="18434"/>
                                        </p:tgtEl>
                                        <p:attrNameLst>
                                          <p:attrName>style.visibility</p:attrName>
                                        </p:attrNameLst>
                                      </p:cBhvr>
                                      <p:to>
                                        <p:strVal val="visible"/>
                                      </p:to>
                                    </p:set>
                                    <p:animEffect filter="wipe(right)" transition="in">
                                      <p:cBhvr>
                                        <p:cTn dur="500" id="25"/>
                                        <p:tgtEl>
                                          <p:spTgt spid="18434"/>
                                        </p:tgtEl>
                                      </p:cBhvr>
                                    </p:animEffect>
                                  </p:childTnLst>
                                </p:cTn>
                              </p:par>
                              <p:par>
                                <p:cTn fill="hold" grpId="0" id="26" nodeType="withEffect" presetClass="entr" presetID="22" presetSubtype="8">
                                  <p:stCondLst>
                                    <p:cond delay="0"/>
                                  </p:stCondLst>
                                  <p:childTnLst>
                                    <p:set>
                                      <p:cBhvr>
                                        <p:cTn dur="1" fill="hold" id="27">
                                          <p:stCondLst>
                                            <p:cond delay="0"/>
                                          </p:stCondLst>
                                        </p:cTn>
                                        <p:tgtEl>
                                          <p:spTgt spid="18435"/>
                                        </p:tgtEl>
                                        <p:attrNameLst>
                                          <p:attrName>style.visibility</p:attrName>
                                        </p:attrNameLst>
                                      </p:cBhvr>
                                      <p:to>
                                        <p:strVal val="visible"/>
                                      </p:to>
                                    </p:set>
                                    <p:animEffect filter="wipe(left)" transition="in">
                                      <p:cBhvr>
                                        <p:cTn dur="500" id="28"/>
                                        <p:tgtEl>
                                          <p:spTgt spid="18435"/>
                                        </p:tgtEl>
                                      </p:cBhvr>
                                    </p:animEffect>
                                  </p:childTnLst>
                                </p:cTn>
                              </p:par>
                            </p:childTnLst>
                          </p:cTn>
                        </p:par>
                        <p:par>
                          <p:cTn fill="hold" id="29" nodeType="afterGroup">
                            <p:stCondLst>
                              <p:cond delay="1500"/>
                            </p:stCondLst>
                            <p:childTnLst>
                              <p:par>
                                <p:cTn fill="hold" grpId="0" id="30" nodeType="afterEffect" presetClass="entr" presetID="10" presetSubtype="0">
                                  <p:stCondLst>
                                    <p:cond delay="0"/>
                                  </p:stCondLst>
                                  <p:childTnLst>
                                    <p:set>
                                      <p:cBhvr>
                                        <p:cTn dur="1" fill="hold" id="31">
                                          <p:stCondLst>
                                            <p:cond delay="0"/>
                                          </p:stCondLst>
                                        </p:cTn>
                                        <p:tgtEl>
                                          <p:spTgt spid="18460"/>
                                        </p:tgtEl>
                                        <p:attrNameLst>
                                          <p:attrName>style.visibility</p:attrName>
                                        </p:attrNameLst>
                                      </p:cBhvr>
                                      <p:to>
                                        <p:strVal val="visible"/>
                                      </p:to>
                                    </p:set>
                                    <p:animEffect filter="fade" transition="in">
                                      <p:cBhvr>
                                        <p:cTn dur="500" id="32"/>
                                        <p:tgtEl>
                                          <p:spTgt spid="18460"/>
                                        </p:tgtEl>
                                      </p:cBhvr>
                                    </p:animEffect>
                                  </p:childTnLst>
                                </p:cTn>
                              </p:par>
                              <p:par>
                                <p:cTn fill="hold" grpId="0" id="33" nodeType="withEffect" presetClass="entr" presetID="10" presetSubtype="0">
                                  <p:stCondLst>
                                    <p:cond delay="0"/>
                                  </p:stCondLst>
                                  <p:childTnLst>
                                    <p:set>
                                      <p:cBhvr>
                                        <p:cTn dur="1" fill="hold" id="34">
                                          <p:stCondLst>
                                            <p:cond delay="0"/>
                                          </p:stCondLst>
                                        </p:cTn>
                                        <p:tgtEl>
                                          <p:spTgt spid="18461"/>
                                        </p:tgtEl>
                                        <p:attrNameLst>
                                          <p:attrName>style.visibility</p:attrName>
                                        </p:attrNameLst>
                                      </p:cBhvr>
                                      <p:to>
                                        <p:strVal val="visible"/>
                                      </p:to>
                                    </p:set>
                                    <p:animEffect filter="fade" transition="in">
                                      <p:cBhvr>
                                        <p:cTn dur="500" id="35"/>
                                        <p:tgtEl>
                                          <p:spTgt spid="184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8434"/>
      <p:bldP grpId="0" spid="18435"/>
      <p:bldP grpId="0" spid="18439"/>
      <p:bldP grpId="0" spid="18447"/>
      <p:bldP grpId="0" spid="18460"/>
      <p:bldP grpId="0" spid="18461"/>
    </p:bldLst>
  </p:timing>
</p:sld>
</file>

<file path=ppt/slides/slide13.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7410"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7411" name="矩形 14"/>
          <p:cNvSpPr>
            <a:spLocks noChangeArrowheads="1"/>
          </p:cNvSpPr>
          <p:nvPr/>
        </p:nvSpPr>
        <p:spPr bwMode="auto">
          <a:xfrm>
            <a:off x="0" y="6678613"/>
            <a:ext cx="12192000" cy="179387"/>
          </a:xfrm>
          <a:prstGeom prst="rect">
            <a:avLst/>
          </a:prstGeom>
          <a:solidFill>
            <a:srgbClr val="64B044"/>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7412" name="TextBox 1"/>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19461" name="组合 22"/>
          <p:cNvGrpSpPr/>
          <p:nvPr/>
        </p:nvGrpSpPr>
        <p:grpSpPr>
          <a:xfrm>
            <a:off x="1219200" y="3195638"/>
            <a:ext cx="2206625" cy="1951037"/>
            <a:chExt cx="2206443" cy="1950961"/>
          </a:xfrm>
        </p:grpSpPr>
        <p:sp>
          <p:nvSpPr>
            <p:cNvPr id="17427" name="任意多边形 5"/>
            <p:cNvSpPr>
              <a:spLocks noChangeArrowheads="1"/>
            </p:cNvSpPr>
            <p:nvPr/>
          </p:nvSpPr>
          <p:spPr bwMode="auto">
            <a:xfrm>
              <a:off x="0" y="0"/>
              <a:ext cx="2206443" cy="1950961"/>
            </a:xfrm>
            <a:custGeom>
              <a:gdLst>
                <a:gd fmla="*/ 0 w 2206443" name="T0"/>
                <a:gd fmla="*/ 0 h 1668960" name="T1"/>
                <a:gd fmla="*/ 2206443 w 2206443" name="T2"/>
                <a:gd fmla="*/ 0 h 1668960" name="T3"/>
                <a:gd fmla="*/ 2206443 w 2206443" name="T4"/>
                <a:gd fmla="*/ 3116425 h 1668960" name="T5"/>
                <a:gd fmla="*/ 0 w 2206443" name="T6"/>
                <a:gd fmla="*/ 3116425 h 1668960" name="T7"/>
                <a:gd fmla="*/ 0 w 2206443" name="T8"/>
                <a:gd fmla="*/ 0 h 1668960" name="T9"/>
                <a:gd fmla="*/ 0 60000 65536" name="T10"/>
                <a:gd fmla="*/ 0 60000 65536" name="T11"/>
                <a:gd fmla="*/ 0 60000 65536" name="T12"/>
                <a:gd fmla="*/ 0 60000 65536" name="T13"/>
                <a:gd fmla="*/ 0 60000 65536" name="T14"/>
                <a:gd fmla="*/ 0 w 2206443" name="T15"/>
                <a:gd fmla="*/ 0 h 1668960" name="T16"/>
                <a:gd fmla="*/ 2206443 w 2206443" name="T17"/>
                <a:gd fmla="*/ 1668960 h 1668960" name="T18"/>
              </a:gdLst>
              <a:cxnLst>
                <a:cxn ang="T10">
                  <a:pos x="T0" y="T1"/>
                </a:cxn>
                <a:cxn ang="T11">
                  <a:pos x="T2" y="T3"/>
                </a:cxn>
                <a:cxn ang="T12">
                  <a:pos x="T4" y="T5"/>
                </a:cxn>
                <a:cxn ang="T13">
                  <a:pos x="T6" y="T7"/>
                </a:cxn>
                <a:cxn ang="T14">
                  <a:pos x="T8" y="T9"/>
                </a:cxn>
              </a:cxnLst>
              <a:rect b="T18" l="T15" r="T17" t="T16"/>
              <a:pathLst>
                <a:path h="1668960" w="2206443">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w="9525">
                  <a:solidFill>
                    <a:srgbClr val="000000"/>
                  </a:solidFill>
                  <a:miter lim="800000"/>
                  <a:headEnd/>
                  <a:tailEnd/>
                </a14:hiddenLine>
              </a:ext>
            </a:extLst>
          </p:spPr>
          <p:txBody>
            <a:bodyPr bIns="288036" lIns="192024" rIns="256032" tIns="192024"/>
            <a:lstStyle>
              <a:defPPr/>
            </a:lstStyle>
            <a:p>
              <a:pPr defTabSz="1600200" eaLnBrk="1" hangingPunct="1" indent="-285750" lvl="1" marL="285750">
                <a:lnSpc>
                  <a:spcPct val="90000"/>
                </a:lnSpc>
                <a:spcAft>
                  <a:spcPct val="15000"/>
                </a:spcAft>
                <a:buFont charset="0" pitchFamily="34" typeface="Arial"/>
                <a:buChar char="•"/>
              </a:pPr>
              <a:endParaRPr altLang="en-US" lang="zh-CN" sz="3600">
                <a:solidFill>
                  <a:srgbClr val="000000"/>
                </a:solidFill>
              </a:endParaRPr>
            </a:p>
          </p:txBody>
        </p:sp>
        <p:sp>
          <p:nvSpPr>
            <p:cNvPr id="17428" name="文本框 56"/>
            <p:cNvSpPr txBox="1">
              <a:spLocks noChangeArrowheads="1"/>
            </p:cNvSpPr>
            <p:nvPr/>
          </p:nvSpPr>
          <p:spPr bwMode="auto">
            <a:xfrm>
              <a:off x="115878" y="498457"/>
              <a:ext cx="1974687" cy="9448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1400">
                  <a:solidFill>
                    <a:srgbClr val="A6A6A6"/>
                  </a:solidFill>
                  <a:latin charset="-122" pitchFamily="34" typeface="微软雅黑"/>
                  <a:ea charset="-122" pitchFamily="34" typeface="微软雅黑"/>
                </a:rPr>
                <a:t>点击此处输入文字点击此处输入文字点击此处输入文字点击此处输入文字点击此处输入文字</a:t>
              </a:r>
            </a:p>
          </p:txBody>
        </p:sp>
      </p:grpSp>
      <p:grpSp>
        <p:nvGrpSpPr>
          <p:cNvPr id="19464" name="组合 23"/>
          <p:cNvGrpSpPr/>
          <p:nvPr/>
        </p:nvGrpSpPr>
        <p:grpSpPr>
          <a:xfrm>
            <a:off x="3735388" y="3195638"/>
            <a:ext cx="2206625" cy="1951037"/>
            <a:chExt cx="2206443" cy="1950961"/>
          </a:xfrm>
        </p:grpSpPr>
        <p:sp>
          <p:nvSpPr>
            <p:cNvPr id="17425" name="任意多边形 7"/>
            <p:cNvSpPr>
              <a:spLocks noChangeArrowheads="1"/>
            </p:cNvSpPr>
            <p:nvPr/>
          </p:nvSpPr>
          <p:spPr bwMode="auto">
            <a:xfrm>
              <a:off x="0" y="0"/>
              <a:ext cx="2206443" cy="1950961"/>
            </a:xfrm>
            <a:custGeom>
              <a:gdLst>
                <a:gd fmla="*/ 0 w 2206443" name="T0"/>
                <a:gd fmla="*/ 0 h 1668960" name="T1"/>
                <a:gd fmla="*/ 2206443 w 2206443" name="T2"/>
                <a:gd fmla="*/ 0 h 1668960" name="T3"/>
                <a:gd fmla="*/ 2206443 w 2206443" name="T4"/>
                <a:gd fmla="*/ 3116425 h 1668960" name="T5"/>
                <a:gd fmla="*/ 0 w 2206443" name="T6"/>
                <a:gd fmla="*/ 3116425 h 1668960" name="T7"/>
                <a:gd fmla="*/ 0 w 2206443" name="T8"/>
                <a:gd fmla="*/ 0 h 1668960" name="T9"/>
                <a:gd fmla="*/ 0 60000 65536" name="T10"/>
                <a:gd fmla="*/ 0 60000 65536" name="T11"/>
                <a:gd fmla="*/ 0 60000 65536" name="T12"/>
                <a:gd fmla="*/ 0 60000 65536" name="T13"/>
                <a:gd fmla="*/ 0 60000 65536" name="T14"/>
                <a:gd fmla="*/ 0 w 2206443" name="T15"/>
                <a:gd fmla="*/ 0 h 1668960" name="T16"/>
                <a:gd fmla="*/ 2206443 w 2206443" name="T17"/>
                <a:gd fmla="*/ 1668960 h 1668960" name="T18"/>
              </a:gdLst>
              <a:cxnLst>
                <a:cxn ang="T10">
                  <a:pos x="T0" y="T1"/>
                </a:cxn>
                <a:cxn ang="T11">
                  <a:pos x="T2" y="T3"/>
                </a:cxn>
                <a:cxn ang="T12">
                  <a:pos x="T4" y="T5"/>
                </a:cxn>
                <a:cxn ang="T13">
                  <a:pos x="T6" y="T7"/>
                </a:cxn>
                <a:cxn ang="T14">
                  <a:pos x="T8" y="T9"/>
                </a:cxn>
              </a:cxnLst>
              <a:rect b="T18" l="T15" r="T17" t="T16"/>
              <a:pathLst>
                <a:path h="1668960" w="2206443">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w="9525">
                  <a:solidFill>
                    <a:srgbClr val="000000"/>
                  </a:solidFill>
                  <a:miter lim="800000"/>
                  <a:headEnd/>
                  <a:tailEnd/>
                </a14:hiddenLine>
              </a:ext>
            </a:extLst>
          </p:spPr>
          <p:txBody>
            <a:bodyPr bIns="288036" lIns="192024" rIns="256032" tIns="192024"/>
            <a:lstStyle>
              <a:defPPr/>
            </a:lstStyle>
            <a:p>
              <a:pPr defTabSz="1600200" eaLnBrk="1" hangingPunct="1" indent="-285750" lvl="1" marL="285750">
                <a:lnSpc>
                  <a:spcPct val="90000"/>
                </a:lnSpc>
                <a:spcAft>
                  <a:spcPct val="15000"/>
                </a:spcAft>
                <a:buFont charset="0" pitchFamily="34" typeface="Arial"/>
                <a:buChar char="•"/>
              </a:pPr>
              <a:endParaRPr altLang="en-US" lang="zh-CN" sz="3600">
                <a:solidFill>
                  <a:srgbClr val="000000"/>
                </a:solidFill>
              </a:endParaRPr>
            </a:p>
          </p:txBody>
        </p:sp>
        <p:sp>
          <p:nvSpPr>
            <p:cNvPr id="17426" name="文本框 56"/>
            <p:cNvSpPr txBox="1">
              <a:spLocks noChangeArrowheads="1"/>
            </p:cNvSpPr>
            <p:nvPr/>
          </p:nvSpPr>
          <p:spPr bwMode="auto">
            <a:xfrm>
              <a:off x="115878" y="498457"/>
              <a:ext cx="1974687" cy="9448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1400">
                  <a:solidFill>
                    <a:srgbClr val="A6A6A6"/>
                  </a:solidFill>
                  <a:latin charset="-122" pitchFamily="34" typeface="微软雅黑"/>
                  <a:ea charset="-122" pitchFamily="34" typeface="微软雅黑"/>
                </a:rPr>
                <a:t>点击此处输入文字点击此处输入文字点击此处输入文字点击此处输入文字点击此处输入文字</a:t>
              </a:r>
            </a:p>
          </p:txBody>
        </p:sp>
      </p:grpSp>
      <p:grpSp>
        <p:nvGrpSpPr>
          <p:cNvPr id="19467" name="组合 24"/>
          <p:cNvGrpSpPr/>
          <p:nvPr/>
        </p:nvGrpSpPr>
        <p:grpSpPr>
          <a:xfrm>
            <a:off x="6249988" y="3195638"/>
            <a:ext cx="2206625" cy="1951037"/>
            <a:chExt cx="2206443" cy="1950961"/>
          </a:xfrm>
        </p:grpSpPr>
        <p:sp>
          <p:nvSpPr>
            <p:cNvPr id="17423" name="任意多边形 9"/>
            <p:cNvSpPr>
              <a:spLocks noChangeArrowheads="1"/>
            </p:cNvSpPr>
            <p:nvPr/>
          </p:nvSpPr>
          <p:spPr bwMode="auto">
            <a:xfrm>
              <a:off x="0" y="0"/>
              <a:ext cx="2206443" cy="1950961"/>
            </a:xfrm>
            <a:custGeom>
              <a:gdLst>
                <a:gd fmla="*/ 0 w 2206443" name="T0"/>
                <a:gd fmla="*/ 0 h 1668960" name="T1"/>
                <a:gd fmla="*/ 2206443 w 2206443" name="T2"/>
                <a:gd fmla="*/ 0 h 1668960" name="T3"/>
                <a:gd fmla="*/ 2206443 w 2206443" name="T4"/>
                <a:gd fmla="*/ 3116425 h 1668960" name="T5"/>
                <a:gd fmla="*/ 0 w 2206443" name="T6"/>
                <a:gd fmla="*/ 3116425 h 1668960" name="T7"/>
                <a:gd fmla="*/ 0 w 2206443" name="T8"/>
                <a:gd fmla="*/ 0 h 1668960" name="T9"/>
                <a:gd fmla="*/ 0 60000 65536" name="T10"/>
                <a:gd fmla="*/ 0 60000 65536" name="T11"/>
                <a:gd fmla="*/ 0 60000 65536" name="T12"/>
                <a:gd fmla="*/ 0 60000 65536" name="T13"/>
                <a:gd fmla="*/ 0 60000 65536" name="T14"/>
                <a:gd fmla="*/ 0 w 2206443" name="T15"/>
                <a:gd fmla="*/ 0 h 1668960" name="T16"/>
                <a:gd fmla="*/ 2206443 w 2206443" name="T17"/>
                <a:gd fmla="*/ 1668960 h 1668960" name="T18"/>
              </a:gdLst>
              <a:cxnLst>
                <a:cxn ang="T10">
                  <a:pos x="T0" y="T1"/>
                </a:cxn>
                <a:cxn ang="T11">
                  <a:pos x="T2" y="T3"/>
                </a:cxn>
                <a:cxn ang="T12">
                  <a:pos x="T4" y="T5"/>
                </a:cxn>
                <a:cxn ang="T13">
                  <a:pos x="T6" y="T7"/>
                </a:cxn>
                <a:cxn ang="T14">
                  <a:pos x="T8" y="T9"/>
                </a:cxn>
              </a:cxnLst>
              <a:rect b="T18" l="T15" r="T17" t="T16"/>
              <a:pathLst>
                <a:path h="1668960" w="2206443">
                  <a:moveTo>
                    <a:pt x="0" y="0"/>
                  </a:moveTo>
                  <a:lnTo>
                    <a:pt x="2206443" y="0"/>
                  </a:lnTo>
                  <a:lnTo>
                    <a:pt x="2206443" y="1668960"/>
                  </a:lnTo>
                  <a:lnTo>
                    <a:pt x="0" y="1668960"/>
                  </a:lnTo>
                  <a:lnTo>
                    <a:pt x="0" y="0"/>
                  </a:lnTo>
                  <a:close/>
                </a:path>
              </a:pathLst>
            </a:custGeom>
            <a:solidFill>
              <a:srgbClr val="F2F2F2">
                <a:alpha val="89803"/>
              </a:srgbClr>
            </a:solidFill>
            <a:ln>
              <a:noFill/>
            </a:ln>
            <a:extLst>
              <a:ext uri="{91240B29-F687-4F45-9708-019B960494DF}">
                <a14:hiddenLine w="9525">
                  <a:solidFill>
                    <a:srgbClr val="000000"/>
                  </a:solidFill>
                  <a:miter lim="800000"/>
                  <a:headEnd/>
                  <a:tailEnd/>
                </a14:hiddenLine>
              </a:ext>
            </a:extLst>
          </p:spPr>
          <p:txBody>
            <a:bodyPr bIns="288036" lIns="192024" rIns="256032" tIns="192024"/>
            <a:lstStyle>
              <a:defPPr/>
            </a:lstStyle>
            <a:p>
              <a:pPr defTabSz="1600200" eaLnBrk="1" hangingPunct="1" indent="-285750" lvl="1" marL="285750">
                <a:lnSpc>
                  <a:spcPct val="90000"/>
                </a:lnSpc>
                <a:spcAft>
                  <a:spcPct val="15000"/>
                </a:spcAft>
                <a:buFont charset="0" pitchFamily="34" typeface="Arial"/>
                <a:buChar char="•"/>
              </a:pPr>
              <a:endParaRPr altLang="en-US" lang="zh-CN" sz="3600">
                <a:solidFill>
                  <a:srgbClr val="000000"/>
                </a:solidFill>
              </a:endParaRPr>
            </a:p>
          </p:txBody>
        </p:sp>
        <p:sp>
          <p:nvSpPr>
            <p:cNvPr id="17424" name="文本框 56"/>
            <p:cNvSpPr txBox="1">
              <a:spLocks noChangeArrowheads="1"/>
            </p:cNvSpPr>
            <p:nvPr/>
          </p:nvSpPr>
          <p:spPr bwMode="auto">
            <a:xfrm>
              <a:off x="115879" y="498457"/>
              <a:ext cx="1974687" cy="9448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mtClean="0" sz="1400">
                  <a:solidFill>
                    <a:srgbClr val="A6A6A6"/>
                  </a:solidFill>
                  <a:latin charset="-122" pitchFamily="34" typeface="微软雅黑"/>
                  <a:ea charset="-122" pitchFamily="34" typeface="微软雅黑"/>
                </a:rPr>
                <a:t>更多模板：亮亮图文旗舰店https://liangliangtuwen.tmall.com</a:t>
              </a:r>
            </a:p>
          </p:txBody>
        </p:sp>
      </p:grpSp>
      <p:grpSp>
        <p:nvGrpSpPr>
          <p:cNvPr id="19470" name="组合 25"/>
          <p:cNvGrpSpPr/>
          <p:nvPr/>
        </p:nvGrpSpPr>
        <p:grpSpPr>
          <a:xfrm>
            <a:off x="8766175" y="3195638"/>
            <a:ext cx="2206625" cy="1951037"/>
            <a:chExt cx="2206443" cy="1950961"/>
          </a:xfrm>
        </p:grpSpPr>
        <p:sp>
          <p:nvSpPr>
            <p:cNvPr id="17421" name="矩形 11"/>
            <p:cNvSpPr>
              <a:spLocks noChangeArrowheads="1"/>
            </p:cNvSpPr>
            <p:nvPr/>
          </p:nvSpPr>
          <p:spPr bwMode="auto">
            <a:xfrm>
              <a:off x="0" y="0"/>
              <a:ext cx="2206443" cy="1950961"/>
            </a:xfrm>
            <a:prstGeom prst="rect">
              <a:avLst/>
            </a:prstGeom>
            <a:solidFill>
              <a:srgbClr val="F2F2F2">
                <a:alpha val="89803"/>
              </a:srgbClr>
            </a:solidFill>
            <a:ln>
              <a:noFill/>
            </a:ln>
            <a:extLst>
              <a:ext uri="{91240B29-F687-4F45-9708-019B960494DF}">
                <a14:hiddenLine w="9525">
                  <a:solidFill>
                    <a:srgbClr val="000000"/>
                  </a:solidFill>
                  <a:miter lim="800000"/>
                  <a:headEnd/>
                  <a:tailEnd/>
                </a14:hiddenLine>
              </a:ext>
            </a:extLst>
          </p:spPr>
          <p:txBody>
            <a:bodyPr/>
            <a:lstStyle>
              <a:defPPr/>
            </a:lstStyle>
            <a:p>
              <a:pPr/>
              <a:endParaRPr altLang="en-US" lang="zh-CN"/>
            </a:p>
          </p:txBody>
        </p:sp>
        <p:sp>
          <p:nvSpPr>
            <p:cNvPr id="17422" name="文本框 56"/>
            <p:cNvSpPr txBox="1">
              <a:spLocks noChangeArrowheads="1"/>
            </p:cNvSpPr>
            <p:nvPr/>
          </p:nvSpPr>
          <p:spPr bwMode="auto">
            <a:xfrm>
              <a:off x="115878" y="498457"/>
              <a:ext cx="1974687" cy="9448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1400">
                  <a:solidFill>
                    <a:srgbClr val="A6A6A6"/>
                  </a:solidFill>
                  <a:latin charset="-122" pitchFamily="34" typeface="微软雅黑"/>
                  <a:ea charset="-122" pitchFamily="34" typeface="微软雅黑"/>
                </a:rPr>
                <a:t>点击此处输入文字点击此处输入文字点击此处输入文字点击此处输入文字点击此处输入文字</a:t>
              </a:r>
            </a:p>
          </p:txBody>
        </p:sp>
      </p:grpSp>
      <p:sp>
        <p:nvSpPr>
          <p:cNvPr id="19473" name="任意多边形 4"/>
          <p:cNvSpPr>
            <a:spLocks noChangeArrowheads="1"/>
          </p:cNvSpPr>
          <p:nvPr/>
        </p:nvSpPr>
        <p:spPr bwMode="auto">
          <a:xfrm>
            <a:off x="1219200" y="2293938"/>
            <a:ext cx="2206625" cy="901700"/>
          </a:xfrm>
          <a:custGeom>
            <a:gdLst>
              <a:gd fmla="*/ 0 w 2206443" name="T0"/>
              <a:gd fmla="*/ 0 h 882577" name="T1"/>
              <a:gd fmla="*/ 2207171 w 2206443" name="T2"/>
              <a:gd fmla="*/ 0 h 882577" name="T3"/>
              <a:gd fmla="*/ 2207171 w 2206443" name="T4"/>
              <a:gd fmla="*/ 961591 h 882577" name="T5"/>
              <a:gd fmla="*/ 0 w 2206443" name="T6"/>
              <a:gd fmla="*/ 961591 h 882577" name="T7"/>
              <a:gd fmla="*/ 0 w 2206443" name="T8"/>
              <a:gd fmla="*/ 0 h 882577" name="T9"/>
              <a:gd fmla="*/ 0 60000 65536" name="T10"/>
              <a:gd fmla="*/ 0 60000 65536" name="T11"/>
              <a:gd fmla="*/ 0 60000 65536" name="T12"/>
              <a:gd fmla="*/ 0 60000 65536" name="T13"/>
              <a:gd fmla="*/ 0 60000 65536" name="T14"/>
              <a:gd fmla="*/ 0 w 2206443" name="T15"/>
              <a:gd fmla="*/ 0 h 882577" name="T16"/>
              <a:gd fmla="*/ 2206443 w 2206443" name="T17"/>
              <a:gd fmla="*/ 882577 h 882577" name="T18"/>
            </a:gdLst>
            <a:cxnLst>
              <a:cxn ang="T10">
                <a:pos x="T0" y="T1"/>
              </a:cxn>
              <a:cxn ang="T11">
                <a:pos x="T2" y="T3"/>
              </a:cxn>
              <a:cxn ang="T12">
                <a:pos x="T4" y="T5"/>
              </a:cxn>
              <a:cxn ang="T13">
                <a:pos x="T6" y="T7"/>
              </a:cxn>
              <a:cxn ang="T14">
                <a:pos x="T8" y="T9"/>
              </a:cxn>
            </a:cxnLst>
            <a:rect b="T18" l="T15" r="T17" t="T16"/>
            <a:pathLst>
              <a:path h="882576" w="2206443">
                <a:moveTo>
                  <a:pt x="0" y="0"/>
                </a:moveTo>
                <a:lnTo>
                  <a:pt x="2206443" y="0"/>
                </a:lnTo>
                <a:lnTo>
                  <a:pt x="2206443" y="882577"/>
                </a:lnTo>
                <a:lnTo>
                  <a:pt x="0" y="882577"/>
                </a:lnTo>
                <a:lnTo>
                  <a:pt x="0" y="0"/>
                </a:lnTo>
                <a:close/>
              </a:path>
            </a:pathLst>
          </a:custGeom>
          <a:solidFill>
            <a:srgbClr val="11AACC"/>
          </a:solidFill>
          <a:ln>
            <a:noFill/>
          </a:ln>
          <a:extLst>
            <a:ext uri="{91240B29-F687-4F45-9708-019B960494DF}">
              <a14:hiddenLine w="9525">
                <a:solidFill>
                  <a:srgbClr val="000000"/>
                </a:solidFill>
                <a:miter lim="800000"/>
                <a:headEnd/>
                <a:tailEnd/>
              </a14:hiddenLine>
            </a:ext>
          </a:extLst>
        </p:spPr>
        <p:txBody>
          <a:bodyPr anchor="ctr" bIns="146304" lIns="256032" rIns="256032" tIns="146304"/>
          <a:lstStyle>
            <a:defPPr/>
          </a:lstStyle>
          <a:p>
            <a:pPr algn="ctr" defTabSz="1600200" eaLnBrk="1" hangingPunct="1">
              <a:lnSpc>
                <a:spcPct val="90000"/>
              </a:lnSpc>
              <a:spcAft>
                <a:spcPct val="35000"/>
              </a:spcAft>
            </a:pPr>
            <a:r>
              <a:rPr altLang="en-US" b="1" lang="zh-CN" sz="2800">
                <a:solidFill>
                  <a:srgbClr val="FFFFFF"/>
                </a:solidFill>
                <a:latin charset="-122" pitchFamily="34" typeface="微软雅黑"/>
                <a:ea charset="-122" pitchFamily="34" typeface="微软雅黑"/>
              </a:rPr>
              <a:t>标 题</a:t>
            </a:r>
          </a:p>
        </p:txBody>
      </p:sp>
      <p:sp>
        <p:nvSpPr>
          <p:cNvPr id="19474" name="任意多边形 6"/>
          <p:cNvSpPr>
            <a:spLocks noChangeArrowheads="1"/>
          </p:cNvSpPr>
          <p:nvPr/>
        </p:nvSpPr>
        <p:spPr bwMode="auto">
          <a:xfrm>
            <a:off x="3735388" y="2293938"/>
            <a:ext cx="2206625" cy="901700"/>
          </a:xfrm>
          <a:custGeom>
            <a:gdLst>
              <a:gd fmla="*/ 0 w 2206443" name="T0"/>
              <a:gd fmla="*/ 0 h 882577" name="T1"/>
              <a:gd fmla="*/ 2207171 w 2206443" name="T2"/>
              <a:gd fmla="*/ 0 h 882577" name="T3"/>
              <a:gd fmla="*/ 2207171 w 2206443" name="T4"/>
              <a:gd fmla="*/ 961591 h 882577" name="T5"/>
              <a:gd fmla="*/ 0 w 2206443" name="T6"/>
              <a:gd fmla="*/ 961591 h 882577" name="T7"/>
              <a:gd fmla="*/ 0 w 2206443" name="T8"/>
              <a:gd fmla="*/ 0 h 882577" name="T9"/>
              <a:gd fmla="*/ 0 60000 65536" name="T10"/>
              <a:gd fmla="*/ 0 60000 65536" name="T11"/>
              <a:gd fmla="*/ 0 60000 65536" name="T12"/>
              <a:gd fmla="*/ 0 60000 65536" name="T13"/>
              <a:gd fmla="*/ 0 60000 65536" name="T14"/>
              <a:gd fmla="*/ 0 w 2206443" name="T15"/>
              <a:gd fmla="*/ 0 h 882577" name="T16"/>
              <a:gd fmla="*/ 2206443 w 2206443" name="T17"/>
              <a:gd fmla="*/ 882577 h 882577" name="T18"/>
            </a:gdLst>
            <a:cxnLst>
              <a:cxn ang="T10">
                <a:pos x="T0" y="T1"/>
              </a:cxn>
              <a:cxn ang="T11">
                <a:pos x="T2" y="T3"/>
              </a:cxn>
              <a:cxn ang="T12">
                <a:pos x="T4" y="T5"/>
              </a:cxn>
              <a:cxn ang="T13">
                <a:pos x="T6" y="T7"/>
              </a:cxn>
              <a:cxn ang="T14">
                <a:pos x="T8" y="T9"/>
              </a:cxn>
            </a:cxnLst>
            <a:rect b="T18" l="T15" r="T17" t="T16"/>
            <a:pathLst>
              <a:path h="882576" w="2206443">
                <a:moveTo>
                  <a:pt x="0" y="0"/>
                </a:moveTo>
                <a:lnTo>
                  <a:pt x="2206443" y="0"/>
                </a:lnTo>
                <a:lnTo>
                  <a:pt x="2206443" y="882577"/>
                </a:lnTo>
                <a:lnTo>
                  <a:pt x="0" y="882577"/>
                </a:lnTo>
                <a:lnTo>
                  <a:pt x="0" y="0"/>
                </a:lnTo>
                <a:close/>
              </a:path>
            </a:pathLst>
          </a:custGeom>
          <a:solidFill>
            <a:srgbClr val="64B044"/>
          </a:solidFill>
          <a:ln>
            <a:noFill/>
          </a:ln>
          <a:extLst>
            <a:ext uri="{91240B29-F687-4F45-9708-019B960494DF}">
              <a14:hiddenLine w="9525">
                <a:solidFill>
                  <a:srgbClr val="000000"/>
                </a:solidFill>
                <a:miter lim="800000"/>
                <a:headEnd/>
                <a:tailEnd/>
              </a14:hiddenLine>
            </a:ext>
          </a:extLst>
        </p:spPr>
        <p:txBody>
          <a:bodyPr anchor="ctr" bIns="146304" lIns="256032" rIns="256032" tIns="146304"/>
          <a:lstStyle>
            <a:defPPr/>
          </a:lstStyle>
          <a:p>
            <a:pPr algn="ctr" defTabSz="1600200" eaLnBrk="1" hangingPunct="1">
              <a:lnSpc>
                <a:spcPct val="90000"/>
              </a:lnSpc>
              <a:spcAft>
                <a:spcPct val="35000"/>
              </a:spcAft>
            </a:pPr>
            <a:r>
              <a:rPr altLang="en-US" b="1" lang="zh-CN" sz="2800">
                <a:solidFill>
                  <a:srgbClr val="FFFFFF"/>
                </a:solidFill>
                <a:latin charset="-122" pitchFamily="34" typeface="微软雅黑"/>
                <a:ea charset="-122" pitchFamily="34" typeface="微软雅黑"/>
              </a:rPr>
              <a:t>标 题</a:t>
            </a:r>
          </a:p>
        </p:txBody>
      </p:sp>
      <p:sp>
        <p:nvSpPr>
          <p:cNvPr id="19475" name="任意多边形 8"/>
          <p:cNvSpPr>
            <a:spLocks noChangeArrowheads="1"/>
          </p:cNvSpPr>
          <p:nvPr/>
        </p:nvSpPr>
        <p:spPr bwMode="auto">
          <a:xfrm>
            <a:off x="6249988" y="2293938"/>
            <a:ext cx="2206625" cy="901700"/>
          </a:xfrm>
          <a:custGeom>
            <a:gdLst>
              <a:gd fmla="*/ 0 w 2206443" name="T0"/>
              <a:gd fmla="*/ 0 h 882577" name="T1"/>
              <a:gd fmla="*/ 2207171 w 2206443" name="T2"/>
              <a:gd fmla="*/ 0 h 882577" name="T3"/>
              <a:gd fmla="*/ 2207171 w 2206443" name="T4"/>
              <a:gd fmla="*/ 961591 h 882577" name="T5"/>
              <a:gd fmla="*/ 0 w 2206443" name="T6"/>
              <a:gd fmla="*/ 961591 h 882577" name="T7"/>
              <a:gd fmla="*/ 0 w 2206443" name="T8"/>
              <a:gd fmla="*/ 0 h 882577" name="T9"/>
              <a:gd fmla="*/ 0 60000 65536" name="T10"/>
              <a:gd fmla="*/ 0 60000 65536" name="T11"/>
              <a:gd fmla="*/ 0 60000 65536" name="T12"/>
              <a:gd fmla="*/ 0 60000 65536" name="T13"/>
              <a:gd fmla="*/ 0 60000 65536" name="T14"/>
              <a:gd fmla="*/ 0 w 2206443" name="T15"/>
              <a:gd fmla="*/ 0 h 882577" name="T16"/>
              <a:gd fmla="*/ 2206443 w 2206443" name="T17"/>
              <a:gd fmla="*/ 882577 h 882577" name="T18"/>
            </a:gdLst>
            <a:cxnLst>
              <a:cxn ang="T10">
                <a:pos x="T0" y="T1"/>
              </a:cxn>
              <a:cxn ang="T11">
                <a:pos x="T2" y="T3"/>
              </a:cxn>
              <a:cxn ang="T12">
                <a:pos x="T4" y="T5"/>
              </a:cxn>
              <a:cxn ang="T13">
                <a:pos x="T6" y="T7"/>
              </a:cxn>
              <a:cxn ang="T14">
                <a:pos x="T8" y="T9"/>
              </a:cxn>
            </a:cxnLst>
            <a:rect b="T18" l="T15" r="T17" t="T16"/>
            <a:pathLst>
              <a:path h="882576" w="2206443">
                <a:moveTo>
                  <a:pt x="0" y="0"/>
                </a:moveTo>
                <a:lnTo>
                  <a:pt x="2206443" y="0"/>
                </a:lnTo>
                <a:lnTo>
                  <a:pt x="2206443" y="882577"/>
                </a:lnTo>
                <a:lnTo>
                  <a:pt x="0" y="882577"/>
                </a:lnTo>
                <a:lnTo>
                  <a:pt x="0" y="0"/>
                </a:lnTo>
                <a:close/>
              </a:path>
            </a:pathLst>
          </a:custGeom>
          <a:solidFill>
            <a:srgbClr val="DC4437"/>
          </a:solidFill>
          <a:ln>
            <a:noFill/>
          </a:ln>
          <a:extLst>
            <a:ext uri="{91240B29-F687-4F45-9708-019B960494DF}">
              <a14:hiddenLine w="9525">
                <a:solidFill>
                  <a:srgbClr val="000000"/>
                </a:solidFill>
                <a:miter lim="800000"/>
                <a:headEnd/>
                <a:tailEnd/>
              </a14:hiddenLine>
            </a:ext>
          </a:extLst>
        </p:spPr>
        <p:txBody>
          <a:bodyPr anchor="ctr" bIns="146304" lIns="256032" rIns="256032" tIns="146304"/>
          <a:lstStyle>
            <a:defPPr/>
          </a:lstStyle>
          <a:p>
            <a:pPr algn="ctr" defTabSz="1600200" eaLnBrk="1" hangingPunct="1">
              <a:lnSpc>
                <a:spcPct val="90000"/>
              </a:lnSpc>
              <a:spcAft>
                <a:spcPct val="35000"/>
              </a:spcAft>
            </a:pPr>
            <a:r>
              <a:rPr altLang="en-US" b="1" lang="zh-CN" sz="2800">
                <a:solidFill>
                  <a:srgbClr val="FFFFFF"/>
                </a:solidFill>
                <a:latin charset="-122" pitchFamily="34" typeface="微软雅黑"/>
                <a:ea charset="-122" pitchFamily="34" typeface="微软雅黑"/>
              </a:rPr>
              <a:t>标 题</a:t>
            </a:r>
          </a:p>
        </p:txBody>
      </p:sp>
      <p:sp>
        <p:nvSpPr>
          <p:cNvPr id="19476" name="任意多边形 10"/>
          <p:cNvSpPr>
            <a:spLocks noChangeArrowheads="1"/>
          </p:cNvSpPr>
          <p:nvPr/>
        </p:nvSpPr>
        <p:spPr bwMode="auto">
          <a:xfrm>
            <a:off x="8766175" y="2293938"/>
            <a:ext cx="2206625" cy="901700"/>
          </a:xfrm>
          <a:custGeom>
            <a:gdLst>
              <a:gd fmla="*/ 0 w 2206443" name="T0"/>
              <a:gd fmla="*/ 0 h 882577" name="T1"/>
              <a:gd fmla="*/ 2207171 w 2206443" name="T2"/>
              <a:gd fmla="*/ 0 h 882577" name="T3"/>
              <a:gd fmla="*/ 2207171 w 2206443" name="T4"/>
              <a:gd fmla="*/ 961591 h 882577" name="T5"/>
              <a:gd fmla="*/ 0 w 2206443" name="T6"/>
              <a:gd fmla="*/ 961591 h 882577" name="T7"/>
              <a:gd fmla="*/ 0 w 2206443" name="T8"/>
              <a:gd fmla="*/ 0 h 882577" name="T9"/>
              <a:gd fmla="*/ 0 60000 65536" name="T10"/>
              <a:gd fmla="*/ 0 60000 65536" name="T11"/>
              <a:gd fmla="*/ 0 60000 65536" name="T12"/>
              <a:gd fmla="*/ 0 60000 65536" name="T13"/>
              <a:gd fmla="*/ 0 60000 65536" name="T14"/>
              <a:gd fmla="*/ 0 w 2206443" name="T15"/>
              <a:gd fmla="*/ 0 h 882577" name="T16"/>
              <a:gd fmla="*/ 2206443 w 2206443" name="T17"/>
              <a:gd fmla="*/ 882577 h 882577" name="T18"/>
            </a:gdLst>
            <a:cxnLst>
              <a:cxn ang="T10">
                <a:pos x="T0" y="T1"/>
              </a:cxn>
              <a:cxn ang="T11">
                <a:pos x="T2" y="T3"/>
              </a:cxn>
              <a:cxn ang="T12">
                <a:pos x="T4" y="T5"/>
              </a:cxn>
              <a:cxn ang="T13">
                <a:pos x="T6" y="T7"/>
              </a:cxn>
              <a:cxn ang="T14">
                <a:pos x="T8" y="T9"/>
              </a:cxn>
            </a:cxnLst>
            <a:rect b="T18" l="T15" r="T17" t="T16"/>
            <a:pathLst>
              <a:path h="882576" w="2206443">
                <a:moveTo>
                  <a:pt x="0" y="0"/>
                </a:moveTo>
                <a:lnTo>
                  <a:pt x="2206443" y="0"/>
                </a:lnTo>
                <a:lnTo>
                  <a:pt x="2206443" y="882577"/>
                </a:lnTo>
                <a:lnTo>
                  <a:pt x="0" y="882577"/>
                </a:lnTo>
                <a:lnTo>
                  <a:pt x="0" y="0"/>
                </a:lnTo>
                <a:close/>
              </a:path>
            </a:pathLst>
          </a:custGeom>
          <a:solidFill>
            <a:srgbClr val="F7971E"/>
          </a:solidFill>
          <a:ln>
            <a:noFill/>
          </a:ln>
          <a:extLst>
            <a:ext uri="{91240B29-F687-4F45-9708-019B960494DF}">
              <a14:hiddenLine w="9525">
                <a:solidFill>
                  <a:srgbClr val="000000"/>
                </a:solidFill>
                <a:miter lim="800000"/>
                <a:headEnd/>
                <a:tailEnd/>
              </a14:hiddenLine>
            </a:ext>
          </a:extLst>
        </p:spPr>
        <p:txBody>
          <a:bodyPr anchor="ctr" bIns="146304" lIns="256032" rIns="256032" tIns="146304"/>
          <a:lstStyle>
            <a:defPPr/>
          </a:lstStyle>
          <a:p>
            <a:pPr algn="ctr" defTabSz="1600200" eaLnBrk="1" hangingPunct="1">
              <a:lnSpc>
                <a:spcPct val="90000"/>
              </a:lnSpc>
              <a:spcAft>
                <a:spcPct val="35000"/>
              </a:spcAft>
            </a:pPr>
            <a:r>
              <a:rPr altLang="en-US" b="1" lang="zh-CN" sz="2800">
                <a:solidFill>
                  <a:srgbClr val="FFFFFF"/>
                </a:solidFill>
                <a:latin charset="-122" pitchFamily="34" typeface="微软雅黑"/>
                <a:ea charset="-122" pitchFamily="34" typeface="微软雅黑"/>
              </a:rPr>
              <a:t>标 题</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42" presetSubtype="0">
                                  <p:stCondLst>
                                    <p:cond delay="0"/>
                                  </p:stCondLst>
                                  <p:childTnLst>
                                    <p:set>
                                      <p:cBhvr>
                                        <p:cTn dur="1" fill="hold" id="6">
                                          <p:stCondLst>
                                            <p:cond delay="0"/>
                                          </p:stCondLst>
                                        </p:cTn>
                                        <p:tgtEl>
                                          <p:spTgt spid="19473"/>
                                        </p:tgtEl>
                                        <p:attrNameLst>
                                          <p:attrName>style.visibility</p:attrName>
                                        </p:attrNameLst>
                                      </p:cBhvr>
                                      <p:to>
                                        <p:strVal val="visible"/>
                                      </p:to>
                                    </p:set>
                                    <p:animEffect filter="fade" transition="in">
                                      <p:cBhvr>
                                        <p:cTn dur="500" id="7"/>
                                        <p:tgtEl>
                                          <p:spTgt spid="19473"/>
                                        </p:tgtEl>
                                      </p:cBhvr>
                                    </p:animEffect>
                                    <p:anim calcmode="lin" valueType="num">
                                      <p:cBhvr>
                                        <p:cTn dur="500" fill="hold" id="8"/>
                                        <p:tgtEl>
                                          <p:spTgt spid="19473"/>
                                        </p:tgtEl>
                                        <p:attrNameLst>
                                          <p:attrName>ppt_x</p:attrName>
                                        </p:attrNameLst>
                                      </p:cBhvr>
                                      <p:tavLst>
                                        <p:tav tm="0">
                                          <p:val>
                                            <p:strVal val="#ppt_x"/>
                                          </p:val>
                                        </p:tav>
                                        <p:tav tm="100000">
                                          <p:val>
                                            <p:strVal val="#ppt_x"/>
                                          </p:val>
                                        </p:tav>
                                      </p:tavLst>
                                    </p:anim>
                                    <p:anim calcmode="lin" valueType="num">
                                      <p:cBhvr>
                                        <p:cTn dur="500" fill="hold" id="9"/>
                                        <p:tgtEl>
                                          <p:spTgt spid="19473"/>
                                        </p:tgtEl>
                                        <p:attrNameLst>
                                          <p:attrName>ppt_y</p:attrName>
                                        </p:attrNameLst>
                                      </p:cBhvr>
                                      <p:tavLst>
                                        <p:tav tm="0">
                                          <p:val>
                                            <p:strVal val="#ppt_y+.1"/>
                                          </p:val>
                                        </p:tav>
                                        <p:tav tm="100000">
                                          <p:val>
                                            <p:strVal val="#ppt_y"/>
                                          </p:val>
                                        </p:tav>
                                      </p:tavLst>
                                    </p:anim>
                                  </p:childTnLst>
                                </p:cTn>
                              </p:par>
                              <p:par>
                                <p:cTn fill="hold" id="10" nodeType="withEffect" presetClass="entr" presetID="47" presetSubtype="0">
                                  <p:stCondLst>
                                    <p:cond delay="0"/>
                                  </p:stCondLst>
                                  <p:childTnLst>
                                    <p:set>
                                      <p:cBhvr>
                                        <p:cTn dur="1" fill="hold" id="11">
                                          <p:stCondLst>
                                            <p:cond delay="0"/>
                                          </p:stCondLst>
                                        </p:cTn>
                                        <p:tgtEl>
                                          <p:spTgt spid="19461"/>
                                        </p:tgtEl>
                                        <p:attrNameLst>
                                          <p:attrName>style.visibility</p:attrName>
                                        </p:attrNameLst>
                                      </p:cBhvr>
                                      <p:to>
                                        <p:strVal val="visible"/>
                                      </p:to>
                                    </p:set>
                                    <p:animEffect filter="fade" transition="in">
                                      <p:cBhvr>
                                        <p:cTn dur="500" id="12"/>
                                        <p:tgtEl>
                                          <p:spTgt spid="19461"/>
                                        </p:tgtEl>
                                      </p:cBhvr>
                                    </p:animEffect>
                                    <p:anim calcmode="lin" valueType="num">
                                      <p:cBhvr>
                                        <p:cTn dur="500" fill="hold" id="13"/>
                                        <p:tgtEl>
                                          <p:spTgt spid="19461"/>
                                        </p:tgtEl>
                                        <p:attrNameLst>
                                          <p:attrName>ppt_x</p:attrName>
                                        </p:attrNameLst>
                                      </p:cBhvr>
                                      <p:tavLst>
                                        <p:tav tm="0">
                                          <p:val>
                                            <p:strVal val="#ppt_x"/>
                                          </p:val>
                                        </p:tav>
                                        <p:tav tm="100000">
                                          <p:val>
                                            <p:strVal val="#ppt_x"/>
                                          </p:val>
                                        </p:tav>
                                      </p:tavLst>
                                    </p:anim>
                                    <p:anim calcmode="lin" valueType="num">
                                      <p:cBhvr>
                                        <p:cTn dur="500" fill="hold" id="14"/>
                                        <p:tgtEl>
                                          <p:spTgt spid="19461"/>
                                        </p:tgtEl>
                                        <p:attrNameLst>
                                          <p:attrName>ppt_y</p:attrName>
                                        </p:attrNameLst>
                                      </p:cBhvr>
                                      <p:tavLst>
                                        <p:tav tm="0">
                                          <p:val>
                                            <p:strVal val="#ppt_y-.1"/>
                                          </p:val>
                                        </p:tav>
                                        <p:tav tm="100000">
                                          <p:val>
                                            <p:strVal val="#ppt_y"/>
                                          </p:val>
                                        </p:tav>
                                      </p:tavLst>
                                    </p:anim>
                                  </p:childTnLst>
                                </p:cTn>
                              </p:par>
                            </p:childTnLst>
                          </p:cTn>
                        </p:par>
                        <p:par>
                          <p:cTn fill="hold" id="15" nodeType="afterGroup">
                            <p:stCondLst>
                              <p:cond delay="500"/>
                            </p:stCondLst>
                            <p:childTnLst>
                              <p:par>
                                <p:cTn fill="hold" grpId="0" id="16" nodeType="afterEffect" presetClass="entr" presetID="42" presetSubtype="0">
                                  <p:stCondLst>
                                    <p:cond delay="0"/>
                                  </p:stCondLst>
                                  <p:childTnLst>
                                    <p:set>
                                      <p:cBhvr>
                                        <p:cTn dur="1" fill="hold" id="17">
                                          <p:stCondLst>
                                            <p:cond delay="0"/>
                                          </p:stCondLst>
                                        </p:cTn>
                                        <p:tgtEl>
                                          <p:spTgt spid="19474"/>
                                        </p:tgtEl>
                                        <p:attrNameLst>
                                          <p:attrName>style.visibility</p:attrName>
                                        </p:attrNameLst>
                                      </p:cBhvr>
                                      <p:to>
                                        <p:strVal val="visible"/>
                                      </p:to>
                                    </p:set>
                                    <p:animEffect filter="fade" transition="in">
                                      <p:cBhvr>
                                        <p:cTn dur="500" id="18"/>
                                        <p:tgtEl>
                                          <p:spTgt spid="19474"/>
                                        </p:tgtEl>
                                      </p:cBhvr>
                                    </p:animEffect>
                                    <p:anim calcmode="lin" valueType="num">
                                      <p:cBhvr>
                                        <p:cTn dur="500" fill="hold" id="19"/>
                                        <p:tgtEl>
                                          <p:spTgt spid="19474"/>
                                        </p:tgtEl>
                                        <p:attrNameLst>
                                          <p:attrName>ppt_x</p:attrName>
                                        </p:attrNameLst>
                                      </p:cBhvr>
                                      <p:tavLst>
                                        <p:tav tm="0">
                                          <p:val>
                                            <p:strVal val="#ppt_x"/>
                                          </p:val>
                                        </p:tav>
                                        <p:tav tm="100000">
                                          <p:val>
                                            <p:strVal val="#ppt_x"/>
                                          </p:val>
                                        </p:tav>
                                      </p:tavLst>
                                    </p:anim>
                                    <p:anim calcmode="lin" valueType="num">
                                      <p:cBhvr>
                                        <p:cTn dur="500" fill="hold" id="20"/>
                                        <p:tgtEl>
                                          <p:spTgt spid="19474"/>
                                        </p:tgtEl>
                                        <p:attrNameLst>
                                          <p:attrName>ppt_y</p:attrName>
                                        </p:attrNameLst>
                                      </p:cBhvr>
                                      <p:tavLst>
                                        <p:tav tm="0">
                                          <p:val>
                                            <p:strVal val="#ppt_y+.1"/>
                                          </p:val>
                                        </p:tav>
                                        <p:tav tm="100000">
                                          <p:val>
                                            <p:strVal val="#ppt_y"/>
                                          </p:val>
                                        </p:tav>
                                      </p:tavLst>
                                    </p:anim>
                                  </p:childTnLst>
                                </p:cTn>
                              </p:par>
                              <p:par>
                                <p:cTn fill="hold" id="21" nodeType="withEffect" presetClass="entr" presetID="47" presetSubtype="0">
                                  <p:stCondLst>
                                    <p:cond delay="0"/>
                                  </p:stCondLst>
                                  <p:childTnLst>
                                    <p:set>
                                      <p:cBhvr>
                                        <p:cTn dur="1" fill="hold" id="22">
                                          <p:stCondLst>
                                            <p:cond delay="0"/>
                                          </p:stCondLst>
                                        </p:cTn>
                                        <p:tgtEl>
                                          <p:spTgt spid="19464"/>
                                        </p:tgtEl>
                                        <p:attrNameLst>
                                          <p:attrName>style.visibility</p:attrName>
                                        </p:attrNameLst>
                                      </p:cBhvr>
                                      <p:to>
                                        <p:strVal val="visible"/>
                                      </p:to>
                                    </p:set>
                                    <p:animEffect filter="fade" transition="in">
                                      <p:cBhvr>
                                        <p:cTn dur="500" id="23"/>
                                        <p:tgtEl>
                                          <p:spTgt spid="19464"/>
                                        </p:tgtEl>
                                      </p:cBhvr>
                                    </p:animEffect>
                                    <p:anim calcmode="lin" valueType="num">
                                      <p:cBhvr>
                                        <p:cTn dur="500" fill="hold" id="24"/>
                                        <p:tgtEl>
                                          <p:spTgt spid="19464"/>
                                        </p:tgtEl>
                                        <p:attrNameLst>
                                          <p:attrName>ppt_x</p:attrName>
                                        </p:attrNameLst>
                                      </p:cBhvr>
                                      <p:tavLst>
                                        <p:tav tm="0">
                                          <p:val>
                                            <p:strVal val="#ppt_x"/>
                                          </p:val>
                                        </p:tav>
                                        <p:tav tm="100000">
                                          <p:val>
                                            <p:strVal val="#ppt_x"/>
                                          </p:val>
                                        </p:tav>
                                      </p:tavLst>
                                    </p:anim>
                                    <p:anim calcmode="lin" valueType="num">
                                      <p:cBhvr>
                                        <p:cTn dur="500" fill="hold" id="25"/>
                                        <p:tgtEl>
                                          <p:spTgt spid="19464"/>
                                        </p:tgtEl>
                                        <p:attrNameLst>
                                          <p:attrName>ppt_y</p:attrName>
                                        </p:attrNameLst>
                                      </p:cBhvr>
                                      <p:tavLst>
                                        <p:tav tm="0">
                                          <p:val>
                                            <p:strVal val="#ppt_y-.1"/>
                                          </p:val>
                                        </p:tav>
                                        <p:tav tm="100000">
                                          <p:val>
                                            <p:strVal val="#ppt_y"/>
                                          </p:val>
                                        </p:tav>
                                      </p:tavLst>
                                    </p:anim>
                                  </p:childTnLst>
                                </p:cTn>
                              </p:par>
                            </p:childTnLst>
                          </p:cTn>
                        </p:par>
                        <p:par>
                          <p:cTn fill="hold" id="26" nodeType="afterGroup">
                            <p:stCondLst>
                              <p:cond delay="1000"/>
                            </p:stCondLst>
                            <p:childTnLst>
                              <p:par>
                                <p:cTn fill="hold" grpId="0" id="27" nodeType="afterEffect" presetClass="entr" presetID="42" presetSubtype="0">
                                  <p:stCondLst>
                                    <p:cond delay="0"/>
                                  </p:stCondLst>
                                  <p:childTnLst>
                                    <p:set>
                                      <p:cBhvr>
                                        <p:cTn dur="1" fill="hold" id="28">
                                          <p:stCondLst>
                                            <p:cond delay="0"/>
                                          </p:stCondLst>
                                        </p:cTn>
                                        <p:tgtEl>
                                          <p:spTgt spid="19475"/>
                                        </p:tgtEl>
                                        <p:attrNameLst>
                                          <p:attrName>style.visibility</p:attrName>
                                        </p:attrNameLst>
                                      </p:cBhvr>
                                      <p:to>
                                        <p:strVal val="visible"/>
                                      </p:to>
                                    </p:set>
                                    <p:animEffect filter="fade" transition="in">
                                      <p:cBhvr>
                                        <p:cTn dur="500" id="29"/>
                                        <p:tgtEl>
                                          <p:spTgt spid="19475"/>
                                        </p:tgtEl>
                                      </p:cBhvr>
                                    </p:animEffect>
                                    <p:anim calcmode="lin" valueType="num">
                                      <p:cBhvr>
                                        <p:cTn dur="500" fill="hold" id="30"/>
                                        <p:tgtEl>
                                          <p:spTgt spid="19475"/>
                                        </p:tgtEl>
                                        <p:attrNameLst>
                                          <p:attrName>ppt_x</p:attrName>
                                        </p:attrNameLst>
                                      </p:cBhvr>
                                      <p:tavLst>
                                        <p:tav tm="0">
                                          <p:val>
                                            <p:strVal val="#ppt_x"/>
                                          </p:val>
                                        </p:tav>
                                        <p:tav tm="100000">
                                          <p:val>
                                            <p:strVal val="#ppt_x"/>
                                          </p:val>
                                        </p:tav>
                                      </p:tavLst>
                                    </p:anim>
                                    <p:anim calcmode="lin" valueType="num">
                                      <p:cBhvr>
                                        <p:cTn dur="500" fill="hold" id="31"/>
                                        <p:tgtEl>
                                          <p:spTgt spid="19475"/>
                                        </p:tgtEl>
                                        <p:attrNameLst>
                                          <p:attrName>ppt_y</p:attrName>
                                        </p:attrNameLst>
                                      </p:cBhvr>
                                      <p:tavLst>
                                        <p:tav tm="0">
                                          <p:val>
                                            <p:strVal val="#ppt_y+.1"/>
                                          </p:val>
                                        </p:tav>
                                        <p:tav tm="100000">
                                          <p:val>
                                            <p:strVal val="#ppt_y"/>
                                          </p:val>
                                        </p:tav>
                                      </p:tavLst>
                                    </p:anim>
                                  </p:childTnLst>
                                </p:cTn>
                              </p:par>
                              <p:par>
                                <p:cTn fill="hold" id="32" nodeType="withEffect" presetClass="entr" presetID="47" presetSubtype="0">
                                  <p:stCondLst>
                                    <p:cond delay="0"/>
                                  </p:stCondLst>
                                  <p:childTnLst>
                                    <p:set>
                                      <p:cBhvr>
                                        <p:cTn dur="1" fill="hold" id="33">
                                          <p:stCondLst>
                                            <p:cond delay="0"/>
                                          </p:stCondLst>
                                        </p:cTn>
                                        <p:tgtEl>
                                          <p:spTgt spid="19467"/>
                                        </p:tgtEl>
                                        <p:attrNameLst>
                                          <p:attrName>style.visibility</p:attrName>
                                        </p:attrNameLst>
                                      </p:cBhvr>
                                      <p:to>
                                        <p:strVal val="visible"/>
                                      </p:to>
                                    </p:set>
                                    <p:animEffect filter="fade" transition="in">
                                      <p:cBhvr>
                                        <p:cTn dur="500" id="34"/>
                                        <p:tgtEl>
                                          <p:spTgt spid="19467"/>
                                        </p:tgtEl>
                                      </p:cBhvr>
                                    </p:animEffect>
                                    <p:anim calcmode="lin" valueType="num">
                                      <p:cBhvr>
                                        <p:cTn dur="500" fill="hold" id="35"/>
                                        <p:tgtEl>
                                          <p:spTgt spid="19467"/>
                                        </p:tgtEl>
                                        <p:attrNameLst>
                                          <p:attrName>ppt_x</p:attrName>
                                        </p:attrNameLst>
                                      </p:cBhvr>
                                      <p:tavLst>
                                        <p:tav tm="0">
                                          <p:val>
                                            <p:strVal val="#ppt_x"/>
                                          </p:val>
                                        </p:tav>
                                        <p:tav tm="100000">
                                          <p:val>
                                            <p:strVal val="#ppt_x"/>
                                          </p:val>
                                        </p:tav>
                                      </p:tavLst>
                                    </p:anim>
                                    <p:anim calcmode="lin" valueType="num">
                                      <p:cBhvr>
                                        <p:cTn dur="500" fill="hold" id="36"/>
                                        <p:tgtEl>
                                          <p:spTgt spid="19467"/>
                                        </p:tgtEl>
                                        <p:attrNameLst>
                                          <p:attrName>ppt_y</p:attrName>
                                        </p:attrNameLst>
                                      </p:cBhvr>
                                      <p:tavLst>
                                        <p:tav tm="0">
                                          <p:val>
                                            <p:strVal val="#ppt_y-.1"/>
                                          </p:val>
                                        </p:tav>
                                        <p:tav tm="100000">
                                          <p:val>
                                            <p:strVal val="#ppt_y"/>
                                          </p:val>
                                        </p:tav>
                                      </p:tavLst>
                                    </p:anim>
                                  </p:childTnLst>
                                </p:cTn>
                              </p:par>
                            </p:childTnLst>
                          </p:cTn>
                        </p:par>
                        <p:par>
                          <p:cTn fill="hold" id="37" nodeType="afterGroup">
                            <p:stCondLst>
                              <p:cond delay="1500"/>
                            </p:stCondLst>
                            <p:childTnLst>
                              <p:par>
                                <p:cTn fill="hold" grpId="0" id="38" nodeType="afterEffect" presetClass="entr" presetID="42" presetSubtype="0">
                                  <p:stCondLst>
                                    <p:cond delay="0"/>
                                  </p:stCondLst>
                                  <p:childTnLst>
                                    <p:set>
                                      <p:cBhvr>
                                        <p:cTn dur="1" fill="hold" id="39">
                                          <p:stCondLst>
                                            <p:cond delay="0"/>
                                          </p:stCondLst>
                                        </p:cTn>
                                        <p:tgtEl>
                                          <p:spTgt spid="19476"/>
                                        </p:tgtEl>
                                        <p:attrNameLst>
                                          <p:attrName>style.visibility</p:attrName>
                                        </p:attrNameLst>
                                      </p:cBhvr>
                                      <p:to>
                                        <p:strVal val="visible"/>
                                      </p:to>
                                    </p:set>
                                    <p:animEffect filter="fade" transition="in">
                                      <p:cBhvr>
                                        <p:cTn dur="500" id="40"/>
                                        <p:tgtEl>
                                          <p:spTgt spid="19476"/>
                                        </p:tgtEl>
                                      </p:cBhvr>
                                    </p:animEffect>
                                    <p:anim calcmode="lin" valueType="num">
                                      <p:cBhvr>
                                        <p:cTn dur="500" fill="hold" id="41"/>
                                        <p:tgtEl>
                                          <p:spTgt spid="19476"/>
                                        </p:tgtEl>
                                        <p:attrNameLst>
                                          <p:attrName>ppt_x</p:attrName>
                                        </p:attrNameLst>
                                      </p:cBhvr>
                                      <p:tavLst>
                                        <p:tav tm="0">
                                          <p:val>
                                            <p:strVal val="#ppt_x"/>
                                          </p:val>
                                        </p:tav>
                                        <p:tav tm="100000">
                                          <p:val>
                                            <p:strVal val="#ppt_x"/>
                                          </p:val>
                                        </p:tav>
                                      </p:tavLst>
                                    </p:anim>
                                    <p:anim calcmode="lin" valueType="num">
                                      <p:cBhvr>
                                        <p:cTn dur="500" fill="hold" id="42"/>
                                        <p:tgtEl>
                                          <p:spTgt spid="19476"/>
                                        </p:tgtEl>
                                        <p:attrNameLst>
                                          <p:attrName>ppt_y</p:attrName>
                                        </p:attrNameLst>
                                      </p:cBhvr>
                                      <p:tavLst>
                                        <p:tav tm="0">
                                          <p:val>
                                            <p:strVal val="#ppt_y+.1"/>
                                          </p:val>
                                        </p:tav>
                                        <p:tav tm="100000">
                                          <p:val>
                                            <p:strVal val="#ppt_y"/>
                                          </p:val>
                                        </p:tav>
                                      </p:tavLst>
                                    </p:anim>
                                  </p:childTnLst>
                                </p:cTn>
                              </p:par>
                              <p:par>
                                <p:cTn fill="hold" id="43" nodeType="withEffect" presetClass="entr" presetID="47" presetSubtype="0">
                                  <p:stCondLst>
                                    <p:cond delay="0"/>
                                  </p:stCondLst>
                                  <p:childTnLst>
                                    <p:set>
                                      <p:cBhvr>
                                        <p:cTn dur="1" fill="hold" id="44">
                                          <p:stCondLst>
                                            <p:cond delay="0"/>
                                          </p:stCondLst>
                                        </p:cTn>
                                        <p:tgtEl>
                                          <p:spTgt spid="19470"/>
                                        </p:tgtEl>
                                        <p:attrNameLst>
                                          <p:attrName>style.visibility</p:attrName>
                                        </p:attrNameLst>
                                      </p:cBhvr>
                                      <p:to>
                                        <p:strVal val="visible"/>
                                      </p:to>
                                    </p:set>
                                    <p:animEffect filter="fade" transition="in">
                                      <p:cBhvr>
                                        <p:cTn dur="500" id="45"/>
                                        <p:tgtEl>
                                          <p:spTgt spid="19470"/>
                                        </p:tgtEl>
                                      </p:cBhvr>
                                    </p:animEffect>
                                    <p:anim calcmode="lin" valueType="num">
                                      <p:cBhvr>
                                        <p:cTn dur="500" fill="hold" id="46"/>
                                        <p:tgtEl>
                                          <p:spTgt spid="19470"/>
                                        </p:tgtEl>
                                        <p:attrNameLst>
                                          <p:attrName>ppt_x</p:attrName>
                                        </p:attrNameLst>
                                      </p:cBhvr>
                                      <p:tavLst>
                                        <p:tav tm="0">
                                          <p:val>
                                            <p:strVal val="#ppt_x"/>
                                          </p:val>
                                        </p:tav>
                                        <p:tav tm="100000">
                                          <p:val>
                                            <p:strVal val="#ppt_x"/>
                                          </p:val>
                                        </p:tav>
                                      </p:tavLst>
                                    </p:anim>
                                    <p:anim calcmode="lin" valueType="num">
                                      <p:cBhvr>
                                        <p:cTn dur="500" fill="hold" id="47"/>
                                        <p:tgtEl>
                                          <p:spTgt spid="19470"/>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9473"/>
      <p:bldP grpId="0" spid="19474"/>
      <p:bldP grpId="0" spid="19475"/>
      <p:bldP grpId="0" spid="19476"/>
    </p:bldLst>
  </p:timing>
</p:sld>
</file>

<file path=ppt/slides/slide14.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20482"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0483" name="矩形 136"/>
          <p:cNvSpPr/>
          <p:nvPr/>
        </p:nvSpPr>
        <p:spPr bwMode="auto">
          <a:xfrm>
            <a:off x="-49213" y="0"/>
            <a:ext cx="5072063" cy="6858000"/>
          </a:xfrm>
          <a:custGeom>
            <a:gdLst>
              <a:gd fmla="*/ 0 w 6633297" name="T0"/>
              <a:gd fmla="*/ 0 h 6858000" name="T1"/>
              <a:gd fmla="*/ 2965480 w 6633297" name="T2"/>
              <a:gd fmla="*/ 1785258 h 6858000" name="T3"/>
              <a:gd fmla="*/ 2018556 w 6633297" name="T4"/>
              <a:gd fmla="*/ 6139543 h 6858000" name="T5"/>
              <a:gd fmla="*/ 0 w 6633297" name="T6"/>
              <a:gd fmla="*/ 6858000 h 6858000" name="T7"/>
              <a:gd fmla="*/ 0 w 66332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633297">
                <a:moveTo>
                  <a:pt x="0" y="0"/>
                </a:moveTo>
                <a:lnTo>
                  <a:pt x="6633297" y="1785258"/>
                </a:lnTo>
                <a:lnTo>
                  <a:pt x="4515183" y="6139543"/>
                </a:lnTo>
                <a:lnTo>
                  <a:pt x="0" y="6858000"/>
                </a:lnTo>
                <a:lnTo>
                  <a:pt x="0" y="0"/>
                </a:lnTo>
                <a:close/>
              </a:path>
            </a:pathLst>
          </a:cu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20484" name="组合 139"/>
          <p:cNvGrpSpPr/>
          <p:nvPr/>
        </p:nvGrpSpPr>
        <p:grpSpPr>
          <a:xfrm>
            <a:off x="10285413" y="719138"/>
            <a:ext cx="1044575" cy="1044575"/>
            <a:chExt cx="1045029" cy="1045029"/>
          </a:xfrm>
        </p:grpSpPr>
        <p:sp>
          <p:nvSpPr>
            <p:cNvPr id="18462" name="TextBox 137"/>
            <p:cNvSpPr txBox="1">
              <a:spLocks noChangeArrowheads="1"/>
            </p:cNvSpPr>
            <p:nvPr/>
          </p:nvSpPr>
          <p:spPr bwMode="auto">
            <a:xfrm>
              <a:off x="68064" y="291682"/>
              <a:ext cx="900474" cy="457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2400">
                  <a:solidFill>
                    <a:schemeClr val="bg1"/>
                  </a:solidFill>
                </a:rPr>
                <a:t>LOGO</a:t>
              </a:r>
            </a:p>
          </p:txBody>
        </p:sp>
        <p:sp>
          <p:nvSpPr>
            <p:cNvPr id="18463"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grpSp>
      <p:sp>
        <p:nvSpPr>
          <p:cNvPr id="20487" name="文本框 14"/>
          <p:cNvSpPr txBox="1">
            <a:spLocks noChangeArrowheads="1"/>
          </p:cNvSpPr>
          <p:nvPr/>
        </p:nvSpPr>
        <p:spPr bwMode="auto">
          <a:xfrm>
            <a:off x="5264785" y="409575"/>
            <a:ext cx="3230880" cy="131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b="1" lang="zh-CN" sz="8000">
                <a:solidFill>
                  <a:srgbClr val="F7971E"/>
                </a:solidFill>
                <a:latin charset="-122" pitchFamily="2" typeface="张海山锐谐体"/>
                <a:ea charset="-122" pitchFamily="2" typeface="张海山锐谐体"/>
              </a:rPr>
              <a:t>目  录</a:t>
            </a:r>
          </a:p>
        </p:txBody>
      </p:sp>
      <p:sp>
        <p:nvSpPr>
          <p:cNvPr id="20488" name="TextBox 15"/>
          <p:cNvSpPr txBox="1">
            <a:spLocks noChangeArrowheads="1"/>
          </p:cNvSpPr>
          <p:nvPr/>
        </p:nvSpPr>
        <p:spPr bwMode="auto">
          <a:xfrm>
            <a:off x="5116512" y="184626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Part1:  选题意义</a:t>
            </a:r>
          </a:p>
        </p:txBody>
      </p:sp>
      <p:sp>
        <p:nvSpPr>
          <p:cNvPr id="20489" name="TextBox 16"/>
          <p:cNvSpPr txBox="1">
            <a:spLocks noChangeArrowheads="1"/>
          </p:cNvSpPr>
          <p:nvPr/>
        </p:nvSpPr>
        <p:spPr bwMode="auto">
          <a:xfrm>
            <a:off x="4818062" y="278447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Part2:  主要内容</a:t>
            </a:r>
          </a:p>
        </p:txBody>
      </p:sp>
      <p:sp>
        <p:nvSpPr>
          <p:cNvPr id="20490" name="TextBox 17"/>
          <p:cNvSpPr txBox="1">
            <a:spLocks noChangeArrowheads="1"/>
          </p:cNvSpPr>
          <p:nvPr/>
        </p:nvSpPr>
        <p:spPr bwMode="auto">
          <a:xfrm>
            <a:off x="4500562" y="3722688"/>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Part3:  分析方法</a:t>
            </a:r>
          </a:p>
        </p:txBody>
      </p:sp>
      <p:sp>
        <p:nvSpPr>
          <p:cNvPr id="20491" name="TextBox 18"/>
          <p:cNvSpPr txBox="1">
            <a:spLocks noChangeArrowheads="1"/>
          </p:cNvSpPr>
          <p:nvPr/>
        </p:nvSpPr>
        <p:spPr bwMode="auto">
          <a:xfrm>
            <a:off x="4257675" y="4659313"/>
            <a:ext cx="3492818"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3600">
                <a:solidFill>
                  <a:srgbClr val="F7971E"/>
                </a:solidFill>
                <a:latin charset="0" pitchFamily="34" typeface="Century Gothic"/>
                <a:ea charset="-122" pitchFamily="34" typeface="微软雅黑"/>
              </a:rPr>
              <a:t>Part4:  实践运用</a:t>
            </a:r>
          </a:p>
        </p:txBody>
      </p:sp>
      <p:sp>
        <p:nvSpPr>
          <p:cNvPr id="20492" name="TextBox 19"/>
          <p:cNvSpPr txBox="1">
            <a:spLocks noChangeArrowheads="1"/>
          </p:cNvSpPr>
          <p:nvPr/>
        </p:nvSpPr>
        <p:spPr bwMode="auto">
          <a:xfrm>
            <a:off x="3903662" y="559752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Part5:  总结建议</a:t>
            </a:r>
          </a:p>
        </p:txBody>
      </p:sp>
      <p:sp>
        <p:nvSpPr>
          <p:cNvPr id="20493" name="矩形 136"/>
          <p:cNvSpPr/>
          <p:nvPr/>
        </p:nvSpPr>
        <p:spPr bwMode="auto">
          <a:xfrm flipH="1" flipV="1" rot="2611764">
            <a:off x="10372725" y="4764088"/>
            <a:ext cx="2484438" cy="3340100"/>
          </a:xfrm>
          <a:custGeom>
            <a:gdLst>
              <a:gd fmla="*/ 0 w 6496341" name="T0"/>
              <a:gd fmla="*/ 0 h 6901543" name="T1"/>
              <a:gd fmla="*/ 363368 w 6496341" name="T2"/>
              <a:gd fmla="*/ 199899 h 6901543" name="T3"/>
              <a:gd fmla="*/ 248996 w 6496341" name="T4"/>
              <a:gd fmla="*/ 782323 h 6901543" name="T5"/>
              <a:gd fmla="*/ 0 w 6496341" name="T6"/>
              <a:gd fmla="*/ 777387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20494" name="组合 38"/>
          <p:cNvGrpSpPr/>
          <p:nvPr/>
        </p:nvGrpSpPr>
        <p:grpSpPr>
          <a:xfrm>
            <a:off x="1066800" y="2551113"/>
            <a:ext cx="2513013" cy="1755775"/>
            <a:chExt cx="1212850" cy="847724"/>
          </a:xfrm>
        </p:grpSpPr>
        <p:sp>
          <p:nvSpPr>
            <p:cNvPr id="18445" name="Freeform 15"/>
            <p:cNvSpPr/>
            <p:nvPr/>
          </p:nvSpPr>
          <p:spPr bwMode="auto">
            <a:xfrm>
              <a:off x="0" y="20637"/>
              <a:ext cx="1212850" cy="827087"/>
            </a:xfrm>
            <a:custGeom>
              <a:gdLst>
                <a:gd fmla="*/ 2147483647 w 589" name="T0"/>
                <a:gd fmla="*/ 2147483647 h 402" name="T1"/>
                <a:gd fmla="*/ 2147483647 w 589" name="T2"/>
                <a:gd fmla="*/ 2147483647 h 402" name="T3"/>
                <a:gd fmla="*/ 2147483647 w 589" name="T4"/>
                <a:gd fmla="*/ 2147483647 h 402" name="T5"/>
                <a:gd fmla="*/ 0 w 589" name="T6"/>
                <a:gd fmla="*/ 2147483647 h 402" name="T7"/>
                <a:gd fmla="*/ 0 w 589" name="T8"/>
                <a:gd fmla="*/ 2147483647 h 402" name="T9"/>
                <a:gd fmla="*/ 2147483647 w 589" name="T10"/>
                <a:gd fmla="*/ 0 h 402" name="T11"/>
                <a:gd fmla="*/ 2147483647 w 589" name="T12"/>
                <a:gd fmla="*/ 0 h 402" name="T13"/>
                <a:gd fmla="*/ 2147483647 w 589" name="T14"/>
                <a:gd fmla="*/ 2147483647 h 402" name="T15"/>
                <a:gd fmla="*/ 2147483647 w 589" name="T16"/>
                <a:gd fmla="*/ 2147483647 h 40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402" w="589">
                  <a:moveTo>
                    <a:pt x="589" y="392"/>
                  </a:moveTo>
                  <a:cubicBezTo>
                    <a:pt x="589" y="398"/>
                    <a:pt x="585" y="402"/>
                    <a:pt x="579" y="402"/>
                  </a:cubicBezTo>
                  <a:cubicBezTo>
                    <a:pt x="10" y="402"/>
                    <a:pt x="10" y="402"/>
                    <a:pt x="10" y="402"/>
                  </a:cubicBezTo>
                  <a:cubicBezTo>
                    <a:pt x="5" y="402"/>
                    <a:pt x="0" y="398"/>
                    <a:pt x="0" y="392"/>
                  </a:cubicBezTo>
                  <a:cubicBezTo>
                    <a:pt x="0" y="10"/>
                    <a:pt x="0" y="10"/>
                    <a:pt x="0" y="10"/>
                  </a:cubicBezTo>
                  <a:cubicBezTo>
                    <a:pt x="0" y="5"/>
                    <a:pt x="5" y="0"/>
                    <a:pt x="10" y="0"/>
                  </a:cubicBezTo>
                  <a:cubicBezTo>
                    <a:pt x="579" y="0"/>
                    <a:pt x="579" y="0"/>
                    <a:pt x="579" y="0"/>
                  </a:cubicBezTo>
                  <a:cubicBezTo>
                    <a:pt x="585" y="0"/>
                    <a:pt x="589" y="5"/>
                    <a:pt x="589" y="10"/>
                  </a:cubicBezTo>
                  <a:lnTo>
                    <a:pt x="589" y="392"/>
                  </a:lnTo>
                  <a:close/>
                </a:path>
              </a:pathLst>
            </a:custGeom>
            <a:solidFill>
              <a:srgbClr val="C62825"/>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8446" name="Rectangle 16"/>
            <p:cNvSpPr>
              <a:spLocks noChangeArrowheads="1"/>
            </p:cNvSpPr>
            <p:nvPr/>
          </p:nvSpPr>
          <p:spPr bwMode="auto">
            <a:xfrm>
              <a:off x="49213" y="757237"/>
              <a:ext cx="1116013" cy="49212"/>
            </a:xfrm>
            <a:prstGeom prst="rect">
              <a:avLst/>
            </a:prstGeom>
            <a:solidFill>
              <a:srgbClr val="D1ECFB"/>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47" name="Freeform 17"/>
            <p:cNvSpPr/>
            <p:nvPr/>
          </p:nvSpPr>
          <p:spPr bwMode="auto">
            <a:xfrm>
              <a:off x="608013" y="0"/>
              <a:ext cx="557213" cy="806450"/>
            </a:xfrm>
            <a:custGeom>
              <a:gdLst>
                <a:gd fmla="*/ 0 w 271" name="T0"/>
                <a:gd fmla="*/ 2147483647 h 392" name="T1"/>
                <a:gd fmla="*/ 0 w 271" name="T2"/>
                <a:gd fmla="*/ 2147483647 h 392" name="T3"/>
                <a:gd fmla="*/ 0 w 271" name="T4"/>
                <a:gd fmla="*/ 2147483647 h 392" name="T5"/>
                <a:gd fmla="*/ 0 w 271" name="T6"/>
                <a:gd fmla="*/ 2147483647 h 392" name="T7"/>
                <a:gd fmla="*/ 2147483647 w 271" name="T8"/>
                <a:gd fmla="*/ 0 h 392" name="T9"/>
                <a:gd fmla="*/ 2147483647 w 271" name="T10"/>
                <a:gd fmla="*/ 0 h 392" name="T11"/>
                <a:gd fmla="*/ 2147483647 w 271" name="T12"/>
                <a:gd fmla="*/ 2147483647 h 392" name="T13"/>
                <a:gd fmla="*/ 2147483647 w 271" name="T14"/>
                <a:gd fmla="*/ 2147483647 h 392" name="T15"/>
                <a:gd fmla="*/ 0 w 271" name="T16"/>
                <a:gd fmla="*/ 2147483647 h 39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392" w="271">
                  <a:moveTo>
                    <a:pt x="0" y="392"/>
                  </a:moveTo>
                  <a:cubicBezTo>
                    <a:pt x="0" y="36"/>
                    <a:pt x="0" y="36"/>
                    <a:pt x="0" y="36"/>
                  </a:cubicBezTo>
                  <a:cubicBezTo>
                    <a:pt x="0" y="35"/>
                    <a:pt x="0" y="35"/>
                    <a:pt x="0" y="35"/>
                  </a:cubicBezTo>
                  <a:cubicBezTo>
                    <a:pt x="0" y="34"/>
                    <a:pt x="0" y="33"/>
                    <a:pt x="0" y="32"/>
                  </a:cubicBezTo>
                  <a:cubicBezTo>
                    <a:pt x="1" y="14"/>
                    <a:pt x="16" y="0"/>
                    <a:pt x="34" y="0"/>
                  </a:cubicBezTo>
                  <a:cubicBezTo>
                    <a:pt x="271" y="0"/>
                    <a:pt x="271" y="0"/>
                    <a:pt x="271" y="0"/>
                  </a:cubicBezTo>
                  <a:cubicBezTo>
                    <a:pt x="271" y="371"/>
                    <a:pt x="271" y="371"/>
                    <a:pt x="271" y="371"/>
                  </a:cubicBezTo>
                  <a:cubicBezTo>
                    <a:pt x="34" y="371"/>
                    <a:pt x="34" y="371"/>
                    <a:pt x="34" y="371"/>
                  </a:cubicBezTo>
                  <a:cubicBezTo>
                    <a:pt x="19" y="371"/>
                    <a:pt x="6" y="380"/>
                    <a:pt x="0" y="392"/>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8448" name="Freeform 18"/>
            <p:cNvSpPr/>
            <p:nvPr/>
          </p:nvSpPr>
          <p:spPr bwMode="auto">
            <a:xfrm>
              <a:off x="49213" y="0"/>
              <a:ext cx="558800" cy="806450"/>
            </a:xfrm>
            <a:custGeom>
              <a:gdLst>
                <a:gd fmla="*/ 2147483647 w 271" name="T0"/>
                <a:gd fmla="*/ 2147483647 h 392" name="T1"/>
                <a:gd fmla="*/ 2147483647 w 271" name="T2"/>
                <a:gd fmla="*/ 2147483647 h 392" name="T3"/>
                <a:gd fmla="*/ 2147483647 w 271" name="T4"/>
                <a:gd fmla="*/ 2147483647 h 392" name="T5"/>
                <a:gd fmla="*/ 2147483647 w 271" name="T6"/>
                <a:gd fmla="*/ 2147483647 h 392" name="T7"/>
                <a:gd fmla="*/ 2147483647 w 271" name="T8"/>
                <a:gd fmla="*/ 0 h 392" name="T9"/>
                <a:gd fmla="*/ 0 w 271" name="T10"/>
                <a:gd fmla="*/ 0 h 392" name="T11"/>
                <a:gd fmla="*/ 0 w 271" name="T12"/>
                <a:gd fmla="*/ 2147483647 h 392" name="T13"/>
                <a:gd fmla="*/ 2147483647 w 271" name="T14"/>
                <a:gd fmla="*/ 2147483647 h 392" name="T15"/>
                <a:gd fmla="*/ 2147483647 w 271" name="T16"/>
                <a:gd fmla="*/ 2147483647 h 39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392" w="271">
                  <a:moveTo>
                    <a:pt x="271" y="392"/>
                  </a:moveTo>
                  <a:cubicBezTo>
                    <a:pt x="271" y="36"/>
                    <a:pt x="271" y="36"/>
                    <a:pt x="271" y="36"/>
                  </a:cubicBezTo>
                  <a:cubicBezTo>
                    <a:pt x="271" y="35"/>
                    <a:pt x="271" y="35"/>
                    <a:pt x="271" y="35"/>
                  </a:cubicBezTo>
                  <a:cubicBezTo>
                    <a:pt x="271" y="34"/>
                    <a:pt x="271" y="33"/>
                    <a:pt x="271" y="32"/>
                  </a:cubicBezTo>
                  <a:cubicBezTo>
                    <a:pt x="269" y="14"/>
                    <a:pt x="254" y="0"/>
                    <a:pt x="236" y="0"/>
                  </a:cubicBezTo>
                  <a:cubicBezTo>
                    <a:pt x="0" y="0"/>
                    <a:pt x="0" y="0"/>
                    <a:pt x="0" y="0"/>
                  </a:cubicBezTo>
                  <a:cubicBezTo>
                    <a:pt x="0" y="371"/>
                    <a:pt x="0" y="371"/>
                    <a:pt x="0" y="371"/>
                  </a:cubicBezTo>
                  <a:cubicBezTo>
                    <a:pt x="236" y="371"/>
                    <a:pt x="236" y="371"/>
                    <a:pt x="236" y="371"/>
                  </a:cubicBezTo>
                  <a:cubicBezTo>
                    <a:pt x="251" y="371"/>
                    <a:pt x="264" y="380"/>
                    <a:pt x="271" y="392"/>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8449" name="Freeform 19"/>
            <p:cNvSpPr/>
            <p:nvPr/>
          </p:nvSpPr>
          <p:spPr bwMode="auto">
            <a:xfrm>
              <a:off x="568325" y="7937"/>
              <a:ext cx="39688" cy="798512"/>
            </a:xfrm>
            <a:custGeom>
              <a:gdLst>
                <a:gd fmla="*/ 2147483647 w 19" name="T0"/>
                <a:gd fmla="*/ 2147483647 h 388" name="T1"/>
                <a:gd fmla="*/ 0 w 19" name="T2"/>
                <a:gd fmla="*/ 0 h 388" name="T3"/>
                <a:gd fmla="*/ 0 w 19" name="T4"/>
                <a:gd fmla="*/ 2147483647 h 388" name="T5"/>
                <a:gd fmla="*/ 2147483647 w 19" name="T6"/>
                <a:gd fmla="*/ 2147483647 h 388" name="T7"/>
                <a:gd fmla="*/ 2147483647 w 19" name="T8"/>
                <a:gd fmla="*/ 2147483647 h 388" name="T9"/>
                <a:gd fmla="*/ 2147483647 w 19" name="T10"/>
                <a:gd fmla="*/ 2147483647 h 388" name="T11"/>
                <a:gd fmla="*/ 2147483647 w 19" name="T12"/>
                <a:gd fmla="*/ 2147483647 h 388" name="T13"/>
                <a:gd fmla="*/ 0 60000 65536" name="T14"/>
                <a:gd fmla="*/ 0 60000 65536" name="T15"/>
                <a:gd fmla="*/ 0 60000 65536" name="T16"/>
                <a:gd fmla="*/ 0 60000 65536" name="T17"/>
                <a:gd fmla="*/ 0 60000 65536" name="T18"/>
                <a:gd fmla="*/ 0 60000 65536" name="T19"/>
                <a:gd fmla="*/ 0 60000 65536" name="T20"/>
              </a:gdLst>
              <a:cxnLst>
                <a:cxn ang="T14">
                  <a:pos x="T0" y="T1"/>
                </a:cxn>
                <a:cxn ang="T15">
                  <a:pos x="T2" y="T3"/>
                </a:cxn>
                <a:cxn ang="T16">
                  <a:pos x="T4" y="T5"/>
                </a:cxn>
                <a:cxn ang="T17">
                  <a:pos x="T6" y="T7"/>
                </a:cxn>
                <a:cxn ang="T18">
                  <a:pos x="T8" y="T9"/>
                </a:cxn>
                <a:cxn ang="T19">
                  <a:pos x="T10" y="T11"/>
                </a:cxn>
                <a:cxn ang="T20">
                  <a:pos x="T12" y="T13"/>
                </a:cxn>
              </a:cxnLst>
              <a:rect b="b" l="0" r="r" t="0"/>
              <a:pathLst>
                <a:path h="388" w="19">
                  <a:moveTo>
                    <a:pt x="19" y="28"/>
                  </a:moveTo>
                  <a:cubicBezTo>
                    <a:pt x="18" y="15"/>
                    <a:pt x="10" y="5"/>
                    <a:pt x="0" y="0"/>
                  </a:cubicBezTo>
                  <a:cubicBezTo>
                    <a:pt x="0" y="371"/>
                    <a:pt x="0" y="371"/>
                    <a:pt x="0" y="371"/>
                  </a:cubicBezTo>
                  <a:cubicBezTo>
                    <a:pt x="8" y="374"/>
                    <a:pt x="15" y="380"/>
                    <a:pt x="19" y="388"/>
                  </a:cubicBezTo>
                  <a:cubicBezTo>
                    <a:pt x="19" y="32"/>
                    <a:pt x="19" y="32"/>
                    <a:pt x="19" y="32"/>
                  </a:cubicBezTo>
                  <a:cubicBezTo>
                    <a:pt x="19" y="31"/>
                    <a:pt x="19" y="31"/>
                    <a:pt x="19" y="31"/>
                  </a:cubicBezTo>
                  <a:cubicBezTo>
                    <a:pt x="19" y="30"/>
                    <a:pt x="19" y="29"/>
                    <a:pt x="19" y="28"/>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8450" name="Rectangle 20"/>
            <p:cNvSpPr>
              <a:spLocks noChangeArrowheads="1"/>
            </p:cNvSpPr>
            <p:nvPr/>
          </p:nvSpPr>
          <p:spPr bwMode="auto">
            <a:xfrm>
              <a:off x="677863" y="133350"/>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1" name="Rectangle 21"/>
            <p:cNvSpPr>
              <a:spLocks noChangeArrowheads="1"/>
            </p:cNvSpPr>
            <p:nvPr/>
          </p:nvSpPr>
          <p:spPr bwMode="auto">
            <a:xfrm>
              <a:off x="677863" y="230187"/>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2" name="Rectangle 22"/>
            <p:cNvSpPr>
              <a:spLocks noChangeArrowheads="1"/>
            </p:cNvSpPr>
            <p:nvPr/>
          </p:nvSpPr>
          <p:spPr bwMode="auto">
            <a:xfrm>
              <a:off x="677863" y="323850"/>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3" name="Rectangle 23"/>
            <p:cNvSpPr>
              <a:spLocks noChangeArrowheads="1"/>
            </p:cNvSpPr>
            <p:nvPr/>
          </p:nvSpPr>
          <p:spPr bwMode="auto">
            <a:xfrm>
              <a:off x="677863" y="420687"/>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4" name="Rectangle 24"/>
            <p:cNvSpPr>
              <a:spLocks noChangeArrowheads="1"/>
            </p:cNvSpPr>
            <p:nvPr/>
          </p:nvSpPr>
          <p:spPr bwMode="auto">
            <a:xfrm>
              <a:off x="677863" y="517525"/>
              <a:ext cx="412750" cy="25400"/>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5" name="Rectangle 25"/>
            <p:cNvSpPr>
              <a:spLocks noChangeArrowheads="1"/>
            </p:cNvSpPr>
            <p:nvPr/>
          </p:nvSpPr>
          <p:spPr bwMode="auto">
            <a:xfrm>
              <a:off x="677863" y="612775"/>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6" name="Rectangle 26"/>
            <p:cNvSpPr>
              <a:spLocks noChangeArrowheads="1"/>
            </p:cNvSpPr>
            <p:nvPr/>
          </p:nvSpPr>
          <p:spPr bwMode="auto">
            <a:xfrm>
              <a:off x="119063" y="133350"/>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7" name="Rectangle 27"/>
            <p:cNvSpPr>
              <a:spLocks noChangeArrowheads="1"/>
            </p:cNvSpPr>
            <p:nvPr/>
          </p:nvSpPr>
          <p:spPr bwMode="auto">
            <a:xfrm>
              <a:off x="119063" y="230187"/>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8" name="Rectangle 28"/>
            <p:cNvSpPr>
              <a:spLocks noChangeArrowheads="1"/>
            </p:cNvSpPr>
            <p:nvPr/>
          </p:nvSpPr>
          <p:spPr bwMode="auto">
            <a:xfrm>
              <a:off x="119063" y="323850"/>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59" name="Rectangle 29"/>
            <p:cNvSpPr>
              <a:spLocks noChangeArrowheads="1"/>
            </p:cNvSpPr>
            <p:nvPr/>
          </p:nvSpPr>
          <p:spPr bwMode="auto">
            <a:xfrm>
              <a:off x="119063" y="420687"/>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60" name="Rectangle 30"/>
            <p:cNvSpPr>
              <a:spLocks noChangeArrowheads="1"/>
            </p:cNvSpPr>
            <p:nvPr/>
          </p:nvSpPr>
          <p:spPr bwMode="auto">
            <a:xfrm>
              <a:off x="119063" y="517525"/>
              <a:ext cx="412750" cy="25400"/>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8461" name="Rectangle 31"/>
            <p:cNvSpPr>
              <a:spLocks noChangeArrowheads="1"/>
            </p:cNvSpPr>
            <p:nvPr/>
          </p:nvSpPr>
          <p:spPr bwMode="auto">
            <a:xfrm>
              <a:off x="119063" y="612775"/>
              <a:ext cx="412750" cy="26987"/>
            </a:xfrm>
            <a:prstGeom prst="rect">
              <a:avLst/>
            </a:prstGeom>
            <a:solidFill>
              <a:srgbClr val="A7A9AC"/>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2" presetSubtype="3">
                                  <p:stCondLst>
                                    <p:cond delay="0"/>
                                  </p:stCondLst>
                                  <p:childTnLst>
                                    <p:set>
                                      <p:cBhvr>
                                        <p:cTn dur="1" fill="hold" id="6">
                                          <p:stCondLst>
                                            <p:cond delay="0"/>
                                          </p:stCondLst>
                                        </p:cTn>
                                        <p:tgtEl>
                                          <p:spTgt spid="20482"/>
                                        </p:tgtEl>
                                        <p:attrNameLst>
                                          <p:attrName>style.visibility</p:attrName>
                                        </p:attrNameLst>
                                      </p:cBhvr>
                                      <p:to>
                                        <p:strVal val="visible"/>
                                      </p:to>
                                    </p:set>
                                    <p:anim calcmode="lin" valueType="num">
                                      <p:cBhvr additive="base">
                                        <p:cTn dur="500" fill="hold" id="7"/>
                                        <p:tgtEl>
                                          <p:spTgt spid="20482"/>
                                        </p:tgtEl>
                                        <p:attrNameLst>
                                          <p:attrName>ppt_x</p:attrName>
                                        </p:attrNameLst>
                                      </p:cBhvr>
                                      <p:tavLst>
                                        <p:tav tm="0">
                                          <p:val>
                                            <p:strVal val="1+#ppt_w/2"/>
                                          </p:val>
                                        </p:tav>
                                        <p:tav tm="100000">
                                          <p:val>
                                            <p:strVal val="#ppt_x"/>
                                          </p:val>
                                        </p:tav>
                                      </p:tavLst>
                                    </p:anim>
                                    <p:anim calcmode="lin" valueType="num">
                                      <p:cBhvr additive="base">
                                        <p:cTn dur="500" fill="hold" id="8"/>
                                        <p:tgtEl>
                                          <p:spTgt spid="20482"/>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id="10" nodeType="afterEffect" presetClass="entr" presetID="10" presetSubtype="0">
                                  <p:stCondLst>
                                    <p:cond delay="0"/>
                                  </p:stCondLst>
                                  <p:childTnLst>
                                    <p:set>
                                      <p:cBhvr>
                                        <p:cTn dur="1" fill="hold" id="11">
                                          <p:stCondLst>
                                            <p:cond delay="0"/>
                                          </p:stCondLst>
                                        </p:cTn>
                                        <p:tgtEl>
                                          <p:spTgt spid="20484"/>
                                        </p:tgtEl>
                                        <p:attrNameLst>
                                          <p:attrName>style.visibility</p:attrName>
                                        </p:attrNameLst>
                                      </p:cBhvr>
                                      <p:to>
                                        <p:strVal val="visible"/>
                                      </p:to>
                                    </p:set>
                                    <p:animEffect filter="fade" transition="in">
                                      <p:cBhvr>
                                        <p:cTn dur="500" id="12"/>
                                        <p:tgtEl>
                                          <p:spTgt spid="20484"/>
                                        </p:tgtEl>
                                      </p:cBhvr>
                                    </p:animEffect>
                                  </p:childTnLst>
                                </p:cTn>
                              </p:par>
                            </p:childTnLst>
                          </p:cTn>
                        </p:par>
                        <p:par>
                          <p:cTn fill="hold" id="13" nodeType="afterGroup">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20483"/>
                                        </p:tgtEl>
                                        <p:attrNameLst>
                                          <p:attrName>style.visibility</p:attrName>
                                        </p:attrNameLst>
                                      </p:cBhvr>
                                      <p:to>
                                        <p:strVal val="visible"/>
                                      </p:to>
                                    </p:set>
                                    <p:anim calcmode="lin" valueType="num">
                                      <p:cBhvr additive="base">
                                        <p:cTn dur="500" fill="hold" id="16"/>
                                        <p:tgtEl>
                                          <p:spTgt spid="20483"/>
                                        </p:tgtEl>
                                        <p:attrNameLst>
                                          <p:attrName>ppt_x</p:attrName>
                                        </p:attrNameLst>
                                      </p:cBhvr>
                                      <p:tavLst>
                                        <p:tav tm="0">
                                          <p:val>
                                            <p:strVal val="0-#ppt_w/2"/>
                                          </p:val>
                                        </p:tav>
                                        <p:tav tm="100000">
                                          <p:val>
                                            <p:strVal val="#ppt_x"/>
                                          </p:val>
                                        </p:tav>
                                      </p:tavLst>
                                    </p:anim>
                                    <p:anim calcmode="lin" valueType="num">
                                      <p:cBhvr additive="base">
                                        <p:cTn dur="500" fill="hold" id="17"/>
                                        <p:tgtEl>
                                          <p:spTgt spid="20483"/>
                                        </p:tgtEl>
                                        <p:attrNameLst>
                                          <p:attrName>ppt_y</p:attrName>
                                        </p:attrNameLst>
                                      </p:cBhvr>
                                      <p:tavLst>
                                        <p:tav tm="0">
                                          <p:val>
                                            <p:strVal val="#ppt_y"/>
                                          </p:val>
                                        </p:tav>
                                        <p:tav tm="100000">
                                          <p:val>
                                            <p:strVal val="#ppt_y"/>
                                          </p:val>
                                        </p:tav>
                                      </p:tavLst>
                                    </p:anim>
                                  </p:childTnLst>
                                </p:cTn>
                              </p:par>
                              <p:par>
                                <p:cTn fill="hold" grpId="0" id="18" nodeType="withEffect" presetClass="entr" presetID="2" presetSubtype="6">
                                  <p:stCondLst>
                                    <p:cond delay="0"/>
                                  </p:stCondLst>
                                  <p:childTnLst>
                                    <p:set>
                                      <p:cBhvr>
                                        <p:cTn dur="1" fill="hold" id="19">
                                          <p:stCondLst>
                                            <p:cond delay="0"/>
                                          </p:stCondLst>
                                        </p:cTn>
                                        <p:tgtEl>
                                          <p:spTgt spid="20493"/>
                                        </p:tgtEl>
                                        <p:attrNameLst>
                                          <p:attrName>style.visibility</p:attrName>
                                        </p:attrNameLst>
                                      </p:cBhvr>
                                      <p:to>
                                        <p:strVal val="visible"/>
                                      </p:to>
                                    </p:set>
                                    <p:anim calcmode="lin" valueType="num">
                                      <p:cBhvr additive="base">
                                        <p:cTn dur="500" fill="hold" id="20"/>
                                        <p:tgtEl>
                                          <p:spTgt spid="20493"/>
                                        </p:tgtEl>
                                        <p:attrNameLst>
                                          <p:attrName>ppt_x</p:attrName>
                                        </p:attrNameLst>
                                      </p:cBhvr>
                                      <p:tavLst>
                                        <p:tav tm="0">
                                          <p:val>
                                            <p:strVal val="1+#ppt_w/2"/>
                                          </p:val>
                                        </p:tav>
                                        <p:tav tm="100000">
                                          <p:val>
                                            <p:strVal val="#ppt_x"/>
                                          </p:val>
                                        </p:tav>
                                      </p:tavLst>
                                    </p:anim>
                                    <p:anim calcmode="lin" valueType="num">
                                      <p:cBhvr additive="base">
                                        <p:cTn dur="500" fill="hold" id="21"/>
                                        <p:tgtEl>
                                          <p:spTgt spid="20493"/>
                                        </p:tgtEl>
                                        <p:attrNameLst>
                                          <p:attrName>ppt_y</p:attrName>
                                        </p:attrNameLst>
                                      </p:cBhvr>
                                      <p:tavLst>
                                        <p:tav tm="0">
                                          <p:val>
                                            <p:strVal val="1+#ppt_h/2"/>
                                          </p:val>
                                        </p:tav>
                                        <p:tav tm="100000">
                                          <p:val>
                                            <p:strVal val="#ppt_y"/>
                                          </p:val>
                                        </p:tav>
                                      </p:tavLst>
                                    </p:anim>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20494"/>
                                        </p:tgtEl>
                                        <p:attrNameLst>
                                          <p:attrName>style.visibility</p:attrName>
                                        </p:attrNameLst>
                                      </p:cBhvr>
                                      <p:to>
                                        <p:strVal val="visible"/>
                                      </p:to>
                                    </p:set>
                                    <p:anim calcmode="lin" valueType="num">
                                      <p:cBhvr>
                                        <p:cTn dur="500" fill="hold" id="25"/>
                                        <p:tgtEl>
                                          <p:spTgt spid="20494"/>
                                        </p:tgtEl>
                                        <p:attrNameLst>
                                          <p:attrName>ppt_w</p:attrName>
                                        </p:attrNameLst>
                                      </p:cBhvr>
                                      <p:tavLst>
                                        <p:tav tm="0">
                                          <p:val>
                                            <p:fltVal val="0"/>
                                          </p:val>
                                        </p:tav>
                                        <p:tav tm="100000">
                                          <p:val>
                                            <p:strVal val="#ppt_w"/>
                                          </p:val>
                                        </p:tav>
                                      </p:tavLst>
                                    </p:anim>
                                    <p:anim calcmode="lin" valueType="num">
                                      <p:cBhvr>
                                        <p:cTn dur="500" fill="hold" id="26"/>
                                        <p:tgtEl>
                                          <p:spTgt spid="20494"/>
                                        </p:tgtEl>
                                        <p:attrNameLst>
                                          <p:attrName>ppt_h</p:attrName>
                                        </p:attrNameLst>
                                      </p:cBhvr>
                                      <p:tavLst>
                                        <p:tav tm="0">
                                          <p:val>
                                            <p:fltVal val="0"/>
                                          </p:val>
                                        </p:tav>
                                        <p:tav tm="100000">
                                          <p:val>
                                            <p:strVal val="#ppt_h"/>
                                          </p:val>
                                        </p:tav>
                                      </p:tavLst>
                                    </p:anim>
                                    <p:animEffect filter="fade" transition="in">
                                      <p:cBhvr>
                                        <p:cTn dur="500" id="27"/>
                                        <p:tgtEl>
                                          <p:spTgt spid="20494"/>
                                        </p:tgtEl>
                                      </p:cBhvr>
                                    </p:animEffect>
                                  </p:childTnLst>
                                </p:cTn>
                              </p:par>
                            </p:childTnLst>
                          </p:cTn>
                        </p:par>
                        <p:par>
                          <p:cTn fill="hold" id="28" nodeType="afterGroup">
                            <p:stCondLst>
                              <p:cond delay="2000"/>
                            </p:stCondLst>
                            <p:childTnLst>
                              <p:par>
                                <p:cTn fill="hold" grpId="0" id="29" nodeType="afterEffect" presetClass="entr" presetID="10" presetSubtype="0">
                                  <p:stCondLst>
                                    <p:cond delay="0"/>
                                  </p:stCondLst>
                                  <p:childTnLst>
                                    <p:set>
                                      <p:cBhvr>
                                        <p:cTn dur="1" fill="hold" id="30">
                                          <p:stCondLst>
                                            <p:cond delay="0"/>
                                          </p:stCondLst>
                                        </p:cTn>
                                        <p:tgtEl>
                                          <p:spTgt spid="20487"/>
                                        </p:tgtEl>
                                        <p:attrNameLst>
                                          <p:attrName>style.visibility</p:attrName>
                                        </p:attrNameLst>
                                      </p:cBhvr>
                                      <p:to>
                                        <p:strVal val="visible"/>
                                      </p:to>
                                    </p:set>
                                    <p:animEffect filter="fade" transition="in">
                                      <p:cBhvr>
                                        <p:cTn dur="500" id="31"/>
                                        <p:tgtEl>
                                          <p:spTgt spid="20487"/>
                                        </p:tgtEl>
                                      </p:cBhvr>
                                    </p:animEffect>
                                  </p:childTnLst>
                                </p:cTn>
                              </p:par>
                            </p:childTnLst>
                          </p:cTn>
                        </p:par>
                        <p:par>
                          <p:cTn fill="hold" id="32" nodeType="afterGroup">
                            <p:stCondLst>
                              <p:cond delay="2500"/>
                            </p:stCondLst>
                            <p:childTnLst>
                              <p:par>
                                <p:cTn fill="hold" grpId="0" id="33" nodeType="afterEffect" presetClass="entr" presetID="22" presetSubtype="8">
                                  <p:stCondLst>
                                    <p:cond delay="0"/>
                                  </p:stCondLst>
                                  <p:childTnLst>
                                    <p:set>
                                      <p:cBhvr>
                                        <p:cTn dur="1" fill="hold" id="34">
                                          <p:stCondLst>
                                            <p:cond delay="0"/>
                                          </p:stCondLst>
                                        </p:cTn>
                                        <p:tgtEl>
                                          <p:spTgt spid="20488"/>
                                        </p:tgtEl>
                                        <p:attrNameLst>
                                          <p:attrName>style.visibility</p:attrName>
                                        </p:attrNameLst>
                                      </p:cBhvr>
                                      <p:to>
                                        <p:strVal val="visible"/>
                                      </p:to>
                                    </p:set>
                                    <p:animEffect filter="wipe(left)" transition="in">
                                      <p:cBhvr>
                                        <p:cTn dur="500" id="35"/>
                                        <p:tgtEl>
                                          <p:spTgt spid="20488"/>
                                        </p:tgtEl>
                                      </p:cBhvr>
                                    </p:animEffect>
                                  </p:childTnLst>
                                </p:cTn>
                              </p:par>
                              <p:par>
                                <p:cTn fill="hold" grpId="0" id="36" nodeType="withEffect" presetClass="entr" presetID="22" presetSubtype="8">
                                  <p:stCondLst>
                                    <p:cond delay="0"/>
                                  </p:stCondLst>
                                  <p:childTnLst>
                                    <p:set>
                                      <p:cBhvr>
                                        <p:cTn dur="1" fill="hold" id="37">
                                          <p:stCondLst>
                                            <p:cond delay="0"/>
                                          </p:stCondLst>
                                        </p:cTn>
                                        <p:tgtEl>
                                          <p:spTgt spid="20489"/>
                                        </p:tgtEl>
                                        <p:attrNameLst>
                                          <p:attrName>style.visibility</p:attrName>
                                        </p:attrNameLst>
                                      </p:cBhvr>
                                      <p:to>
                                        <p:strVal val="visible"/>
                                      </p:to>
                                    </p:set>
                                    <p:animEffect filter="wipe(left)" transition="in">
                                      <p:cBhvr>
                                        <p:cTn dur="500" id="38"/>
                                        <p:tgtEl>
                                          <p:spTgt spid="20489"/>
                                        </p:tgtEl>
                                      </p:cBhvr>
                                    </p:animEffect>
                                  </p:childTnLst>
                                </p:cTn>
                              </p:par>
                              <p:par>
                                <p:cTn fill="hold" grpId="0" id="39" nodeType="withEffect" presetClass="entr" presetID="22" presetSubtype="8">
                                  <p:stCondLst>
                                    <p:cond delay="0"/>
                                  </p:stCondLst>
                                  <p:childTnLst>
                                    <p:set>
                                      <p:cBhvr>
                                        <p:cTn dur="1" fill="hold" id="40">
                                          <p:stCondLst>
                                            <p:cond delay="0"/>
                                          </p:stCondLst>
                                        </p:cTn>
                                        <p:tgtEl>
                                          <p:spTgt spid="20490"/>
                                        </p:tgtEl>
                                        <p:attrNameLst>
                                          <p:attrName>style.visibility</p:attrName>
                                        </p:attrNameLst>
                                      </p:cBhvr>
                                      <p:to>
                                        <p:strVal val="visible"/>
                                      </p:to>
                                    </p:set>
                                    <p:animEffect filter="wipe(left)" transition="in">
                                      <p:cBhvr>
                                        <p:cTn dur="500" id="41"/>
                                        <p:tgtEl>
                                          <p:spTgt spid="20490"/>
                                        </p:tgtEl>
                                      </p:cBhvr>
                                    </p:animEffect>
                                  </p:childTnLst>
                                </p:cTn>
                              </p:par>
                              <p:par>
                                <p:cTn fill="hold" grpId="0" id="42" nodeType="withEffect" presetClass="entr" presetID="22" presetSubtype="8">
                                  <p:stCondLst>
                                    <p:cond delay="0"/>
                                  </p:stCondLst>
                                  <p:childTnLst>
                                    <p:set>
                                      <p:cBhvr>
                                        <p:cTn dur="1" fill="hold" id="43">
                                          <p:stCondLst>
                                            <p:cond delay="0"/>
                                          </p:stCondLst>
                                        </p:cTn>
                                        <p:tgtEl>
                                          <p:spTgt spid="20491"/>
                                        </p:tgtEl>
                                        <p:attrNameLst>
                                          <p:attrName>style.visibility</p:attrName>
                                        </p:attrNameLst>
                                      </p:cBhvr>
                                      <p:to>
                                        <p:strVal val="visible"/>
                                      </p:to>
                                    </p:set>
                                    <p:animEffect filter="wipe(left)" transition="in">
                                      <p:cBhvr>
                                        <p:cTn dur="500" id="44"/>
                                        <p:tgtEl>
                                          <p:spTgt spid="20491"/>
                                        </p:tgtEl>
                                      </p:cBhvr>
                                    </p:animEffect>
                                  </p:childTnLst>
                                </p:cTn>
                              </p:par>
                              <p:par>
                                <p:cTn fill="hold" grpId="0" id="45" nodeType="withEffect" presetClass="entr" presetID="22" presetSubtype="8">
                                  <p:stCondLst>
                                    <p:cond delay="0"/>
                                  </p:stCondLst>
                                  <p:childTnLst>
                                    <p:set>
                                      <p:cBhvr>
                                        <p:cTn dur="1" fill="hold" id="46">
                                          <p:stCondLst>
                                            <p:cond delay="0"/>
                                          </p:stCondLst>
                                        </p:cTn>
                                        <p:tgtEl>
                                          <p:spTgt spid="20492"/>
                                        </p:tgtEl>
                                        <p:attrNameLst>
                                          <p:attrName>style.visibility</p:attrName>
                                        </p:attrNameLst>
                                      </p:cBhvr>
                                      <p:to>
                                        <p:strVal val="visible"/>
                                      </p:to>
                                    </p:set>
                                    <p:animEffect filter="wipe(left)" transition="in">
                                      <p:cBhvr>
                                        <p:cTn dur="500" id="47"/>
                                        <p:tgtEl>
                                          <p:spTgt spid="20492"/>
                                        </p:tgtEl>
                                      </p:cBhvr>
                                    </p:animEffect>
                                  </p:childTnLst>
                                </p:cTn>
                              </p:par>
                            </p:childTnLst>
                          </p:cTn>
                        </p:par>
                        <p:par>
                          <p:cTn fill="hold" id="48" nodeType="afterGroup">
                            <p:stCondLst>
                              <p:cond delay="3000"/>
                            </p:stCondLst>
                            <p:childTnLst>
                              <p:par>
                                <p:cTn fill="hold" grpId="1" id="49" nodeType="afterEffect" presetClass="emph" presetID="32" presetSubtype="0">
                                  <p:stCondLst>
                                    <p:cond delay="0"/>
                                  </p:stCondLst>
                                  <p:childTnLst>
                                    <p:animRot by="120000">
                                      <p:cBhvr>
                                        <p:cTn dur="50" fill="hold" id="50">
                                          <p:stCondLst>
                                            <p:cond delay="0"/>
                                          </p:stCondLst>
                                        </p:cTn>
                                        <p:tgtEl>
                                          <p:spTgt spid="20491"/>
                                        </p:tgtEl>
                                        <p:attrNameLst>
                                          <p:attrName>r</p:attrName>
                                        </p:attrNameLst>
                                      </p:cBhvr>
                                    </p:animRot>
                                    <p:animRot by="-239940">
                                      <p:cBhvr>
                                        <p:cTn dur="100" fill="hold" id="51">
                                          <p:stCondLst>
                                            <p:cond delay="100"/>
                                          </p:stCondLst>
                                        </p:cTn>
                                        <p:tgtEl>
                                          <p:spTgt spid="20491"/>
                                        </p:tgtEl>
                                        <p:attrNameLst>
                                          <p:attrName>r</p:attrName>
                                        </p:attrNameLst>
                                      </p:cBhvr>
                                    </p:animRot>
                                    <p:animRot by="240000">
                                      <p:cBhvr>
                                        <p:cTn dur="100" fill="hold" id="52">
                                          <p:stCondLst>
                                            <p:cond delay="200"/>
                                          </p:stCondLst>
                                        </p:cTn>
                                        <p:tgtEl>
                                          <p:spTgt spid="20491"/>
                                        </p:tgtEl>
                                        <p:attrNameLst>
                                          <p:attrName>r</p:attrName>
                                        </p:attrNameLst>
                                      </p:cBhvr>
                                    </p:animRot>
                                    <p:animRot by="-239940">
                                      <p:cBhvr>
                                        <p:cTn dur="100" fill="hold" id="53">
                                          <p:stCondLst>
                                            <p:cond delay="300"/>
                                          </p:stCondLst>
                                        </p:cTn>
                                        <p:tgtEl>
                                          <p:spTgt spid="20491"/>
                                        </p:tgtEl>
                                        <p:attrNameLst>
                                          <p:attrName>r</p:attrName>
                                        </p:attrNameLst>
                                      </p:cBhvr>
                                    </p:animRot>
                                    <p:animRot by="120000">
                                      <p:cBhvr>
                                        <p:cTn dur="100" fill="hold" id="54">
                                          <p:stCondLst>
                                            <p:cond delay="400"/>
                                          </p:stCondLst>
                                        </p:cTn>
                                        <p:tgtEl>
                                          <p:spTgt spid="20491"/>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0482"/>
      <p:bldP grpId="0" spid="20483"/>
      <p:bldP grpId="0" spid="20487"/>
      <p:bldP grpId="0" spid="20488"/>
      <p:bldP grpId="0" spid="20489"/>
      <p:bldP grpId="0" spid="20490"/>
      <p:bldP grpId="0" spid="20491"/>
      <p:bldP grpId="1" spid="20491"/>
      <p:bldP grpId="0" spid="20492"/>
      <p:bldP grpId="0" spid="20493"/>
    </p:bldLst>
  </p:timing>
</p:sld>
</file>

<file path=ppt/slides/slide15.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9458"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9459"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9460"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21509" name="组合 27"/>
          <p:cNvGrpSpPr/>
          <p:nvPr/>
        </p:nvGrpSpPr>
        <p:grpSpPr>
          <a:xfrm>
            <a:off x="6096000" y="3751263"/>
            <a:ext cx="1804988" cy="1804987"/>
            <a:chExt cx="1804610" cy="1804610"/>
          </a:xfrm>
        </p:grpSpPr>
        <p:sp>
          <p:nvSpPr>
            <p:cNvPr id="19483" name="任意多边形 17"/>
            <p:cNvSpPr/>
            <p:nvPr/>
          </p:nvSpPr>
          <p:spPr bwMode="auto">
            <a:xfrm>
              <a:off x="0" y="0"/>
              <a:ext cx="1804610" cy="1804610"/>
            </a:xfrm>
            <a:custGeom>
              <a:gdLst>
                <a:gd fmla="*/ 0 w 1804610" name="T0"/>
                <a:gd fmla="*/ 1804610 h 1804610" name="T1"/>
                <a:gd fmla="*/ 902305 w 1804610" name="T2"/>
                <a:gd fmla="*/ 0 h 1804610" name="T3"/>
                <a:gd fmla="*/ 1804610 w 1804610" name="T4"/>
                <a:gd fmla="*/ 1804610 h 1804610" name="T5"/>
                <a:gd fmla="*/ 0 w 1804610" name="T6"/>
                <a:gd fmla="*/ 1804610 h 1804610"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1804610" w="1804610">
                  <a:moveTo>
                    <a:pt x="0" y="1804610"/>
                  </a:moveTo>
                  <a:lnTo>
                    <a:pt x="902305" y="0"/>
                  </a:lnTo>
                  <a:lnTo>
                    <a:pt x="1804610" y="1804610"/>
                  </a:lnTo>
                  <a:lnTo>
                    <a:pt x="0" y="1804610"/>
                  </a:lnTo>
                  <a:close/>
                </a:path>
              </a:pathLst>
            </a:custGeom>
            <a:solidFill>
              <a:srgbClr val="64B044"/>
            </a:solidFill>
            <a:ln cap="flat" cmpd="sng" w="12700">
              <a:solidFill>
                <a:srgbClr val="FFFFFF"/>
              </a:solidFill>
              <a:round/>
            </a:ln>
          </p:spPr>
          <p:txBody>
            <a:bodyPr anchor="ctr" bIns="91440" lIns="542593" rIns="542592" tIns="993745"/>
            <a:lstStyle>
              <a:defPPr/>
            </a:lstStyle>
            <a:p>
              <a:pPr/>
              <a:endParaRPr altLang="en-US" lang="zh-CN"/>
            </a:p>
          </p:txBody>
        </p:sp>
        <p:sp>
          <p:nvSpPr>
            <p:cNvPr id="19484" name="AutoShape 29"/>
            <p:cNvSpPr/>
            <p:nvPr/>
          </p:nvSpPr>
          <p:spPr bwMode="auto">
            <a:xfrm>
              <a:off x="658675" y="1036420"/>
              <a:ext cx="487260" cy="442820"/>
            </a:xfrm>
            <a:custGeom>
              <a:gdLst>
                <a:gd fmla="*/ 250272020 w 20595" name="T0"/>
                <a:gd fmla="*/ 18785769 h 20497" name="T1"/>
                <a:gd fmla="*/ 141795996 w 20595" name="T2"/>
                <a:gd fmla="*/ 18785769 h 20497" name="T3"/>
                <a:gd fmla="*/ 17441400 w 20595" name="T4"/>
                <a:gd fmla="*/ 121536429 h 20497" name="T5"/>
                <a:gd fmla="*/ 17441400 w 20595" name="T6"/>
                <a:gd fmla="*/ 192090529 h 20497" name="T7"/>
                <a:gd fmla="*/ 101801520 w 20595" name="T8"/>
                <a:gd fmla="*/ 192090529 h 20497" name="T9"/>
                <a:gd fmla="*/ 226169531 w 20595" name="T10"/>
                <a:gd fmla="*/ 89339869 h 20497" name="T11"/>
                <a:gd fmla="*/ 226169531 w 20595" name="T12"/>
                <a:gd fmla="*/ 38942343 h 20497" name="T13"/>
                <a:gd fmla="*/ 165899053 w 20595" name="T14"/>
                <a:gd fmla="*/ 38942343 h 20497" name="T15"/>
                <a:gd fmla="*/ 72401513 w 20595" name="T16"/>
                <a:gd fmla="*/ 117109417 h 20497" name="T17"/>
                <a:gd fmla="*/ 72401513 w 20595" name="T18"/>
                <a:gd fmla="*/ 127193299 h 20497" name="T19"/>
                <a:gd fmla="*/ 84465900 w 20595" name="T20"/>
                <a:gd fmla="*/ 127193299 h 20497" name="T21"/>
                <a:gd fmla="*/ 177950570 w 20595" name="T22"/>
                <a:gd fmla="*/ 49015963 h 20497" name="T23"/>
                <a:gd fmla="*/ 214104576 w 20595" name="T24"/>
                <a:gd fmla="*/ 49015963 h 20497" name="T25"/>
                <a:gd fmla="*/ 214104576 w 20595" name="T26"/>
                <a:gd fmla="*/ 79256441 h 20497" name="T27"/>
                <a:gd fmla="*/ 89749980 w 20595" name="T28"/>
                <a:gd fmla="*/ 182007100 h 20497" name="T29"/>
                <a:gd fmla="*/ 29492917 w 20595" name="T30"/>
                <a:gd fmla="*/ 182007100 h 20497" name="T31"/>
                <a:gd fmla="*/ 29492917 w 20595" name="T32"/>
                <a:gd fmla="*/ 131619857 h 20497" name="T33"/>
                <a:gd fmla="*/ 152629493 w 20595" name="T34"/>
                <a:gd fmla="*/ 29877355 h 20497" name="T35"/>
                <a:gd fmla="*/ 237002483 w 20595" name="T36"/>
                <a:gd fmla="*/ 29877355 h 20497" name="T37"/>
                <a:gd fmla="*/ 237015922 w 20595" name="T38"/>
                <a:gd fmla="*/ 100421647 h 20497" name="T39"/>
                <a:gd fmla="*/ 144736401 w 20595" name="T40"/>
                <a:gd fmla="*/ 177580088 h 20497" name="T41"/>
                <a:gd fmla="*/ 144736401 w 20595" name="T42"/>
                <a:gd fmla="*/ 187653708 h 20497" name="T43"/>
                <a:gd fmla="*/ 156787918 w 20595" name="T44"/>
                <a:gd fmla="*/ 187653708 h 20497" name="T45"/>
                <a:gd fmla="*/ 250272020 w 20595" name="T46"/>
                <a:gd fmla="*/ 109496443 h 20497" name="T47"/>
                <a:gd fmla="*/ 250272020 w 20595" name="T48"/>
                <a:gd fmla="*/ 18785769 h 20497"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b" l="0" r="r" t="0"/>
              <a:pathLst>
                <a:path h="20497" w="20595">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grpSp>
        <p:nvGrpSpPr>
          <p:cNvPr id="21512" name="组合 25"/>
          <p:cNvGrpSpPr/>
          <p:nvPr/>
        </p:nvGrpSpPr>
        <p:grpSpPr>
          <a:xfrm>
            <a:off x="5194300" y="3751263"/>
            <a:ext cx="1803400" cy="1804987"/>
            <a:chExt cx="1804611" cy="1804611"/>
          </a:xfrm>
        </p:grpSpPr>
        <p:sp>
          <p:nvSpPr>
            <p:cNvPr id="19481" name="任意多边形 16"/>
            <p:cNvSpPr/>
            <p:nvPr/>
          </p:nvSpPr>
          <p:spPr bwMode="auto">
            <a:xfrm>
              <a:off x="0" y="0"/>
              <a:ext cx="1804611" cy="1804611"/>
            </a:xfrm>
            <a:custGeom>
              <a:gdLst>
                <a:gd fmla="*/ 1804613 w 1804610" name="T0"/>
                <a:gd fmla="*/ 0 h 1804610" name="T1"/>
                <a:gd fmla="*/ 902308 w 1804610" name="T2"/>
                <a:gd fmla="*/ 1804613 h 1804610" name="T3"/>
                <a:gd fmla="*/ 0 w 1804610" name="T4"/>
                <a:gd fmla="*/ 0 h 1804610" name="T5"/>
                <a:gd fmla="*/ 1804613 w 1804610" name="T6"/>
                <a:gd fmla="*/ 0 h 1804610"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1804610" w="1804610">
                  <a:moveTo>
                    <a:pt x="1804610" y="0"/>
                  </a:moveTo>
                  <a:lnTo>
                    <a:pt x="902305" y="1804610"/>
                  </a:lnTo>
                  <a:lnTo>
                    <a:pt x="0" y="0"/>
                  </a:lnTo>
                  <a:lnTo>
                    <a:pt x="1804610" y="0"/>
                  </a:lnTo>
                  <a:close/>
                </a:path>
              </a:pathLst>
            </a:custGeom>
            <a:solidFill>
              <a:srgbClr val="DC4437"/>
            </a:solidFill>
            <a:ln cap="flat" cmpd="sng" w="12700">
              <a:solidFill>
                <a:srgbClr val="FFFFFF"/>
              </a:solidFill>
              <a:round/>
            </a:ln>
          </p:spPr>
          <p:txBody>
            <a:bodyPr anchor="ctr" bIns="993745" lIns="542592" rIns="542594" tIns="91441"/>
            <a:lstStyle>
              <a:defPPr/>
            </a:lstStyle>
            <a:p>
              <a:pPr/>
              <a:endParaRPr altLang="en-US" lang="zh-CN"/>
            </a:p>
          </p:txBody>
        </p:sp>
        <p:sp>
          <p:nvSpPr>
            <p:cNvPr id="19482" name="AutoShape 112"/>
            <p:cNvSpPr/>
            <p:nvPr/>
          </p:nvSpPr>
          <p:spPr bwMode="auto">
            <a:xfrm>
              <a:off x="657666" y="339654"/>
              <a:ext cx="489278" cy="488848"/>
            </a:xfrm>
            <a:custGeom>
              <a:gdLst>
                <a:gd fmla="*/ 223729046 w 21020" name="T0"/>
                <a:gd fmla="*/ 105383249 h 21600" name="T1"/>
                <a:gd fmla="*/ 202718257 w 21020" name="T2"/>
                <a:gd fmla="*/ 58887716 h 21600" name="T3"/>
                <a:gd fmla="*/ 167330027 w 21020" name="T4"/>
                <a:gd fmla="*/ 25710938 h 21600" name="T5"/>
                <a:gd fmla="*/ 231813376 w 21020" name="T6"/>
                <a:gd fmla="*/ 31251917 h 21600" name="T7"/>
                <a:gd fmla="*/ 237677379 w 21020" name="T8"/>
                <a:gd fmla="*/ 92110596 h 21600" name="T9"/>
                <a:gd fmla="*/ 59652602 w 21020" name="T10"/>
                <a:gd fmla="*/ 194039568 h 21600" name="T11"/>
                <a:gd fmla="*/ 36712423 w 21020" name="T12"/>
                <a:gd fmla="*/ 152516480 h 21600" name="T13"/>
                <a:gd fmla="*/ 99883520 w 21020" name="T14"/>
                <a:gd fmla="*/ 156029147 h 21600" name="T15"/>
                <a:gd fmla="*/ 104120989 w 21020" name="T16"/>
                <a:gd fmla="*/ 216481629 h 21600" name="T17"/>
                <a:gd fmla="*/ 34518097 w 21020" name="T18"/>
                <a:gd fmla="*/ 233742286 h 21600" name="T19"/>
                <a:gd fmla="*/ 16558755 w 21020" name="T20"/>
                <a:gd fmla="*/ 222996321 h 21600" name="T21"/>
                <a:gd fmla="*/ 26118437 w 21020" name="T22"/>
                <a:gd fmla="*/ 188753130 h 21600" name="T23"/>
                <a:gd fmla="*/ 65340493 w 21020" name="T24"/>
                <a:gd fmla="*/ 226091544 h 21600" name="T25"/>
                <a:gd fmla="*/ 86868190 w 21020" name="T26"/>
                <a:gd fmla="*/ 129587291 h 21600" name="T27"/>
                <a:gd fmla="*/ 126910008 w 21020" name="T28"/>
                <a:gd fmla="*/ 64173634 h 21600" name="T29"/>
                <a:gd fmla="*/ 86868190 w 21020" name="T30"/>
                <a:gd fmla="*/ 129587291 h 21600" name="T31"/>
                <a:gd fmla="*/ 111587110 w 21020" name="T32"/>
                <a:gd fmla="*/ 144958437 h 21600" name="T33"/>
                <a:gd fmla="*/ 173623138 w 21020" name="T34"/>
                <a:gd fmla="*/ 58702294 h 21600" name="T35"/>
                <a:gd fmla="*/ 201621106 w 21020" name="T36"/>
                <a:gd fmla="*/ 83799116 h 21600" name="T37"/>
                <a:gd fmla="*/ 132660770 w 21020" name="T38"/>
                <a:gd fmla="*/ 186179843 h 21600" name="T39"/>
                <a:gd fmla="*/ 205026359 w 21020" name="T40"/>
                <a:gd fmla="*/ 91646530 h 21600" name="T41"/>
                <a:gd fmla="*/ 196652164 w 21020" name="T42"/>
                <a:gd fmla="*/ 130967155 h 21600" name="T43"/>
                <a:gd fmla="*/ 132736629 w 21020" name="T44"/>
                <a:gd fmla="*/ 192022504 h 21600" name="T45"/>
                <a:gd fmla="*/ 243503977 w 21020" name="T46"/>
                <a:gd fmla="*/ 20181728 h 21600" name="T47"/>
                <a:gd fmla="*/ 155563566 w 21020" name="T48"/>
                <a:gd fmla="*/ 14675579 h 21600" name="T49"/>
                <a:gd fmla="*/ 114866157 w 21020" name="T50"/>
                <a:gd fmla="*/ 53346737 h 21600" name="T51"/>
                <a:gd fmla="*/ 114714975 w 21020" name="T52"/>
                <a:gd fmla="*/ 53566968 h 21600" name="T53"/>
                <a:gd fmla="*/ 20745853 w 21020" name="T54"/>
                <a:gd fmla="*/ 148343574 h 21600" name="T55"/>
                <a:gd fmla="*/ 0 w 21020" name="T56"/>
                <a:gd fmla="*/ 222996321 h 21600" name="T57"/>
                <a:gd fmla="*/ 38616883 w 21020" name="T58"/>
                <a:gd fmla="*/ 248916242 h 21600" name="T59"/>
                <a:gd fmla="*/ 122962940 w 21020" name="T60"/>
                <a:gd fmla="*/ 223529505 h 21600" name="T61"/>
                <a:gd fmla="*/ 243503977 w 21020" name="T62"/>
                <a:gd fmla="*/ 20181728 h 21600"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b" l="0" r="r" t="0"/>
              <a:pathLst>
                <a:path h="21600" w="2102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grpSp>
        <p:nvGrpSpPr>
          <p:cNvPr id="21515" name="组合 26"/>
          <p:cNvGrpSpPr/>
          <p:nvPr/>
        </p:nvGrpSpPr>
        <p:grpSpPr>
          <a:xfrm>
            <a:off x="4291013" y="3751263"/>
            <a:ext cx="1804987" cy="1804987"/>
            <a:chExt cx="1804610" cy="1804610"/>
          </a:xfrm>
        </p:grpSpPr>
        <p:sp>
          <p:nvSpPr>
            <p:cNvPr id="19479" name="任意多边形 15"/>
            <p:cNvSpPr/>
            <p:nvPr/>
          </p:nvSpPr>
          <p:spPr bwMode="auto">
            <a:xfrm>
              <a:off x="0" y="0"/>
              <a:ext cx="1804610" cy="1804610"/>
            </a:xfrm>
            <a:custGeom>
              <a:gdLst>
                <a:gd fmla="*/ 0 w 1804610" name="T0"/>
                <a:gd fmla="*/ 1804610 h 1804610" name="T1"/>
                <a:gd fmla="*/ 902305 w 1804610" name="T2"/>
                <a:gd fmla="*/ 0 h 1804610" name="T3"/>
                <a:gd fmla="*/ 1804610 w 1804610" name="T4"/>
                <a:gd fmla="*/ 1804610 h 1804610" name="T5"/>
                <a:gd fmla="*/ 0 w 1804610" name="T6"/>
                <a:gd fmla="*/ 1804610 h 1804610"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1804610" w="1804610">
                  <a:moveTo>
                    <a:pt x="0" y="1804610"/>
                  </a:moveTo>
                  <a:lnTo>
                    <a:pt x="902305" y="0"/>
                  </a:lnTo>
                  <a:lnTo>
                    <a:pt x="1804610" y="1804610"/>
                  </a:lnTo>
                  <a:lnTo>
                    <a:pt x="0" y="1804610"/>
                  </a:lnTo>
                  <a:close/>
                </a:path>
              </a:pathLst>
            </a:custGeom>
            <a:solidFill>
              <a:srgbClr val="11AACC"/>
            </a:solidFill>
            <a:ln cap="flat" cmpd="sng" w="12700">
              <a:solidFill>
                <a:srgbClr val="FFFFFF"/>
              </a:solidFill>
              <a:round/>
            </a:ln>
          </p:spPr>
          <p:txBody>
            <a:bodyPr anchor="ctr" bIns="91440" lIns="542593" rIns="542592" tIns="993745"/>
            <a:lstStyle>
              <a:defPPr/>
            </a:lstStyle>
            <a:p>
              <a:pPr/>
              <a:endParaRPr altLang="en-US" lang="zh-CN"/>
            </a:p>
          </p:txBody>
        </p:sp>
        <p:pic>
          <p:nvPicPr>
            <p:cNvPr id="19480" name="组合 20"/>
            <p:cNvPicPr>
              <a:picLocks noChangeArrowheads="1"/>
            </p:cNvPicPr>
            <p:nvPr/>
          </p:nvPicPr>
          <p:blipFill>
            <a:blip r:embed="rId2">
              <a:extLst>
                <a:ext uri="{28A0092B-C50C-407E-A947-70E740481C1C}">
                  <a14:useLocalDpi val="0"/>
                </a:ext>
              </a:extLst>
            </a:blip>
            <a:stretch>
              <a:fillRect/>
            </a:stretch>
          </p:blipFill>
          <p:spPr bwMode="auto">
            <a:xfrm>
              <a:off x="731938" y="1015597"/>
              <a:ext cx="335210" cy="4875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grpSp>
        <p:nvGrpSpPr>
          <p:cNvPr id="21518" name="组合 24"/>
          <p:cNvGrpSpPr/>
          <p:nvPr/>
        </p:nvGrpSpPr>
        <p:grpSpPr>
          <a:xfrm>
            <a:off x="5194300" y="1947863"/>
            <a:ext cx="1803400" cy="1803400"/>
            <a:chExt cx="1804610" cy="1804610"/>
          </a:xfrm>
        </p:grpSpPr>
        <p:sp>
          <p:nvSpPr>
            <p:cNvPr id="19477" name="任意多边形 14"/>
            <p:cNvSpPr/>
            <p:nvPr/>
          </p:nvSpPr>
          <p:spPr bwMode="auto">
            <a:xfrm>
              <a:off x="0" y="0"/>
              <a:ext cx="1804610" cy="1804610"/>
            </a:xfrm>
            <a:custGeom>
              <a:gdLst>
                <a:gd fmla="*/ 0 w 1804610" name="T0"/>
                <a:gd fmla="*/ 1804610 h 1804610" name="T1"/>
                <a:gd fmla="*/ 902305 w 1804610" name="T2"/>
                <a:gd fmla="*/ 0 h 1804610" name="T3"/>
                <a:gd fmla="*/ 1804610 w 1804610" name="T4"/>
                <a:gd fmla="*/ 1804610 h 1804610" name="T5"/>
                <a:gd fmla="*/ 0 w 1804610" name="T6"/>
                <a:gd fmla="*/ 1804610 h 1804610" name="T7"/>
                <a:gd fmla="*/ 0 60000 65536" name="T8"/>
                <a:gd fmla="*/ 0 60000 65536" name="T9"/>
                <a:gd fmla="*/ 0 60000 65536" name="T10"/>
                <a:gd fmla="*/ 0 60000 65536" name="T11"/>
              </a:gdLst>
              <a:cxnLst>
                <a:cxn ang="T8">
                  <a:pos x="T0" y="T1"/>
                </a:cxn>
                <a:cxn ang="T9">
                  <a:pos x="T2" y="T3"/>
                </a:cxn>
                <a:cxn ang="T10">
                  <a:pos x="T4" y="T5"/>
                </a:cxn>
                <a:cxn ang="T11">
                  <a:pos x="T6" y="T7"/>
                </a:cxn>
              </a:cxnLst>
              <a:rect b="b" l="0" r="r" t="0"/>
              <a:pathLst>
                <a:path h="1804610" w="1804610">
                  <a:moveTo>
                    <a:pt x="0" y="1804610"/>
                  </a:moveTo>
                  <a:lnTo>
                    <a:pt x="902305" y="0"/>
                  </a:lnTo>
                  <a:lnTo>
                    <a:pt x="1804610" y="1804610"/>
                  </a:lnTo>
                  <a:lnTo>
                    <a:pt x="0" y="1804610"/>
                  </a:lnTo>
                  <a:close/>
                </a:path>
              </a:pathLst>
            </a:custGeom>
            <a:solidFill>
              <a:srgbClr val="F7971E"/>
            </a:solidFill>
            <a:ln cap="flat" cmpd="sng" w="12700">
              <a:solidFill>
                <a:srgbClr val="FFFFFF"/>
              </a:solidFill>
              <a:round/>
            </a:ln>
          </p:spPr>
          <p:txBody>
            <a:bodyPr anchor="ctr" bIns="91440" lIns="542593" rIns="542592" tIns="993745"/>
            <a:lstStyle>
              <a:defPPr/>
            </a:lstStyle>
            <a:p>
              <a:pPr/>
              <a:endParaRPr altLang="en-US" lang="zh-CN"/>
            </a:p>
          </p:txBody>
        </p:sp>
        <p:sp>
          <p:nvSpPr>
            <p:cNvPr id="19478" name="Freeform 15"/>
            <p:cNvSpPr>
              <a:spLocks noEditPoints="1"/>
            </p:cNvSpPr>
            <p:nvPr/>
          </p:nvSpPr>
          <p:spPr bwMode="auto">
            <a:xfrm>
              <a:off x="666611" y="961603"/>
              <a:ext cx="452728" cy="452208"/>
            </a:xfrm>
            <a:custGeom>
              <a:gdLst>
                <a:gd fmla="*/ 2147483647 w 371" name="T0"/>
                <a:gd fmla="*/ 1825342481 h 370" name="T1"/>
                <a:gd fmla="*/ 2147483647 w 371" name="T2"/>
                <a:gd fmla="*/ 2147483647 h 370" name="T3"/>
                <a:gd fmla="*/ 2147483647 w 371" name="T4"/>
                <a:gd fmla="*/ 2147483647 h 370" name="T5"/>
                <a:gd fmla="*/ 2147483647 w 371" name="T6"/>
                <a:gd fmla="*/ 2147483647 h 370" name="T7"/>
                <a:gd fmla="*/ 2147483647 w 371" name="T8"/>
                <a:gd fmla="*/ 1825342481 h 370" name="T9"/>
                <a:gd fmla="*/ 2147483647 w 371" name="T10"/>
                <a:gd fmla="*/ 2147483647 h 370" name="T11"/>
                <a:gd fmla="*/ 2147483647 w 371" name="T12"/>
                <a:gd fmla="*/ 2147483647 h 370" name="T13"/>
                <a:gd fmla="*/ 2147483647 w 371" name="T14"/>
                <a:gd fmla="*/ 2147483647 h 370" name="T15"/>
                <a:gd fmla="*/ 2147483647 w 371" name="T16"/>
                <a:gd fmla="*/ 2147483647 h 370" name="T17"/>
                <a:gd fmla="*/ 2147483647 w 371" name="T18"/>
                <a:gd fmla="*/ 2147483647 h 370" name="T19"/>
                <a:gd fmla="*/ 2147483647 w 371" name="T20"/>
                <a:gd fmla="*/ 2147483647 h 370" name="T21"/>
                <a:gd fmla="*/ 2147483647 w 371" name="T22"/>
                <a:gd fmla="*/ 2147483647 h 370" name="T23"/>
                <a:gd fmla="*/ 2147483647 w 371" name="T24"/>
                <a:gd fmla="*/ 2147483647 h 370" name="T25"/>
                <a:gd fmla="*/ 2147483647 w 371" name="T26"/>
                <a:gd fmla="*/ 2147483647 h 370" name="T27"/>
                <a:gd fmla="*/ 2147483647 w 371" name="T28"/>
                <a:gd fmla="*/ 2147483647 h 370" name="T29"/>
                <a:gd fmla="*/ 2147483647 w 371" name="T30"/>
                <a:gd fmla="*/ 2147483647 h 370" name="T31"/>
                <a:gd fmla="*/ 2147483647 w 371" name="T32"/>
                <a:gd fmla="*/ 2147483647 h 370" name="T33"/>
                <a:gd fmla="*/ 2147483647 w 371" name="T34"/>
                <a:gd fmla="*/ 2147483647 h 370" name="T35"/>
                <a:gd fmla="*/ 2147483647 w 371" name="T36"/>
                <a:gd fmla="*/ 2147483647 h 370" name="T37"/>
                <a:gd fmla="*/ 2147483647 w 371" name="T38"/>
                <a:gd fmla="*/ 2147483647 h 370" name="T39"/>
                <a:gd fmla="*/ 2147483647 w 371" name="T40"/>
                <a:gd fmla="*/ 2147483647 h 370" name="T41"/>
                <a:gd fmla="*/ 2147483647 w 371" name="T42"/>
                <a:gd fmla="*/ 2147483647 h 370" name="T43"/>
                <a:gd fmla="*/ 2147483647 w 371" name="T44"/>
                <a:gd fmla="*/ 2147483647 h 370" name="T45"/>
                <a:gd fmla="*/ 2147483647 w 371" name="T46"/>
                <a:gd fmla="*/ 2147483647 h 370" name="T47"/>
                <a:gd fmla="*/ 2147483647 w 371" name="T48"/>
                <a:gd fmla="*/ 2147483647 h 370" name="T49"/>
                <a:gd fmla="*/ 2147483647 w 371" name="T50"/>
                <a:gd fmla="*/ 2147483647 h 370" name="T51"/>
                <a:gd fmla="*/ 2147483647 w 371" name="T52"/>
                <a:gd fmla="*/ 2147483647 h 370" name="T53"/>
                <a:gd fmla="*/ 2147483647 w 371" name="T54"/>
                <a:gd fmla="*/ 2147483647 h 370" name="T55"/>
                <a:gd fmla="*/ 2147483647 w 371" name="T56"/>
                <a:gd fmla="*/ 2147483647 h 370" name="T57"/>
                <a:gd fmla="*/ 2147483647 w 371" name="T58"/>
                <a:gd fmla="*/ 2147483647 h 370" name="T59"/>
                <a:gd fmla="*/ 2147483647 w 371" name="T60"/>
                <a:gd fmla="*/ 2147483647 h 370" name="T61"/>
                <a:gd fmla="*/ 2147483647 w 371" name="T62"/>
                <a:gd fmla="*/ 2147483647 h 370" name="T63"/>
                <a:gd fmla="*/ 2147483647 w 371" name="T64"/>
                <a:gd fmla="*/ 2147483647 h 370" name="T65"/>
                <a:gd fmla="*/ 2147483647 w 371" name="T66"/>
                <a:gd fmla="*/ 2147483647 h 370" name="T67"/>
                <a:gd fmla="*/ 2147483647 w 371" name="T68"/>
                <a:gd fmla="*/ 2147483647 h 370" name="T69"/>
                <a:gd fmla="*/ 2147483647 w 371" name="T70"/>
                <a:gd fmla="*/ 2147483647 h 370" name="T71"/>
                <a:gd fmla="*/ 2147483647 w 371" name="T72"/>
                <a:gd fmla="*/ 2147483647 h 370" name="T73"/>
                <a:gd fmla="*/ 2147483647 w 371" name="T74"/>
                <a:gd fmla="*/ 2147483647 h 370"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 fmla="*/ 0 60000 65536" name="T96"/>
                <a:gd fmla="*/ 0 60000 65536" name="T97"/>
                <a:gd fmla="*/ 0 60000 65536" name="T98"/>
                <a:gd fmla="*/ 0 60000 65536" name="T99"/>
                <a:gd fmla="*/ 0 60000 65536" name="T100"/>
                <a:gd fmla="*/ 0 60000 65536" name="T101"/>
                <a:gd fmla="*/ 0 60000 65536" name="T102"/>
                <a:gd fmla="*/ 0 60000 65536" name="T103"/>
                <a:gd fmla="*/ 0 60000 65536" name="T104"/>
                <a:gd fmla="*/ 0 60000 65536" name="T105"/>
                <a:gd fmla="*/ 0 60000 65536" name="T106"/>
                <a:gd fmla="*/ 0 60000 65536" name="T107"/>
                <a:gd fmla="*/ 0 60000 65536" name="T108"/>
                <a:gd fmla="*/ 0 60000 65536" name="T109"/>
                <a:gd fmla="*/ 0 60000 65536" name="T110"/>
                <a:gd fmla="*/ 0 60000 65536" name="T111"/>
                <a:gd fmla="*/ 0 60000 65536" name="T112"/>
                <a:gd fmla="*/ 0 60000 65536" name="T113"/>
              </a:gd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b="b" l="0" r="r" t="0"/>
              <a:pathLst>
                <a:path h="370" w="371">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a:extLst>
              <a:ext uri="{91240B29-F687-4F45-9708-019B960494DF}">
                <a14:hiddenLine w="9525">
                  <a:solidFill>
                    <a:srgbClr val="000000"/>
                  </a:solidFill>
                  <a:round/>
                  <a:headEnd/>
                  <a:tailEnd/>
                </a14:hiddenLine>
              </a:ext>
            </a:extLst>
          </p:spPr>
          <p:txBody>
            <a:bodyPr bIns="60960" lIns="121920" rIns="121920" tIns="60960"/>
            <a:lstStyle>
              <a:defPPr/>
            </a:lstStyle>
            <a:p>
              <a:pPr/>
              <a:endParaRPr altLang="en-US" lang="zh-CN"/>
            </a:p>
          </p:txBody>
        </p:sp>
      </p:grpSp>
      <p:grpSp>
        <p:nvGrpSpPr>
          <p:cNvPr id="21521" name="组合 32"/>
          <p:cNvGrpSpPr/>
          <p:nvPr/>
        </p:nvGrpSpPr>
        <p:grpSpPr>
          <a:xfrm>
            <a:off x="852488" y="2297113"/>
            <a:ext cx="3005137" cy="1277937"/>
            <a:chExt cx="3004456" cy="1277273"/>
          </a:xfrm>
        </p:grpSpPr>
        <p:cxnSp>
          <p:nvCxnSpPr>
            <p:cNvPr id="19475" name="直接连接符 29"/>
            <p:cNvCxnSpPr>
              <a:cxnSpLocks noChangeShapeType="1"/>
            </p:cNvCxnSpPr>
            <p:nvPr/>
          </p:nvCxnSpPr>
          <p:spPr bwMode="auto">
            <a:xfrm flipH="1">
              <a:off x="0" y="23800"/>
              <a:ext cx="0" cy="1229674"/>
            </a:xfrm>
            <a:prstGeom prst="line">
              <a:avLst/>
            </a:prstGeom>
            <a:noFill/>
            <a:ln w="28575">
              <a:solidFill>
                <a:srgbClr val="11AACC"/>
              </a:solidFill>
              <a:round/>
            </a:ln>
            <a:extLst>
              <a:ext uri="{909E8E84-426E-40DD-AFC4-6F175D3DCCD1}">
                <a14:hiddenFill>
                  <a:noFill/>
                </a14:hiddenFill>
              </a:ext>
            </a:extLst>
          </p:spPr>
        </p:cxnSp>
        <p:sp>
          <p:nvSpPr>
            <p:cNvPr id="19476" name="文本框 56"/>
            <p:cNvSpPr txBox="1">
              <a:spLocks noChangeArrowheads="1"/>
            </p:cNvSpPr>
            <p:nvPr/>
          </p:nvSpPr>
          <p:spPr bwMode="auto">
            <a:xfrm>
              <a:off x="142843" y="0"/>
              <a:ext cx="2861613" cy="2284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11AACC"/>
                  </a:solidFill>
                  <a:latin charset="-122" pitchFamily="34" typeface="微软雅黑"/>
                  <a:ea charset="-122" pitchFamily="34" typeface="微软雅黑"/>
                </a:rPr>
                <a:t>此处输入标题</a:t>
              </a:r>
            </a:p>
            <a:p>
              <a:pPr eaLnBrk="1" hangingPunct="1"/>
              <a:endParaRPr altLang="en-US" b="1" lang="zh-CN">
                <a:solidFill>
                  <a:srgbClr val="11AACC"/>
                </a:solidFill>
                <a:latin charset="-122" pitchFamily="34" typeface="微软雅黑"/>
                <a:ea charset="-122" pitchFamily="34" typeface="微软雅黑"/>
              </a:endParaRPr>
            </a:p>
            <a:p>
              <a:pPr eaLnBrk="1" hangingPunct="1"/>
              <a:r>
                <a:rPr altLang="en-US" b="1" lang="zh-CN">
                  <a:solidFill>
                    <a:srgbClr val="11AACC"/>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grpSp>
      <p:grpSp>
        <p:nvGrpSpPr>
          <p:cNvPr id="21524" name="组合 33"/>
          <p:cNvGrpSpPr/>
          <p:nvPr/>
        </p:nvGrpSpPr>
        <p:grpSpPr>
          <a:xfrm>
            <a:off x="852488" y="4090988"/>
            <a:ext cx="3005137" cy="1277937"/>
            <a:chExt cx="3004456" cy="1277273"/>
          </a:xfrm>
        </p:grpSpPr>
        <p:cxnSp>
          <p:nvCxnSpPr>
            <p:cNvPr id="19473" name="直接连接符 34"/>
            <p:cNvCxnSpPr>
              <a:cxnSpLocks noChangeShapeType="1"/>
            </p:cNvCxnSpPr>
            <p:nvPr/>
          </p:nvCxnSpPr>
          <p:spPr bwMode="auto">
            <a:xfrm flipH="1">
              <a:off x="0" y="23800"/>
              <a:ext cx="0" cy="1229674"/>
            </a:xfrm>
            <a:prstGeom prst="line">
              <a:avLst/>
            </a:prstGeom>
            <a:noFill/>
            <a:ln w="28575">
              <a:solidFill>
                <a:srgbClr val="64B044"/>
              </a:solidFill>
              <a:round/>
            </a:ln>
            <a:extLst>
              <a:ext uri="{909E8E84-426E-40DD-AFC4-6F175D3DCCD1}">
                <a14:hiddenFill>
                  <a:noFill/>
                </a14:hiddenFill>
              </a:ext>
            </a:extLst>
          </p:spPr>
        </p:cxnSp>
        <p:sp>
          <p:nvSpPr>
            <p:cNvPr id="19474" name="文本框 56"/>
            <p:cNvSpPr txBox="1">
              <a:spLocks noChangeArrowheads="1"/>
            </p:cNvSpPr>
            <p:nvPr/>
          </p:nvSpPr>
          <p:spPr bwMode="auto">
            <a:xfrm>
              <a:off x="142843" y="0"/>
              <a:ext cx="2861613" cy="2284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64B044"/>
                  </a:solidFill>
                  <a:latin charset="-122" pitchFamily="34" typeface="微软雅黑"/>
                  <a:ea charset="-122" pitchFamily="34" typeface="微软雅黑"/>
                </a:rPr>
                <a:t>此处输入标题</a:t>
              </a:r>
            </a:p>
            <a:p>
              <a:pPr eaLnBrk="1" hangingPunct="1"/>
              <a:endParaRPr altLang="en-US" b="1" lang="zh-CN">
                <a:solidFill>
                  <a:srgbClr val="64B044"/>
                </a:solidFill>
                <a:latin charset="-122" pitchFamily="34" typeface="微软雅黑"/>
                <a:ea charset="-122" pitchFamily="34" typeface="微软雅黑"/>
              </a:endParaRPr>
            </a:p>
            <a:p>
              <a:pPr eaLnBrk="1" hangingPunct="1"/>
              <a:r>
                <a:rPr altLang="en-US" b="1" lang="zh-CN">
                  <a:solidFill>
                    <a:srgbClr val="64B044"/>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grpSp>
      <p:grpSp>
        <p:nvGrpSpPr>
          <p:cNvPr id="21527" name="组合 44"/>
          <p:cNvGrpSpPr/>
          <p:nvPr/>
        </p:nvGrpSpPr>
        <p:grpSpPr>
          <a:xfrm>
            <a:off x="8251825" y="2297113"/>
            <a:ext cx="3063875" cy="1277937"/>
            <a:chExt cx="3063835" cy="1277273"/>
          </a:xfrm>
        </p:grpSpPr>
        <p:sp>
          <p:nvSpPr>
            <p:cNvPr id="19471" name="文本框 56"/>
            <p:cNvSpPr txBox="1">
              <a:spLocks noChangeArrowheads="1"/>
            </p:cNvSpPr>
            <p:nvPr/>
          </p:nvSpPr>
          <p:spPr bwMode="auto">
            <a:xfrm>
              <a:off x="-2" y="0"/>
              <a:ext cx="2862226" cy="2284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r" eaLnBrk="1" hangingPunct="1"/>
              <a:r>
                <a:rPr altLang="en-US" b="1" lang="zh-CN">
                  <a:solidFill>
                    <a:srgbClr val="DC4437"/>
                  </a:solidFill>
                  <a:latin charset="-122" pitchFamily="34" typeface="微软雅黑"/>
                  <a:ea charset="-122" pitchFamily="34" typeface="微软雅黑"/>
                </a:rPr>
                <a:t>此处输入标题</a:t>
              </a:r>
            </a:p>
            <a:p>
              <a:pPr algn="r" eaLnBrk="1" hangingPunct="1"/>
              <a:endParaRPr altLang="en-US" b="1" lang="zh-CN">
                <a:solidFill>
                  <a:srgbClr val="DC4437"/>
                </a:solidFill>
                <a:latin charset="-122" pitchFamily="34" typeface="微软雅黑"/>
                <a:ea charset="-122" pitchFamily="34" typeface="微软雅黑"/>
              </a:endParaRPr>
            </a:p>
            <a:p>
              <a:pPr algn="r" eaLnBrk="1" hangingPunct="1"/>
              <a:r>
                <a:rPr altLang="en-US" b="1" lang="zh-CN">
                  <a:solidFill>
                    <a:srgbClr val="DC4437"/>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cxnSp>
          <p:nvCxnSpPr>
            <p:cNvPr id="19472" name="直接连接符 42"/>
            <p:cNvCxnSpPr>
              <a:cxnSpLocks noChangeShapeType="1"/>
            </p:cNvCxnSpPr>
            <p:nvPr/>
          </p:nvCxnSpPr>
          <p:spPr bwMode="auto">
            <a:xfrm flipH="1">
              <a:off x="3063835" y="23800"/>
              <a:ext cx="0" cy="1229674"/>
            </a:xfrm>
            <a:prstGeom prst="line">
              <a:avLst/>
            </a:prstGeom>
            <a:noFill/>
            <a:ln w="28575">
              <a:solidFill>
                <a:srgbClr val="DC4437"/>
              </a:solidFill>
              <a:round/>
            </a:ln>
            <a:extLst>
              <a:ext uri="{909E8E84-426E-40DD-AFC4-6F175D3DCCD1}">
                <a14:hiddenFill>
                  <a:noFill/>
                </a14:hiddenFill>
              </a:ext>
            </a:extLst>
          </p:spPr>
        </p:cxnSp>
      </p:grpSp>
      <p:grpSp>
        <p:nvGrpSpPr>
          <p:cNvPr id="21530" name="组合 45"/>
          <p:cNvGrpSpPr/>
          <p:nvPr/>
        </p:nvGrpSpPr>
        <p:grpSpPr>
          <a:xfrm>
            <a:off x="8251825" y="4090988"/>
            <a:ext cx="3063875" cy="1277937"/>
            <a:chExt cx="3063835" cy="1277273"/>
          </a:xfrm>
        </p:grpSpPr>
        <p:sp>
          <p:nvSpPr>
            <p:cNvPr id="19469" name="文本框 56"/>
            <p:cNvSpPr txBox="1">
              <a:spLocks noChangeArrowheads="1"/>
            </p:cNvSpPr>
            <p:nvPr/>
          </p:nvSpPr>
          <p:spPr bwMode="auto">
            <a:xfrm>
              <a:off x="-2" y="0"/>
              <a:ext cx="2862226" cy="22848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r" eaLnBrk="1" hangingPunct="1"/>
              <a:r>
                <a:rPr altLang="en-US" b="1" lang="zh-CN">
                  <a:solidFill>
                    <a:srgbClr val="F7971E"/>
                  </a:solidFill>
                  <a:latin charset="-122" pitchFamily="34" typeface="微软雅黑"/>
                  <a:ea charset="-122" pitchFamily="34" typeface="微软雅黑"/>
                </a:rPr>
                <a:t>此处输入标题</a:t>
              </a:r>
            </a:p>
            <a:p>
              <a:pPr algn="r" eaLnBrk="1" hangingPunct="1"/>
              <a:endParaRPr altLang="en-US" b="1" lang="zh-CN">
                <a:solidFill>
                  <a:srgbClr val="F7971E"/>
                </a:solidFill>
                <a:latin charset="-122" pitchFamily="34" typeface="微软雅黑"/>
                <a:ea charset="-122" pitchFamily="34" typeface="微软雅黑"/>
              </a:endParaRPr>
            </a:p>
            <a:p>
              <a:pPr algn="r" eaLnBrk="1" hangingPunct="1"/>
              <a:r>
                <a:rPr altLang="en-US" b="1" lang="zh-CN">
                  <a:solidFill>
                    <a:srgbClr val="F7971E"/>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cxnSp>
          <p:nvCxnSpPr>
            <p:cNvPr id="19470" name="直接连接符 43"/>
            <p:cNvCxnSpPr>
              <a:cxnSpLocks noChangeShapeType="1"/>
            </p:cNvCxnSpPr>
            <p:nvPr/>
          </p:nvCxnSpPr>
          <p:spPr bwMode="auto">
            <a:xfrm flipH="1">
              <a:off x="3063835" y="23800"/>
              <a:ext cx="0" cy="1229674"/>
            </a:xfrm>
            <a:prstGeom prst="line">
              <a:avLst/>
            </a:prstGeom>
            <a:noFill/>
            <a:ln w="28575">
              <a:solidFill>
                <a:srgbClr val="F7971E"/>
              </a:solidFill>
              <a:round/>
            </a:ln>
            <a:extLst>
              <a:ext uri="{909E8E84-426E-40DD-AFC4-6F175D3DCCD1}">
                <a14:hiddenFill>
                  <a:noFill/>
                </a14:hiddenFill>
              </a:ext>
            </a:extLst>
          </p:spPr>
        </p:cxn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10" presetSubtype="0">
                                  <p:stCondLst>
                                    <p:cond delay="0"/>
                                  </p:stCondLst>
                                  <p:childTnLst>
                                    <p:set>
                                      <p:cBhvr>
                                        <p:cTn dur="1" fill="hold" id="6">
                                          <p:stCondLst>
                                            <p:cond delay="0"/>
                                          </p:stCondLst>
                                        </p:cTn>
                                        <p:tgtEl>
                                          <p:spTgt spid="21515"/>
                                        </p:tgtEl>
                                        <p:attrNameLst>
                                          <p:attrName>style.visibility</p:attrName>
                                        </p:attrNameLst>
                                      </p:cBhvr>
                                      <p:to>
                                        <p:strVal val="visible"/>
                                      </p:to>
                                    </p:set>
                                    <p:animEffect filter="fade" transition="in">
                                      <p:cBhvr>
                                        <p:cTn dur="500" id="7"/>
                                        <p:tgtEl>
                                          <p:spTgt spid="21515"/>
                                        </p:tgtEl>
                                      </p:cBhvr>
                                    </p:animEffect>
                                  </p:childTnLst>
                                </p:cTn>
                              </p:par>
                            </p:childTnLst>
                          </p:cTn>
                        </p:par>
                        <p:par>
                          <p:cTn fill="hold" id="8" nodeType="afterGroup">
                            <p:stCondLst>
                              <p:cond delay="500"/>
                            </p:stCondLst>
                            <p:childTnLst>
                              <p:par>
                                <p:cTn fill="hold" id="9" nodeType="afterEffect" presetClass="entr" presetID="10" presetSubtype="0">
                                  <p:stCondLst>
                                    <p:cond delay="0"/>
                                  </p:stCondLst>
                                  <p:childTnLst>
                                    <p:set>
                                      <p:cBhvr>
                                        <p:cTn dur="1" fill="hold" id="10">
                                          <p:stCondLst>
                                            <p:cond delay="0"/>
                                          </p:stCondLst>
                                        </p:cTn>
                                        <p:tgtEl>
                                          <p:spTgt spid="21509"/>
                                        </p:tgtEl>
                                        <p:attrNameLst>
                                          <p:attrName>style.visibility</p:attrName>
                                        </p:attrNameLst>
                                      </p:cBhvr>
                                      <p:to>
                                        <p:strVal val="visible"/>
                                      </p:to>
                                    </p:set>
                                    <p:animEffect filter="fade" transition="in">
                                      <p:cBhvr>
                                        <p:cTn dur="500" id="11"/>
                                        <p:tgtEl>
                                          <p:spTgt spid="21509"/>
                                        </p:tgtEl>
                                      </p:cBhvr>
                                    </p:animEffect>
                                  </p:childTnLst>
                                </p:cTn>
                              </p:par>
                            </p:childTnLst>
                          </p:cTn>
                        </p:par>
                        <p:par>
                          <p:cTn fill="hold" id="12" nodeType="afterGroup">
                            <p:stCondLst>
                              <p:cond delay="1000"/>
                            </p:stCondLst>
                            <p:childTnLst>
                              <p:par>
                                <p:cTn fill="hold" id="13" nodeType="afterEffect" presetClass="entr" presetID="10" presetSubtype="0">
                                  <p:stCondLst>
                                    <p:cond delay="0"/>
                                  </p:stCondLst>
                                  <p:childTnLst>
                                    <p:set>
                                      <p:cBhvr>
                                        <p:cTn dur="1" fill="hold" id="14">
                                          <p:stCondLst>
                                            <p:cond delay="0"/>
                                          </p:stCondLst>
                                        </p:cTn>
                                        <p:tgtEl>
                                          <p:spTgt spid="21512"/>
                                        </p:tgtEl>
                                        <p:attrNameLst>
                                          <p:attrName>style.visibility</p:attrName>
                                        </p:attrNameLst>
                                      </p:cBhvr>
                                      <p:to>
                                        <p:strVal val="visible"/>
                                      </p:to>
                                    </p:set>
                                    <p:animEffect filter="fade" transition="in">
                                      <p:cBhvr>
                                        <p:cTn dur="500" id="15"/>
                                        <p:tgtEl>
                                          <p:spTgt spid="21512"/>
                                        </p:tgtEl>
                                      </p:cBhvr>
                                    </p:animEffect>
                                  </p:childTnLst>
                                </p:cTn>
                              </p:par>
                            </p:childTnLst>
                          </p:cTn>
                        </p:par>
                        <p:par>
                          <p:cTn fill="hold" id="16" nodeType="afterGroup">
                            <p:stCondLst>
                              <p:cond delay="1500"/>
                            </p:stCondLst>
                            <p:childTnLst>
                              <p:par>
                                <p:cTn fill="hold" id="17" nodeType="afterEffect" presetClass="entr" presetID="10" presetSubtype="0">
                                  <p:stCondLst>
                                    <p:cond delay="0"/>
                                  </p:stCondLst>
                                  <p:childTnLst>
                                    <p:set>
                                      <p:cBhvr>
                                        <p:cTn dur="1" fill="hold" id="18">
                                          <p:stCondLst>
                                            <p:cond delay="0"/>
                                          </p:stCondLst>
                                        </p:cTn>
                                        <p:tgtEl>
                                          <p:spTgt spid="21518"/>
                                        </p:tgtEl>
                                        <p:attrNameLst>
                                          <p:attrName>style.visibility</p:attrName>
                                        </p:attrNameLst>
                                      </p:cBhvr>
                                      <p:to>
                                        <p:strVal val="visible"/>
                                      </p:to>
                                    </p:set>
                                    <p:animEffect filter="fade" transition="in">
                                      <p:cBhvr>
                                        <p:cTn dur="500" id="19"/>
                                        <p:tgtEl>
                                          <p:spTgt spid="21518"/>
                                        </p:tgtEl>
                                      </p:cBhvr>
                                    </p:animEffect>
                                  </p:childTnLst>
                                </p:cTn>
                              </p:par>
                            </p:childTnLst>
                          </p:cTn>
                        </p:par>
                        <p:par>
                          <p:cTn fill="hold" id="20" nodeType="afterGroup">
                            <p:stCondLst>
                              <p:cond delay="2000"/>
                            </p:stCondLst>
                            <p:childTnLst>
                              <p:par>
                                <p:cTn fill="hold" id="21" nodeType="afterEffect" presetClass="entr" presetID="22" presetSubtype="8">
                                  <p:stCondLst>
                                    <p:cond delay="0"/>
                                  </p:stCondLst>
                                  <p:childTnLst>
                                    <p:set>
                                      <p:cBhvr>
                                        <p:cTn dur="1" fill="hold" id="22">
                                          <p:stCondLst>
                                            <p:cond delay="0"/>
                                          </p:stCondLst>
                                        </p:cTn>
                                        <p:tgtEl>
                                          <p:spTgt spid="21521"/>
                                        </p:tgtEl>
                                        <p:attrNameLst>
                                          <p:attrName>style.visibility</p:attrName>
                                        </p:attrNameLst>
                                      </p:cBhvr>
                                      <p:to>
                                        <p:strVal val="visible"/>
                                      </p:to>
                                    </p:set>
                                    <p:animEffect filter="wipe(left)" transition="in">
                                      <p:cBhvr>
                                        <p:cTn dur="500" id="23"/>
                                        <p:tgtEl>
                                          <p:spTgt spid="21521"/>
                                        </p:tgtEl>
                                      </p:cBhvr>
                                    </p:animEffect>
                                  </p:childTnLst>
                                </p:cTn>
                              </p:par>
                            </p:childTnLst>
                          </p:cTn>
                        </p:par>
                        <p:par>
                          <p:cTn fill="hold" id="24" nodeType="afterGroup">
                            <p:stCondLst>
                              <p:cond delay="2500"/>
                            </p:stCondLst>
                            <p:childTnLst>
                              <p:par>
                                <p:cTn fill="hold" id="25" nodeType="afterEffect" presetClass="entr" presetID="22" presetSubtype="8">
                                  <p:stCondLst>
                                    <p:cond delay="0"/>
                                  </p:stCondLst>
                                  <p:childTnLst>
                                    <p:set>
                                      <p:cBhvr>
                                        <p:cTn dur="1" fill="hold" id="26">
                                          <p:stCondLst>
                                            <p:cond delay="0"/>
                                          </p:stCondLst>
                                        </p:cTn>
                                        <p:tgtEl>
                                          <p:spTgt spid="21524"/>
                                        </p:tgtEl>
                                        <p:attrNameLst>
                                          <p:attrName>style.visibility</p:attrName>
                                        </p:attrNameLst>
                                      </p:cBhvr>
                                      <p:to>
                                        <p:strVal val="visible"/>
                                      </p:to>
                                    </p:set>
                                    <p:animEffect filter="wipe(left)" transition="in">
                                      <p:cBhvr>
                                        <p:cTn dur="500" id="27"/>
                                        <p:tgtEl>
                                          <p:spTgt spid="21524"/>
                                        </p:tgtEl>
                                      </p:cBhvr>
                                    </p:animEffect>
                                  </p:childTnLst>
                                </p:cTn>
                              </p:par>
                            </p:childTnLst>
                          </p:cTn>
                        </p:par>
                        <p:par>
                          <p:cTn fill="hold" id="28" nodeType="afterGroup">
                            <p:stCondLst>
                              <p:cond delay="3000"/>
                            </p:stCondLst>
                            <p:childTnLst>
                              <p:par>
                                <p:cTn fill="hold" id="29" nodeType="afterEffect" presetClass="entr" presetID="22" presetSubtype="2">
                                  <p:stCondLst>
                                    <p:cond delay="0"/>
                                  </p:stCondLst>
                                  <p:childTnLst>
                                    <p:set>
                                      <p:cBhvr>
                                        <p:cTn dur="1" fill="hold" id="30">
                                          <p:stCondLst>
                                            <p:cond delay="0"/>
                                          </p:stCondLst>
                                        </p:cTn>
                                        <p:tgtEl>
                                          <p:spTgt spid="21527"/>
                                        </p:tgtEl>
                                        <p:attrNameLst>
                                          <p:attrName>style.visibility</p:attrName>
                                        </p:attrNameLst>
                                      </p:cBhvr>
                                      <p:to>
                                        <p:strVal val="visible"/>
                                      </p:to>
                                    </p:set>
                                    <p:animEffect filter="wipe(right)" transition="in">
                                      <p:cBhvr>
                                        <p:cTn dur="500" id="31"/>
                                        <p:tgtEl>
                                          <p:spTgt spid="21527"/>
                                        </p:tgtEl>
                                      </p:cBhvr>
                                    </p:animEffect>
                                  </p:childTnLst>
                                </p:cTn>
                              </p:par>
                            </p:childTnLst>
                          </p:cTn>
                        </p:par>
                        <p:par>
                          <p:cTn fill="hold" id="32" nodeType="afterGroup">
                            <p:stCondLst>
                              <p:cond delay="3500"/>
                            </p:stCondLst>
                            <p:childTnLst>
                              <p:par>
                                <p:cTn fill="hold" id="33" nodeType="afterEffect" presetClass="entr" presetID="22" presetSubtype="2">
                                  <p:stCondLst>
                                    <p:cond delay="0"/>
                                  </p:stCondLst>
                                  <p:childTnLst>
                                    <p:set>
                                      <p:cBhvr>
                                        <p:cTn dur="1" fill="hold" id="34">
                                          <p:stCondLst>
                                            <p:cond delay="0"/>
                                          </p:stCondLst>
                                        </p:cTn>
                                        <p:tgtEl>
                                          <p:spTgt spid="21530"/>
                                        </p:tgtEl>
                                        <p:attrNameLst>
                                          <p:attrName>style.visibility</p:attrName>
                                        </p:attrNameLst>
                                      </p:cBhvr>
                                      <p:to>
                                        <p:strVal val="visible"/>
                                      </p:to>
                                    </p:set>
                                    <p:animEffect filter="wipe(right)" transition="in">
                                      <p:cBhvr>
                                        <p:cTn dur="500" id="35"/>
                                        <p:tgtEl>
                                          <p:spTgt spid="2153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20482"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F7971E"/>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0483" name="矩形 2"/>
          <p:cNvSpPr>
            <a:spLocks noChangeArrowheads="1"/>
          </p:cNvSpPr>
          <p:nvPr/>
        </p:nvSpPr>
        <p:spPr bwMode="auto">
          <a:xfrm>
            <a:off x="0" y="6678613"/>
            <a:ext cx="12192000" cy="179387"/>
          </a:xfrm>
          <a:prstGeom prst="rect">
            <a:avLst/>
          </a:prstGeom>
          <a:solidFill>
            <a:srgbClr val="F7971E"/>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20484"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sp>
        <p:nvSpPr>
          <p:cNvPr id="22533" name="椭圆 4"/>
          <p:cNvSpPr>
            <a:spLocks noChangeArrowheads="1"/>
          </p:cNvSpPr>
          <p:nvPr/>
        </p:nvSpPr>
        <p:spPr bwMode="auto">
          <a:xfrm>
            <a:off x="1587500" y="2898775"/>
            <a:ext cx="3371850" cy="3371850"/>
          </a:xfrm>
          <a:prstGeom prst="ellipse">
            <a:avLst/>
          </a:prstGeom>
          <a:solidFill>
            <a:srgbClr val="11AACC"/>
          </a:solidFill>
          <a:ln w="12700">
            <a:solidFill>
              <a:srgbClr val="FFFFFF"/>
            </a:solidFill>
            <a:round/>
          </a:ln>
        </p:spPr>
        <p:txBody>
          <a:bodyPr/>
          <a:lstStyle>
            <a:defPPr/>
          </a:lstStyle>
          <a:p>
            <a:pPr/>
            <a:endParaRPr altLang="en-US" lang="zh-CN"/>
          </a:p>
        </p:txBody>
      </p:sp>
      <p:sp>
        <p:nvSpPr>
          <p:cNvPr id="22534" name="椭圆 5"/>
          <p:cNvSpPr>
            <a:spLocks noChangeArrowheads="1"/>
          </p:cNvSpPr>
          <p:nvPr/>
        </p:nvSpPr>
        <p:spPr bwMode="auto">
          <a:xfrm>
            <a:off x="2068513" y="3381375"/>
            <a:ext cx="2408237" cy="2408238"/>
          </a:xfrm>
          <a:prstGeom prst="ellipse">
            <a:avLst/>
          </a:prstGeom>
          <a:solidFill>
            <a:srgbClr val="64B044"/>
          </a:solidFill>
          <a:ln w="12700">
            <a:solidFill>
              <a:srgbClr val="FFFFFF"/>
            </a:solidFill>
            <a:round/>
          </a:ln>
        </p:spPr>
        <p:txBody>
          <a:bodyPr/>
          <a:lstStyle>
            <a:defPPr/>
          </a:lstStyle>
          <a:p>
            <a:pPr/>
            <a:endParaRPr altLang="en-US" lang="zh-CN"/>
          </a:p>
        </p:txBody>
      </p:sp>
      <p:sp>
        <p:nvSpPr>
          <p:cNvPr id="22535" name="椭圆 6"/>
          <p:cNvSpPr>
            <a:spLocks noChangeArrowheads="1"/>
          </p:cNvSpPr>
          <p:nvPr/>
        </p:nvSpPr>
        <p:spPr bwMode="auto">
          <a:xfrm>
            <a:off x="2551113" y="3862388"/>
            <a:ext cx="1444625" cy="1444625"/>
          </a:xfrm>
          <a:prstGeom prst="ellipse">
            <a:avLst/>
          </a:prstGeom>
          <a:solidFill>
            <a:srgbClr val="DC4437"/>
          </a:solidFill>
          <a:ln w="12700">
            <a:solidFill>
              <a:srgbClr val="FFFFFF"/>
            </a:solidFill>
            <a:round/>
          </a:ln>
        </p:spPr>
        <p:txBody>
          <a:bodyPr/>
          <a:lstStyle>
            <a:defPPr/>
          </a:lstStyle>
          <a:p>
            <a:pPr/>
            <a:endParaRPr altLang="en-US" lang="zh-CN"/>
          </a:p>
        </p:txBody>
      </p:sp>
      <p:sp>
        <p:nvSpPr>
          <p:cNvPr id="22536" name="椭圆 7"/>
          <p:cNvSpPr>
            <a:spLocks noChangeArrowheads="1"/>
          </p:cNvSpPr>
          <p:nvPr/>
        </p:nvSpPr>
        <p:spPr bwMode="auto">
          <a:xfrm>
            <a:off x="3032125" y="4344988"/>
            <a:ext cx="481013" cy="481012"/>
          </a:xfrm>
          <a:prstGeom prst="ellipse">
            <a:avLst/>
          </a:prstGeom>
          <a:solidFill>
            <a:srgbClr val="F7971E"/>
          </a:solidFill>
          <a:ln w="12700">
            <a:solidFill>
              <a:srgbClr val="FFFFFF"/>
            </a:solidFill>
            <a:round/>
          </a:ln>
        </p:spPr>
        <p:txBody>
          <a:bodyPr/>
          <a:lstStyle>
            <a:defPPr/>
          </a:lstStyle>
          <a:p>
            <a:pPr/>
            <a:endParaRPr altLang="en-US" lang="zh-CN"/>
          </a:p>
        </p:txBody>
      </p:sp>
      <p:grpSp>
        <p:nvGrpSpPr>
          <p:cNvPr id="22537" name="组合 8"/>
          <p:cNvGrpSpPr/>
          <p:nvPr/>
        </p:nvGrpSpPr>
        <p:grpSpPr>
          <a:xfrm>
            <a:off x="3244850" y="2178050"/>
            <a:ext cx="2276475" cy="2384425"/>
            <a:chExt cx="2275888" cy="2384063"/>
          </a:xfrm>
        </p:grpSpPr>
        <p:sp>
          <p:nvSpPr>
            <p:cNvPr id="20503" name="直接连接符 9"/>
            <p:cNvSpPr>
              <a:spLocks noChangeShapeType="1"/>
            </p:cNvSpPr>
            <p:nvPr/>
          </p:nvSpPr>
          <p:spPr bwMode="auto">
            <a:xfrm>
              <a:off x="1853722" y="0"/>
              <a:ext cx="422166" cy="0"/>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sp>
          <p:nvSpPr>
            <p:cNvPr id="20504" name="直接连接符 10"/>
            <p:cNvSpPr>
              <a:spLocks noChangeShapeType="1"/>
            </p:cNvSpPr>
            <p:nvPr/>
          </p:nvSpPr>
          <p:spPr bwMode="auto">
            <a:xfrm rot="5400000">
              <a:off x="-264377" y="265964"/>
              <a:ext cx="2382475" cy="1853722"/>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grpSp>
      <p:grpSp>
        <p:nvGrpSpPr>
          <p:cNvPr id="22540" name="组合 11"/>
          <p:cNvGrpSpPr/>
          <p:nvPr/>
        </p:nvGrpSpPr>
        <p:grpSpPr>
          <a:xfrm>
            <a:off x="3644900" y="2984500"/>
            <a:ext cx="1876425" cy="1957388"/>
            <a:chExt cx="1875499" cy="1956983"/>
          </a:xfrm>
        </p:grpSpPr>
        <p:sp>
          <p:nvSpPr>
            <p:cNvPr id="20501" name="直接连接符 12"/>
            <p:cNvSpPr>
              <a:spLocks noChangeShapeType="1"/>
            </p:cNvSpPr>
            <p:nvPr/>
          </p:nvSpPr>
          <p:spPr bwMode="auto">
            <a:xfrm>
              <a:off x="1453432" y="0"/>
              <a:ext cx="422067" cy="0"/>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sp>
          <p:nvSpPr>
            <p:cNvPr id="20502" name="直接连接符 13"/>
            <p:cNvSpPr>
              <a:spLocks noChangeShapeType="1"/>
            </p:cNvSpPr>
            <p:nvPr/>
          </p:nvSpPr>
          <p:spPr bwMode="auto">
            <a:xfrm rot="5400000">
              <a:off x="-252568" y="252568"/>
              <a:ext cx="1956983" cy="1451846"/>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grpSp>
      <p:grpSp>
        <p:nvGrpSpPr>
          <p:cNvPr id="22543" name="组合 14"/>
          <p:cNvGrpSpPr/>
          <p:nvPr/>
        </p:nvGrpSpPr>
        <p:grpSpPr>
          <a:xfrm>
            <a:off x="3978275" y="3790950"/>
            <a:ext cx="1543050" cy="1492250"/>
            <a:chExt cx="1542545" cy="1492533"/>
          </a:xfrm>
        </p:grpSpPr>
        <p:sp>
          <p:nvSpPr>
            <p:cNvPr id="20499" name="直接连接符 15"/>
            <p:cNvSpPr>
              <a:spLocks noChangeShapeType="1"/>
            </p:cNvSpPr>
            <p:nvPr/>
          </p:nvSpPr>
          <p:spPr bwMode="auto">
            <a:xfrm>
              <a:off x="1120408" y="0"/>
              <a:ext cx="422137" cy="0"/>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sp>
          <p:nvSpPr>
            <p:cNvPr id="20500" name="直接连接符 16"/>
            <p:cNvSpPr>
              <a:spLocks noChangeShapeType="1"/>
            </p:cNvSpPr>
            <p:nvPr/>
          </p:nvSpPr>
          <p:spPr bwMode="auto">
            <a:xfrm rot="5400000">
              <a:off x="-186062" y="186062"/>
              <a:ext cx="1492533" cy="1120408"/>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grpSp>
      <p:grpSp>
        <p:nvGrpSpPr>
          <p:cNvPr id="22546" name="组合 17"/>
          <p:cNvGrpSpPr/>
          <p:nvPr/>
        </p:nvGrpSpPr>
        <p:grpSpPr>
          <a:xfrm>
            <a:off x="4313238" y="4597400"/>
            <a:ext cx="1208087" cy="1025525"/>
            <a:chExt cx="1206782" cy="1025891"/>
          </a:xfrm>
        </p:grpSpPr>
        <p:sp>
          <p:nvSpPr>
            <p:cNvPr id="20497" name="直接连接符 18"/>
            <p:cNvSpPr>
              <a:spLocks noChangeShapeType="1"/>
            </p:cNvSpPr>
            <p:nvPr/>
          </p:nvSpPr>
          <p:spPr bwMode="auto">
            <a:xfrm>
              <a:off x="784963" y="0"/>
              <a:ext cx="421819" cy="0"/>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sp>
          <p:nvSpPr>
            <p:cNvPr id="20498" name="直接连接符 19"/>
            <p:cNvSpPr>
              <a:spLocks noChangeShapeType="1"/>
            </p:cNvSpPr>
            <p:nvPr/>
          </p:nvSpPr>
          <p:spPr bwMode="auto">
            <a:xfrm rot="5400000">
              <a:off x="-121257" y="121257"/>
              <a:ext cx="1025891" cy="783378"/>
            </a:xfrm>
            <a:prstGeom prst="line">
              <a:avLst/>
            </a:prstGeom>
            <a:noFill/>
            <a:ln w="12700">
              <a:solidFill>
                <a:srgbClr val="D9D9D9"/>
              </a:solidFill>
              <a:round/>
            </a:ln>
            <a:extLst>
              <a:ext uri="{909E8E84-426E-40DD-AFC4-6F175D3DCCD1}">
                <a14:hiddenFill>
                  <a:noFill/>
                </a14:hiddenFill>
              </a:ext>
            </a:extLst>
          </p:spPr>
          <p:txBody>
            <a:bodyPr/>
            <a:lstStyle>
              <a:defPPr/>
            </a:lstStyle>
            <a:p>
              <a:pPr/>
              <a:endParaRPr altLang="en-US" lang="zh-CN"/>
            </a:p>
          </p:txBody>
        </p:sp>
      </p:grpSp>
      <p:sp>
        <p:nvSpPr>
          <p:cNvPr id="22549" name="文本框 56"/>
          <p:cNvSpPr txBox="1">
            <a:spLocks noChangeArrowheads="1"/>
          </p:cNvSpPr>
          <p:nvPr/>
        </p:nvSpPr>
        <p:spPr bwMode="auto">
          <a:xfrm>
            <a:off x="5521325" y="1903413"/>
            <a:ext cx="6418263" cy="8229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sz="1600">
                <a:solidFill>
                  <a:srgbClr val="F7971E"/>
                </a:solidFill>
                <a:latin charset="-122" pitchFamily="34" typeface="微软雅黑"/>
                <a:ea charset="-122" pitchFamily="34" typeface="微软雅黑"/>
              </a:rPr>
              <a:t>此处输入标题</a:t>
            </a:r>
          </a:p>
          <a:p>
            <a:pPr eaLnBrk="1" hangingPunct="1"/>
            <a:endParaRPr altLang="en-US" b="1" lang="zh-CN" sz="1600">
              <a:solidFill>
                <a:srgbClr val="F7971E"/>
              </a:solidFill>
              <a:latin charset="-122" pitchFamily="34" typeface="微软雅黑"/>
              <a:ea charset="-122" pitchFamily="34" typeface="微软雅黑"/>
            </a:endParaRPr>
          </a:p>
          <a:p>
            <a:pPr eaLnBrk="1" hangingPunct="1"/>
            <a:r>
              <a:rPr altLang="en-US" b="1" lang="zh-CN" sz="1600">
                <a:solidFill>
                  <a:srgbClr val="F7971E"/>
                </a:solidFill>
                <a:latin charset="-122" pitchFamily="34" typeface="微软雅黑"/>
                <a:ea charset="-122" pitchFamily="34" typeface="微软雅黑"/>
              </a:rPr>
              <a:t>点击此处输入文字点击此处输入文字点击此处输入文字</a:t>
            </a:r>
          </a:p>
        </p:txBody>
      </p:sp>
      <p:sp>
        <p:nvSpPr>
          <p:cNvPr id="22550" name="文本框 56"/>
          <p:cNvSpPr txBox="1">
            <a:spLocks noChangeArrowheads="1"/>
          </p:cNvSpPr>
          <p:nvPr/>
        </p:nvSpPr>
        <p:spPr bwMode="auto">
          <a:xfrm>
            <a:off x="5521325" y="2708275"/>
            <a:ext cx="6418263" cy="8229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sz="1600">
                <a:solidFill>
                  <a:srgbClr val="DC4437"/>
                </a:solidFill>
                <a:latin charset="-122" pitchFamily="34" typeface="微软雅黑"/>
                <a:ea charset="-122" pitchFamily="34" typeface="微软雅黑"/>
              </a:rPr>
              <a:t>此处输入标题</a:t>
            </a:r>
          </a:p>
          <a:p>
            <a:pPr eaLnBrk="1" hangingPunct="1"/>
            <a:endParaRPr altLang="en-US" b="1" lang="zh-CN" sz="1600">
              <a:solidFill>
                <a:srgbClr val="DC4437"/>
              </a:solidFill>
              <a:latin charset="-122" pitchFamily="34" typeface="微软雅黑"/>
              <a:ea charset="-122" pitchFamily="34" typeface="微软雅黑"/>
            </a:endParaRPr>
          </a:p>
          <a:p>
            <a:pPr eaLnBrk="1" hangingPunct="1"/>
            <a:r>
              <a:rPr altLang="en-US" b="1" lang="zh-CN" sz="1600">
                <a:solidFill>
                  <a:srgbClr val="DC4437"/>
                </a:solidFill>
                <a:latin charset="-122" pitchFamily="34" typeface="微软雅黑"/>
                <a:ea charset="-122" pitchFamily="34" typeface="微软雅黑"/>
              </a:rPr>
              <a:t>点击此处输入文字点击此处输入文字点击此处输入文字</a:t>
            </a:r>
          </a:p>
        </p:txBody>
      </p:sp>
      <p:sp>
        <p:nvSpPr>
          <p:cNvPr id="22551" name="文本框 56"/>
          <p:cNvSpPr txBox="1">
            <a:spLocks noChangeArrowheads="1"/>
          </p:cNvSpPr>
          <p:nvPr/>
        </p:nvSpPr>
        <p:spPr bwMode="auto">
          <a:xfrm>
            <a:off x="5521325" y="3514725"/>
            <a:ext cx="6418263" cy="8229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sz="1600">
                <a:solidFill>
                  <a:srgbClr val="64B044"/>
                </a:solidFill>
                <a:latin charset="-122" pitchFamily="34" typeface="微软雅黑"/>
                <a:ea charset="-122" pitchFamily="34" typeface="微软雅黑"/>
              </a:rPr>
              <a:t>此处输入标题</a:t>
            </a:r>
          </a:p>
          <a:p>
            <a:pPr eaLnBrk="1" hangingPunct="1"/>
            <a:endParaRPr altLang="en-US" b="1" lang="zh-CN" sz="1600">
              <a:solidFill>
                <a:srgbClr val="64B044"/>
              </a:solidFill>
              <a:latin charset="-122" pitchFamily="34" typeface="微软雅黑"/>
              <a:ea charset="-122" pitchFamily="34" typeface="微软雅黑"/>
            </a:endParaRPr>
          </a:p>
          <a:p>
            <a:pPr eaLnBrk="1" hangingPunct="1"/>
            <a:r>
              <a:rPr altLang="en-US" b="1" lang="zh-CN" sz="1600">
                <a:solidFill>
                  <a:srgbClr val="64B044"/>
                </a:solidFill>
                <a:latin charset="-122" pitchFamily="34" typeface="微软雅黑"/>
                <a:ea charset="-122" pitchFamily="34" typeface="微软雅黑"/>
              </a:rPr>
              <a:t>点击此处输入文字点击此处输入文字点击此处输入文字</a:t>
            </a:r>
          </a:p>
        </p:txBody>
      </p:sp>
      <p:sp>
        <p:nvSpPr>
          <p:cNvPr id="22552" name="文本框 56"/>
          <p:cNvSpPr txBox="1">
            <a:spLocks noChangeArrowheads="1"/>
          </p:cNvSpPr>
          <p:nvPr/>
        </p:nvSpPr>
        <p:spPr bwMode="auto">
          <a:xfrm>
            <a:off x="5521325" y="4321175"/>
            <a:ext cx="6418263" cy="8229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sz="1600">
                <a:solidFill>
                  <a:srgbClr val="11AACC"/>
                </a:solidFill>
                <a:latin charset="-122" pitchFamily="34" typeface="微软雅黑"/>
                <a:ea charset="-122" pitchFamily="34" typeface="微软雅黑"/>
              </a:rPr>
              <a:t>此处输入标题</a:t>
            </a:r>
          </a:p>
          <a:p>
            <a:pPr eaLnBrk="1" hangingPunct="1"/>
            <a:endParaRPr altLang="en-US" b="1" lang="zh-CN" sz="1600">
              <a:solidFill>
                <a:srgbClr val="11AACC"/>
              </a:solidFill>
              <a:latin charset="-122" pitchFamily="34" typeface="微软雅黑"/>
              <a:ea charset="-122" pitchFamily="34" typeface="微软雅黑"/>
            </a:endParaRPr>
          </a:p>
          <a:p>
            <a:pPr eaLnBrk="1" hangingPunct="1"/>
            <a:r>
              <a:rPr altLang="en-US" b="1" lang="zh-CN" sz="1600">
                <a:solidFill>
                  <a:srgbClr val="11AACC"/>
                </a:solidFill>
                <a:latin charset="-122" pitchFamily="34" typeface="微软雅黑"/>
                <a:ea charset="-122" pitchFamily="34" typeface="微软雅黑"/>
              </a:rPr>
              <a:t>点击此处输入文字点击此处输入文字点击此处输入文字</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31" presetSubtype="0">
                                  <p:stCondLst>
                                    <p:cond delay="0"/>
                                  </p:stCondLst>
                                  <p:childTnLst>
                                    <p:set>
                                      <p:cBhvr>
                                        <p:cTn dur="1" fill="hold" id="6">
                                          <p:stCondLst>
                                            <p:cond delay="0"/>
                                          </p:stCondLst>
                                        </p:cTn>
                                        <p:tgtEl>
                                          <p:spTgt spid="22533"/>
                                        </p:tgtEl>
                                        <p:attrNameLst>
                                          <p:attrName>style.visibility</p:attrName>
                                        </p:attrNameLst>
                                      </p:cBhvr>
                                      <p:to>
                                        <p:strVal val="visible"/>
                                      </p:to>
                                    </p:set>
                                    <p:anim calcmode="lin" valueType="num">
                                      <p:cBhvr>
                                        <p:cTn dur="500" fill="hold" id="7"/>
                                        <p:tgtEl>
                                          <p:spTgt spid="22533"/>
                                        </p:tgtEl>
                                        <p:attrNameLst>
                                          <p:attrName>ppt_w</p:attrName>
                                        </p:attrNameLst>
                                      </p:cBhvr>
                                      <p:tavLst>
                                        <p:tav tm="0">
                                          <p:val>
                                            <p:fltVal val="0"/>
                                          </p:val>
                                        </p:tav>
                                        <p:tav tm="100000">
                                          <p:val>
                                            <p:strVal val="#ppt_w"/>
                                          </p:val>
                                        </p:tav>
                                      </p:tavLst>
                                    </p:anim>
                                    <p:anim calcmode="lin" valueType="num">
                                      <p:cBhvr>
                                        <p:cTn dur="500" fill="hold" id="8"/>
                                        <p:tgtEl>
                                          <p:spTgt spid="22533"/>
                                        </p:tgtEl>
                                        <p:attrNameLst>
                                          <p:attrName>ppt_h</p:attrName>
                                        </p:attrNameLst>
                                      </p:cBhvr>
                                      <p:tavLst>
                                        <p:tav tm="0">
                                          <p:val>
                                            <p:fltVal val="0"/>
                                          </p:val>
                                        </p:tav>
                                        <p:tav tm="100000">
                                          <p:val>
                                            <p:strVal val="#ppt_h"/>
                                          </p:val>
                                        </p:tav>
                                      </p:tavLst>
                                    </p:anim>
                                    <p:anim calcmode="lin" valueType="num">
                                      <p:cBhvr>
                                        <p:cTn dur="500" fill="hold" id="9"/>
                                        <p:tgtEl>
                                          <p:spTgt spid="22533"/>
                                        </p:tgtEl>
                                        <p:attrNameLst>
                                          <p:attrName>style.rotation</p:attrName>
                                        </p:attrNameLst>
                                      </p:cBhvr>
                                      <p:tavLst>
                                        <p:tav tm="0">
                                          <p:val>
                                            <p:fltVal val="90"/>
                                          </p:val>
                                        </p:tav>
                                        <p:tav tm="100000">
                                          <p:val>
                                            <p:fltVal val="0"/>
                                          </p:val>
                                        </p:tav>
                                      </p:tavLst>
                                    </p:anim>
                                    <p:animEffect filter="fade" transition="in">
                                      <p:cBhvr>
                                        <p:cTn dur="500" id="10"/>
                                        <p:tgtEl>
                                          <p:spTgt spid="22533"/>
                                        </p:tgtEl>
                                      </p:cBhvr>
                                    </p:animEffect>
                                  </p:childTnLst>
                                </p:cTn>
                              </p:par>
                            </p:childTnLst>
                          </p:cTn>
                        </p:par>
                        <p:par>
                          <p:cTn fill="hold" id="11" nodeType="afterGroup">
                            <p:stCondLst>
                              <p:cond delay="500"/>
                            </p:stCondLst>
                            <p:childTnLst>
                              <p:par>
                                <p:cTn fill="hold" grpId="0" id="12" nodeType="afterEffect" presetClass="entr" presetID="31" presetSubtype="0">
                                  <p:stCondLst>
                                    <p:cond delay="0"/>
                                  </p:stCondLst>
                                  <p:childTnLst>
                                    <p:set>
                                      <p:cBhvr>
                                        <p:cTn dur="1" fill="hold" id="13">
                                          <p:stCondLst>
                                            <p:cond delay="0"/>
                                          </p:stCondLst>
                                        </p:cTn>
                                        <p:tgtEl>
                                          <p:spTgt spid="22534"/>
                                        </p:tgtEl>
                                        <p:attrNameLst>
                                          <p:attrName>style.visibility</p:attrName>
                                        </p:attrNameLst>
                                      </p:cBhvr>
                                      <p:to>
                                        <p:strVal val="visible"/>
                                      </p:to>
                                    </p:set>
                                    <p:anim calcmode="lin" valueType="num">
                                      <p:cBhvr>
                                        <p:cTn dur="500" fill="hold" id="14"/>
                                        <p:tgtEl>
                                          <p:spTgt spid="22534"/>
                                        </p:tgtEl>
                                        <p:attrNameLst>
                                          <p:attrName>ppt_w</p:attrName>
                                        </p:attrNameLst>
                                      </p:cBhvr>
                                      <p:tavLst>
                                        <p:tav tm="0">
                                          <p:val>
                                            <p:fltVal val="0"/>
                                          </p:val>
                                        </p:tav>
                                        <p:tav tm="100000">
                                          <p:val>
                                            <p:strVal val="#ppt_w"/>
                                          </p:val>
                                        </p:tav>
                                      </p:tavLst>
                                    </p:anim>
                                    <p:anim calcmode="lin" valueType="num">
                                      <p:cBhvr>
                                        <p:cTn dur="500" fill="hold" id="15"/>
                                        <p:tgtEl>
                                          <p:spTgt spid="22534"/>
                                        </p:tgtEl>
                                        <p:attrNameLst>
                                          <p:attrName>ppt_h</p:attrName>
                                        </p:attrNameLst>
                                      </p:cBhvr>
                                      <p:tavLst>
                                        <p:tav tm="0">
                                          <p:val>
                                            <p:fltVal val="0"/>
                                          </p:val>
                                        </p:tav>
                                        <p:tav tm="100000">
                                          <p:val>
                                            <p:strVal val="#ppt_h"/>
                                          </p:val>
                                        </p:tav>
                                      </p:tavLst>
                                    </p:anim>
                                    <p:anim calcmode="lin" valueType="num">
                                      <p:cBhvr>
                                        <p:cTn dur="500" fill="hold" id="16"/>
                                        <p:tgtEl>
                                          <p:spTgt spid="22534"/>
                                        </p:tgtEl>
                                        <p:attrNameLst>
                                          <p:attrName>style.rotation</p:attrName>
                                        </p:attrNameLst>
                                      </p:cBhvr>
                                      <p:tavLst>
                                        <p:tav tm="0">
                                          <p:val>
                                            <p:fltVal val="90"/>
                                          </p:val>
                                        </p:tav>
                                        <p:tav tm="100000">
                                          <p:val>
                                            <p:fltVal val="0"/>
                                          </p:val>
                                        </p:tav>
                                      </p:tavLst>
                                    </p:anim>
                                    <p:animEffect filter="fade" transition="in">
                                      <p:cBhvr>
                                        <p:cTn dur="500" id="17"/>
                                        <p:tgtEl>
                                          <p:spTgt spid="22534"/>
                                        </p:tgtEl>
                                      </p:cBhvr>
                                    </p:animEffect>
                                  </p:childTnLst>
                                </p:cTn>
                              </p:par>
                            </p:childTnLst>
                          </p:cTn>
                        </p:par>
                        <p:par>
                          <p:cTn fill="hold" id="18" nodeType="afterGroup">
                            <p:stCondLst>
                              <p:cond delay="1000"/>
                            </p:stCondLst>
                            <p:childTnLst>
                              <p:par>
                                <p:cTn fill="hold" grpId="0" id="19" nodeType="afterEffect" presetClass="entr" presetID="31" presetSubtype="0">
                                  <p:stCondLst>
                                    <p:cond delay="0"/>
                                  </p:stCondLst>
                                  <p:childTnLst>
                                    <p:set>
                                      <p:cBhvr>
                                        <p:cTn dur="1" fill="hold" id="20">
                                          <p:stCondLst>
                                            <p:cond delay="0"/>
                                          </p:stCondLst>
                                        </p:cTn>
                                        <p:tgtEl>
                                          <p:spTgt spid="22535"/>
                                        </p:tgtEl>
                                        <p:attrNameLst>
                                          <p:attrName>style.visibility</p:attrName>
                                        </p:attrNameLst>
                                      </p:cBhvr>
                                      <p:to>
                                        <p:strVal val="visible"/>
                                      </p:to>
                                    </p:set>
                                    <p:anim calcmode="lin" valueType="num">
                                      <p:cBhvr>
                                        <p:cTn dur="500" fill="hold" id="21"/>
                                        <p:tgtEl>
                                          <p:spTgt spid="22535"/>
                                        </p:tgtEl>
                                        <p:attrNameLst>
                                          <p:attrName>ppt_w</p:attrName>
                                        </p:attrNameLst>
                                      </p:cBhvr>
                                      <p:tavLst>
                                        <p:tav tm="0">
                                          <p:val>
                                            <p:fltVal val="0"/>
                                          </p:val>
                                        </p:tav>
                                        <p:tav tm="100000">
                                          <p:val>
                                            <p:strVal val="#ppt_w"/>
                                          </p:val>
                                        </p:tav>
                                      </p:tavLst>
                                    </p:anim>
                                    <p:anim calcmode="lin" valueType="num">
                                      <p:cBhvr>
                                        <p:cTn dur="500" fill="hold" id="22"/>
                                        <p:tgtEl>
                                          <p:spTgt spid="22535"/>
                                        </p:tgtEl>
                                        <p:attrNameLst>
                                          <p:attrName>ppt_h</p:attrName>
                                        </p:attrNameLst>
                                      </p:cBhvr>
                                      <p:tavLst>
                                        <p:tav tm="0">
                                          <p:val>
                                            <p:fltVal val="0"/>
                                          </p:val>
                                        </p:tav>
                                        <p:tav tm="100000">
                                          <p:val>
                                            <p:strVal val="#ppt_h"/>
                                          </p:val>
                                        </p:tav>
                                      </p:tavLst>
                                    </p:anim>
                                    <p:anim calcmode="lin" valueType="num">
                                      <p:cBhvr>
                                        <p:cTn dur="500" fill="hold" id="23"/>
                                        <p:tgtEl>
                                          <p:spTgt spid="22535"/>
                                        </p:tgtEl>
                                        <p:attrNameLst>
                                          <p:attrName>style.rotation</p:attrName>
                                        </p:attrNameLst>
                                      </p:cBhvr>
                                      <p:tavLst>
                                        <p:tav tm="0">
                                          <p:val>
                                            <p:fltVal val="90"/>
                                          </p:val>
                                        </p:tav>
                                        <p:tav tm="100000">
                                          <p:val>
                                            <p:fltVal val="0"/>
                                          </p:val>
                                        </p:tav>
                                      </p:tavLst>
                                    </p:anim>
                                    <p:animEffect filter="fade" transition="in">
                                      <p:cBhvr>
                                        <p:cTn dur="500" id="24"/>
                                        <p:tgtEl>
                                          <p:spTgt spid="22535"/>
                                        </p:tgtEl>
                                      </p:cBhvr>
                                    </p:animEffect>
                                  </p:childTnLst>
                                </p:cTn>
                              </p:par>
                            </p:childTnLst>
                          </p:cTn>
                        </p:par>
                        <p:par>
                          <p:cTn fill="hold" id="25" nodeType="afterGroup">
                            <p:stCondLst>
                              <p:cond delay="1500"/>
                            </p:stCondLst>
                            <p:childTnLst>
                              <p:par>
                                <p:cTn fill="hold" grpId="0" id="26" nodeType="afterEffect" presetClass="entr" presetID="31" presetSubtype="0">
                                  <p:stCondLst>
                                    <p:cond delay="0"/>
                                  </p:stCondLst>
                                  <p:childTnLst>
                                    <p:set>
                                      <p:cBhvr>
                                        <p:cTn dur="1" fill="hold" id="27">
                                          <p:stCondLst>
                                            <p:cond delay="0"/>
                                          </p:stCondLst>
                                        </p:cTn>
                                        <p:tgtEl>
                                          <p:spTgt spid="22536"/>
                                        </p:tgtEl>
                                        <p:attrNameLst>
                                          <p:attrName>style.visibility</p:attrName>
                                        </p:attrNameLst>
                                      </p:cBhvr>
                                      <p:to>
                                        <p:strVal val="visible"/>
                                      </p:to>
                                    </p:set>
                                    <p:anim calcmode="lin" valueType="num">
                                      <p:cBhvr>
                                        <p:cTn dur="500" fill="hold" id="28"/>
                                        <p:tgtEl>
                                          <p:spTgt spid="22536"/>
                                        </p:tgtEl>
                                        <p:attrNameLst>
                                          <p:attrName>ppt_w</p:attrName>
                                        </p:attrNameLst>
                                      </p:cBhvr>
                                      <p:tavLst>
                                        <p:tav tm="0">
                                          <p:val>
                                            <p:fltVal val="0"/>
                                          </p:val>
                                        </p:tav>
                                        <p:tav tm="100000">
                                          <p:val>
                                            <p:strVal val="#ppt_w"/>
                                          </p:val>
                                        </p:tav>
                                      </p:tavLst>
                                    </p:anim>
                                    <p:anim calcmode="lin" valueType="num">
                                      <p:cBhvr>
                                        <p:cTn dur="500" fill="hold" id="29"/>
                                        <p:tgtEl>
                                          <p:spTgt spid="22536"/>
                                        </p:tgtEl>
                                        <p:attrNameLst>
                                          <p:attrName>ppt_h</p:attrName>
                                        </p:attrNameLst>
                                      </p:cBhvr>
                                      <p:tavLst>
                                        <p:tav tm="0">
                                          <p:val>
                                            <p:fltVal val="0"/>
                                          </p:val>
                                        </p:tav>
                                        <p:tav tm="100000">
                                          <p:val>
                                            <p:strVal val="#ppt_h"/>
                                          </p:val>
                                        </p:tav>
                                      </p:tavLst>
                                    </p:anim>
                                    <p:anim calcmode="lin" valueType="num">
                                      <p:cBhvr>
                                        <p:cTn dur="500" fill="hold" id="30"/>
                                        <p:tgtEl>
                                          <p:spTgt spid="22536"/>
                                        </p:tgtEl>
                                        <p:attrNameLst>
                                          <p:attrName>style.rotation</p:attrName>
                                        </p:attrNameLst>
                                      </p:cBhvr>
                                      <p:tavLst>
                                        <p:tav tm="0">
                                          <p:val>
                                            <p:fltVal val="90"/>
                                          </p:val>
                                        </p:tav>
                                        <p:tav tm="100000">
                                          <p:val>
                                            <p:fltVal val="0"/>
                                          </p:val>
                                        </p:tav>
                                      </p:tavLst>
                                    </p:anim>
                                    <p:animEffect filter="fade" transition="in">
                                      <p:cBhvr>
                                        <p:cTn dur="500" id="31"/>
                                        <p:tgtEl>
                                          <p:spTgt spid="22536"/>
                                        </p:tgtEl>
                                      </p:cBhvr>
                                    </p:animEffect>
                                  </p:childTnLst>
                                </p:cTn>
                              </p:par>
                            </p:childTnLst>
                          </p:cTn>
                        </p:par>
                        <p:par>
                          <p:cTn fill="hold" id="32" nodeType="afterGroup">
                            <p:stCondLst>
                              <p:cond delay="2000"/>
                            </p:stCondLst>
                            <p:childTnLst>
                              <p:par>
                                <p:cTn fill="hold" id="33" nodeType="afterEffect" presetClass="entr" presetID="22" presetSubtype="4">
                                  <p:stCondLst>
                                    <p:cond delay="0"/>
                                  </p:stCondLst>
                                  <p:childTnLst>
                                    <p:set>
                                      <p:cBhvr>
                                        <p:cTn dur="1" fill="hold" id="34">
                                          <p:stCondLst>
                                            <p:cond delay="0"/>
                                          </p:stCondLst>
                                        </p:cTn>
                                        <p:tgtEl>
                                          <p:spTgt spid="22537"/>
                                        </p:tgtEl>
                                        <p:attrNameLst>
                                          <p:attrName>style.visibility</p:attrName>
                                        </p:attrNameLst>
                                      </p:cBhvr>
                                      <p:to>
                                        <p:strVal val="visible"/>
                                      </p:to>
                                    </p:set>
                                    <p:animEffect filter="wipe(down)" transition="in">
                                      <p:cBhvr>
                                        <p:cTn dur="500" id="35"/>
                                        <p:tgtEl>
                                          <p:spTgt spid="22537"/>
                                        </p:tgtEl>
                                      </p:cBhvr>
                                    </p:animEffect>
                                  </p:childTnLst>
                                </p:cTn>
                              </p:par>
                            </p:childTnLst>
                          </p:cTn>
                        </p:par>
                        <p:par>
                          <p:cTn fill="hold" id="36" nodeType="afterGroup">
                            <p:stCondLst>
                              <p:cond delay="2500"/>
                            </p:stCondLst>
                            <p:childTnLst>
                              <p:par>
                                <p:cTn fill="hold" grpId="0" id="37" nodeType="afterEffect" presetClass="entr" presetID="22" presetSubtype="8">
                                  <p:stCondLst>
                                    <p:cond delay="0"/>
                                  </p:stCondLst>
                                  <p:childTnLst>
                                    <p:set>
                                      <p:cBhvr>
                                        <p:cTn dur="1" fill="hold" id="38">
                                          <p:stCondLst>
                                            <p:cond delay="0"/>
                                          </p:stCondLst>
                                        </p:cTn>
                                        <p:tgtEl>
                                          <p:spTgt spid="22549"/>
                                        </p:tgtEl>
                                        <p:attrNameLst>
                                          <p:attrName>style.visibility</p:attrName>
                                        </p:attrNameLst>
                                      </p:cBhvr>
                                      <p:to>
                                        <p:strVal val="visible"/>
                                      </p:to>
                                    </p:set>
                                    <p:animEffect filter="wipe(left)" transition="in">
                                      <p:cBhvr>
                                        <p:cTn dur="500" id="39"/>
                                        <p:tgtEl>
                                          <p:spTgt spid="22549"/>
                                        </p:tgtEl>
                                      </p:cBhvr>
                                    </p:animEffect>
                                  </p:childTnLst>
                                </p:cTn>
                              </p:par>
                            </p:childTnLst>
                          </p:cTn>
                        </p:par>
                        <p:par>
                          <p:cTn fill="hold" id="40" nodeType="afterGroup">
                            <p:stCondLst>
                              <p:cond delay="3000"/>
                            </p:stCondLst>
                            <p:childTnLst>
                              <p:par>
                                <p:cTn fill="hold" id="41" nodeType="afterEffect" presetClass="entr" presetID="22" presetSubtype="4">
                                  <p:stCondLst>
                                    <p:cond delay="0"/>
                                  </p:stCondLst>
                                  <p:childTnLst>
                                    <p:set>
                                      <p:cBhvr>
                                        <p:cTn dur="1" fill="hold" id="42">
                                          <p:stCondLst>
                                            <p:cond delay="0"/>
                                          </p:stCondLst>
                                        </p:cTn>
                                        <p:tgtEl>
                                          <p:spTgt spid="22540"/>
                                        </p:tgtEl>
                                        <p:attrNameLst>
                                          <p:attrName>style.visibility</p:attrName>
                                        </p:attrNameLst>
                                      </p:cBhvr>
                                      <p:to>
                                        <p:strVal val="visible"/>
                                      </p:to>
                                    </p:set>
                                    <p:animEffect filter="wipe(down)" transition="in">
                                      <p:cBhvr>
                                        <p:cTn dur="500" id="43"/>
                                        <p:tgtEl>
                                          <p:spTgt spid="22540"/>
                                        </p:tgtEl>
                                      </p:cBhvr>
                                    </p:animEffect>
                                  </p:childTnLst>
                                </p:cTn>
                              </p:par>
                            </p:childTnLst>
                          </p:cTn>
                        </p:par>
                        <p:par>
                          <p:cTn fill="hold" id="44" nodeType="afterGroup">
                            <p:stCondLst>
                              <p:cond delay="3500"/>
                            </p:stCondLst>
                            <p:childTnLst>
                              <p:par>
                                <p:cTn fill="hold" grpId="0" id="45" nodeType="afterEffect" presetClass="entr" presetID="22" presetSubtype="8">
                                  <p:stCondLst>
                                    <p:cond delay="0"/>
                                  </p:stCondLst>
                                  <p:childTnLst>
                                    <p:set>
                                      <p:cBhvr>
                                        <p:cTn dur="1" fill="hold" id="46">
                                          <p:stCondLst>
                                            <p:cond delay="0"/>
                                          </p:stCondLst>
                                        </p:cTn>
                                        <p:tgtEl>
                                          <p:spTgt spid="22550"/>
                                        </p:tgtEl>
                                        <p:attrNameLst>
                                          <p:attrName>style.visibility</p:attrName>
                                        </p:attrNameLst>
                                      </p:cBhvr>
                                      <p:to>
                                        <p:strVal val="visible"/>
                                      </p:to>
                                    </p:set>
                                    <p:animEffect filter="wipe(left)" transition="in">
                                      <p:cBhvr>
                                        <p:cTn dur="500" id="47"/>
                                        <p:tgtEl>
                                          <p:spTgt spid="22550"/>
                                        </p:tgtEl>
                                      </p:cBhvr>
                                    </p:animEffect>
                                  </p:childTnLst>
                                </p:cTn>
                              </p:par>
                            </p:childTnLst>
                          </p:cTn>
                        </p:par>
                        <p:par>
                          <p:cTn fill="hold" id="48" nodeType="afterGroup">
                            <p:stCondLst>
                              <p:cond delay="4000"/>
                            </p:stCondLst>
                            <p:childTnLst>
                              <p:par>
                                <p:cTn fill="hold" id="49" nodeType="afterEffect" presetClass="entr" presetID="22" presetSubtype="4">
                                  <p:stCondLst>
                                    <p:cond delay="0"/>
                                  </p:stCondLst>
                                  <p:childTnLst>
                                    <p:set>
                                      <p:cBhvr>
                                        <p:cTn dur="1" fill="hold" id="50">
                                          <p:stCondLst>
                                            <p:cond delay="0"/>
                                          </p:stCondLst>
                                        </p:cTn>
                                        <p:tgtEl>
                                          <p:spTgt spid="22543"/>
                                        </p:tgtEl>
                                        <p:attrNameLst>
                                          <p:attrName>style.visibility</p:attrName>
                                        </p:attrNameLst>
                                      </p:cBhvr>
                                      <p:to>
                                        <p:strVal val="visible"/>
                                      </p:to>
                                    </p:set>
                                    <p:animEffect filter="wipe(down)" transition="in">
                                      <p:cBhvr>
                                        <p:cTn dur="500" id="51"/>
                                        <p:tgtEl>
                                          <p:spTgt spid="22543"/>
                                        </p:tgtEl>
                                      </p:cBhvr>
                                    </p:animEffect>
                                  </p:childTnLst>
                                </p:cTn>
                              </p:par>
                            </p:childTnLst>
                          </p:cTn>
                        </p:par>
                        <p:par>
                          <p:cTn fill="hold" id="52" nodeType="afterGroup">
                            <p:stCondLst>
                              <p:cond delay="4500"/>
                            </p:stCondLst>
                            <p:childTnLst>
                              <p:par>
                                <p:cTn fill="hold" grpId="0" id="53" nodeType="afterEffect" presetClass="entr" presetID="22" presetSubtype="8">
                                  <p:stCondLst>
                                    <p:cond delay="0"/>
                                  </p:stCondLst>
                                  <p:childTnLst>
                                    <p:set>
                                      <p:cBhvr>
                                        <p:cTn dur="1" fill="hold" id="54">
                                          <p:stCondLst>
                                            <p:cond delay="0"/>
                                          </p:stCondLst>
                                        </p:cTn>
                                        <p:tgtEl>
                                          <p:spTgt spid="22551"/>
                                        </p:tgtEl>
                                        <p:attrNameLst>
                                          <p:attrName>style.visibility</p:attrName>
                                        </p:attrNameLst>
                                      </p:cBhvr>
                                      <p:to>
                                        <p:strVal val="visible"/>
                                      </p:to>
                                    </p:set>
                                    <p:animEffect filter="wipe(left)" transition="in">
                                      <p:cBhvr>
                                        <p:cTn dur="500" id="55"/>
                                        <p:tgtEl>
                                          <p:spTgt spid="22551"/>
                                        </p:tgtEl>
                                      </p:cBhvr>
                                    </p:animEffect>
                                  </p:childTnLst>
                                </p:cTn>
                              </p:par>
                            </p:childTnLst>
                          </p:cTn>
                        </p:par>
                        <p:par>
                          <p:cTn fill="hold" id="56" nodeType="afterGroup">
                            <p:stCondLst>
                              <p:cond delay="5000"/>
                            </p:stCondLst>
                            <p:childTnLst>
                              <p:par>
                                <p:cTn fill="hold" id="57" nodeType="afterEffect" presetClass="entr" presetID="22" presetSubtype="4">
                                  <p:stCondLst>
                                    <p:cond delay="0"/>
                                  </p:stCondLst>
                                  <p:childTnLst>
                                    <p:set>
                                      <p:cBhvr>
                                        <p:cTn dur="1" fill="hold" id="58">
                                          <p:stCondLst>
                                            <p:cond delay="0"/>
                                          </p:stCondLst>
                                        </p:cTn>
                                        <p:tgtEl>
                                          <p:spTgt spid="22546"/>
                                        </p:tgtEl>
                                        <p:attrNameLst>
                                          <p:attrName>style.visibility</p:attrName>
                                        </p:attrNameLst>
                                      </p:cBhvr>
                                      <p:to>
                                        <p:strVal val="visible"/>
                                      </p:to>
                                    </p:set>
                                    <p:animEffect filter="wipe(down)" transition="in">
                                      <p:cBhvr>
                                        <p:cTn dur="500" id="59"/>
                                        <p:tgtEl>
                                          <p:spTgt spid="22546"/>
                                        </p:tgtEl>
                                      </p:cBhvr>
                                    </p:animEffect>
                                  </p:childTnLst>
                                </p:cTn>
                              </p:par>
                            </p:childTnLst>
                          </p:cTn>
                        </p:par>
                        <p:par>
                          <p:cTn fill="hold" id="60" nodeType="afterGroup">
                            <p:stCondLst>
                              <p:cond delay="5500"/>
                            </p:stCondLst>
                            <p:childTnLst>
                              <p:par>
                                <p:cTn fill="hold" grpId="0" id="61" nodeType="afterEffect" presetClass="entr" presetID="22" presetSubtype="8">
                                  <p:stCondLst>
                                    <p:cond delay="0"/>
                                  </p:stCondLst>
                                  <p:childTnLst>
                                    <p:set>
                                      <p:cBhvr>
                                        <p:cTn dur="1" fill="hold" id="62">
                                          <p:stCondLst>
                                            <p:cond delay="0"/>
                                          </p:stCondLst>
                                        </p:cTn>
                                        <p:tgtEl>
                                          <p:spTgt spid="22552"/>
                                        </p:tgtEl>
                                        <p:attrNameLst>
                                          <p:attrName>style.visibility</p:attrName>
                                        </p:attrNameLst>
                                      </p:cBhvr>
                                      <p:to>
                                        <p:strVal val="visible"/>
                                      </p:to>
                                    </p:set>
                                    <p:animEffect filter="wipe(left)" transition="in">
                                      <p:cBhvr>
                                        <p:cTn dur="500" id="63"/>
                                        <p:tgtEl>
                                          <p:spTgt spid="2255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2533"/>
      <p:bldP grpId="0" spid="22534"/>
      <p:bldP grpId="0" spid="22535"/>
      <p:bldP grpId="0" spid="22536"/>
      <p:bldP grpId="0" spid="22549"/>
      <p:bldP grpId="0" spid="22550"/>
      <p:bldP grpId="0" spid="22551"/>
      <p:bldP grpId="0" spid="22552"/>
    </p:bldLst>
  </p:timing>
</p:sld>
</file>

<file path=ppt/slides/slide17.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23554"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3555" name="矩形 136"/>
          <p:cNvSpPr/>
          <p:nvPr/>
        </p:nvSpPr>
        <p:spPr bwMode="auto">
          <a:xfrm>
            <a:off x="-49213" y="0"/>
            <a:ext cx="5072063" cy="6858000"/>
          </a:xfrm>
          <a:custGeom>
            <a:gdLst>
              <a:gd fmla="*/ 0 w 6633297" name="T0"/>
              <a:gd fmla="*/ 0 h 6858000" name="T1"/>
              <a:gd fmla="*/ 2965480 w 6633297" name="T2"/>
              <a:gd fmla="*/ 1785258 h 6858000" name="T3"/>
              <a:gd fmla="*/ 2018556 w 6633297" name="T4"/>
              <a:gd fmla="*/ 6139543 h 6858000" name="T5"/>
              <a:gd fmla="*/ 0 w 6633297" name="T6"/>
              <a:gd fmla="*/ 6858000 h 6858000" name="T7"/>
              <a:gd fmla="*/ 0 w 66332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633297">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23556" name="组合 139"/>
          <p:cNvGrpSpPr/>
          <p:nvPr/>
        </p:nvGrpSpPr>
        <p:grpSpPr>
          <a:xfrm>
            <a:off x="10285413" y="719138"/>
            <a:ext cx="1044575" cy="1044575"/>
            <a:chExt cx="1045029" cy="1045029"/>
          </a:xfrm>
        </p:grpSpPr>
        <p:sp>
          <p:nvSpPr>
            <p:cNvPr id="21527" name="TextBox 137"/>
            <p:cNvSpPr txBox="1">
              <a:spLocks noChangeArrowheads="1"/>
            </p:cNvSpPr>
            <p:nvPr/>
          </p:nvSpPr>
          <p:spPr bwMode="auto">
            <a:xfrm>
              <a:off x="68064" y="291682"/>
              <a:ext cx="900474" cy="457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2400">
                  <a:solidFill>
                    <a:schemeClr val="bg1"/>
                  </a:solidFill>
                </a:rPr>
                <a:t>LOGO</a:t>
              </a:r>
            </a:p>
          </p:txBody>
        </p:sp>
        <p:sp>
          <p:nvSpPr>
            <p:cNvPr id="21528"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grpSp>
      <p:sp>
        <p:nvSpPr>
          <p:cNvPr id="23559" name="文本框 14"/>
          <p:cNvSpPr txBox="1">
            <a:spLocks noChangeArrowheads="1"/>
          </p:cNvSpPr>
          <p:nvPr/>
        </p:nvSpPr>
        <p:spPr bwMode="auto">
          <a:xfrm>
            <a:off x="5264785" y="409575"/>
            <a:ext cx="3230880" cy="131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b="1" lang="zh-CN" sz="8000">
                <a:solidFill>
                  <a:srgbClr val="DC4437"/>
                </a:solidFill>
                <a:latin charset="-122" pitchFamily="2" typeface="张海山锐谐体"/>
                <a:ea charset="-122" pitchFamily="2" typeface="张海山锐谐体"/>
              </a:rPr>
              <a:t>目  录</a:t>
            </a:r>
          </a:p>
        </p:txBody>
      </p:sp>
      <p:sp>
        <p:nvSpPr>
          <p:cNvPr id="23560" name="TextBox 15"/>
          <p:cNvSpPr txBox="1">
            <a:spLocks noChangeArrowheads="1"/>
          </p:cNvSpPr>
          <p:nvPr/>
        </p:nvSpPr>
        <p:spPr bwMode="auto">
          <a:xfrm>
            <a:off x="5116512" y="184626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Part1:  选题意义</a:t>
            </a:r>
          </a:p>
        </p:txBody>
      </p:sp>
      <p:sp>
        <p:nvSpPr>
          <p:cNvPr id="23561" name="TextBox 16"/>
          <p:cNvSpPr txBox="1">
            <a:spLocks noChangeArrowheads="1"/>
          </p:cNvSpPr>
          <p:nvPr/>
        </p:nvSpPr>
        <p:spPr bwMode="auto">
          <a:xfrm>
            <a:off x="4818062" y="278447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Part2:  主要内容</a:t>
            </a:r>
          </a:p>
        </p:txBody>
      </p:sp>
      <p:sp>
        <p:nvSpPr>
          <p:cNvPr id="23562" name="TextBox 17"/>
          <p:cNvSpPr txBox="1">
            <a:spLocks noChangeArrowheads="1"/>
          </p:cNvSpPr>
          <p:nvPr/>
        </p:nvSpPr>
        <p:spPr bwMode="auto">
          <a:xfrm>
            <a:off x="4500562" y="3722688"/>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Part3:  分析方法</a:t>
            </a:r>
          </a:p>
        </p:txBody>
      </p:sp>
      <p:sp>
        <p:nvSpPr>
          <p:cNvPr id="23563" name="TextBox 18"/>
          <p:cNvSpPr txBox="1">
            <a:spLocks noChangeArrowheads="1"/>
          </p:cNvSpPr>
          <p:nvPr/>
        </p:nvSpPr>
        <p:spPr bwMode="auto">
          <a:xfrm>
            <a:off x="4257675" y="465931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Part4:  实践运用</a:t>
            </a:r>
          </a:p>
        </p:txBody>
      </p:sp>
      <p:sp>
        <p:nvSpPr>
          <p:cNvPr id="23564" name="TextBox 19"/>
          <p:cNvSpPr txBox="1">
            <a:spLocks noChangeArrowheads="1"/>
          </p:cNvSpPr>
          <p:nvPr/>
        </p:nvSpPr>
        <p:spPr bwMode="auto">
          <a:xfrm>
            <a:off x="3903662" y="5597525"/>
            <a:ext cx="3492818"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3600">
                <a:solidFill>
                  <a:srgbClr val="DC4437"/>
                </a:solidFill>
                <a:latin charset="0" pitchFamily="34" typeface="Century Gothic"/>
                <a:ea charset="-122" pitchFamily="34" typeface="微软雅黑"/>
              </a:rPr>
              <a:t>Part5:  总结建议</a:t>
            </a:r>
          </a:p>
        </p:txBody>
      </p:sp>
      <p:sp>
        <p:nvSpPr>
          <p:cNvPr id="23565" name="矩形 136"/>
          <p:cNvSpPr/>
          <p:nvPr/>
        </p:nvSpPr>
        <p:spPr bwMode="auto">
          <a:xfrm flipH="1" flipV="1" rot="2611764">
            <a:off x="10372725" y="4764088"/>
            <a:ext cx="2484438" cy="3340100"/>
          </a:xfrm>
          <a:custGeom>
            <a:gdLst>
              <a:gd fmla="*/ 0 w 6496341" name="T0"/>
              <a:gd fmla="*/ 0 h 6901543" name="T1"/>
              <a:gd fmla="*/ 363368 w 6496341" name="T2"/>
              <a:gd fmla="*/ 199899 h 6901543" name="T3"/>
              <a:gd fmla="*/ 248996 w 6496341" name="T4"/>
              <a:gd fmla="*/ 782323 h 6901543" name="T5"/>
              <a:gd fmla="*/ 0 w 6496341" name="T6"/>
              <a:gd fmla="*/ 777387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23566" name="组合 27"/>
          <p:cNvGrpSpPr/>
          <p:nvPr/>
        </p:nvGrpSpPr>
        <p:grpSpPr>
          <a:xfrm>
            <a:off x="1011238" y="2403475"/>
            <a:ext cx="2030412" cy="2051050"/>
            <a:chExt cx="982663" cy="992188"/>
          </a:xfrm>
        </p:grpSpPr>
        <p:sp>
          <p:nvSpPr>
            <p:cNvPr id="21517" name="Rectangle 119"/>
            <p:cNvSpPr>
              <a:spLocks noChangeArrowheads="1"/>
            </p:cNvSpPr>
            <p:nvPr/>
          </p:nvSpPr>
          <p:spPr bwMode="auto">
            <a:xfrm>
              <a:off x="428625" y="719138"/>
              <a:ext cx="120650" cy="273050"/>
            </a:xfrm>
            <a:prstGeom prst="rect">
              <a:avLst/>
            </a:prstGeom>
            <a:solidFill>
              <a:srgbClr val="103754"/>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21518" name="Freeform 120"/>
            <p:cNvSpPr/>
            <p:nvPr/>
          </p:nvSpPr>
          <p:spPr bwMode="auto">
            <a:xfrm>
              <a:off x="112713" y="719138"/>
              <a:ext cx="225425" cy="273050"/>
            </a:xfrm>
            <a:custGeom>
              <a:gdLst>
                <a:gd fmla="*/ 2147483647 w 142" name="T0"/>
                <a:gd fmla="*/ 2147483647 h 172" name="T1"/>
                <a:gd fmla="*/ 0 w 142" name="T2"/>
                <a:gd fmla="*/ 2147483647 h 172" name="T3"/>
                <a:gd fmla="*/ 2147483647 w 142" name="T4"/>
                <a:gd fmla="*/ 0 h 172" name="T5"/>
                <a:gd fmla="*/ 2147483647 w 142" name="T6"/>
                <a:gd fmla="*/ 0 h 172" name="T7"/>
                <a:gd fmla="*/ 2147483647 w 142" name="T8"/>
                <a:gd fmla="*/ 2147483647 h 172"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172" w="142">
                  <a:moveTo>
                    <a:pt x="77" y="172"/>
                  </a:moveTo>
                  <a:lnTo>
                    <a:pt x="0" y="172"/>
                  </a:lnTo>
                  <a:lnTo>
                    <a:pt x="65" y="0"/>
                  </a:lnTo>
                  <a:lnTo>
                    <a:pt x="142" y="0"/>
                  </a:lnTo>
                  <a:lnTo>
                    <a:pt x="77" y="172"/>
                  </a:lnTo>
                  <a:close/>
                </a:path>
              </a:pathLst>
            </a:custGeom>
            <a:solidFill>
              <a:srgbClr val="103754"/>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19" name="Freeform 121"/>
            <p:cNvSpPr/>
            <p:nvPr/>
          </p:nvSpPr>
          <p:spPr bwMode="auto">
            <a:xfrm>
              <a:off x="639763" y="719138"/>
              <a:ext cx="225425" cy="273050"/>
            </a:xfrm>
            <a:custGeom>
              <a:gdLst>
                <a:gd fmla="*/ 2147483647 w 142" name="T0"/>
                <a:gd fmla="*/ 2147483647 h 172" name="T1"/>
                <a:gd fmla="*/ 2147483647 w 142" name="T2"/>
                <a:gd fmla="*/ 2147483647 h 172" name="T3"/>
                <a:gd fmla="*/ 2147483647 w 142" name="T4"/>
                <a:gd fmla="*/ 0 h 172" name="T5"/>
                <a:gd fmla="*/ 0 w 142" name="T6"/>
                <a:gd fmla="*/ 0 h 172" name="T7"/>
                <a:gd fmla="*/ 2147483647 w 142" name="T8"/>
                <a:gd fmla="*/ 2147483647 h 172"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172" w="142">
                  <a:moveTo>
                    <a:pt x="65" y="172"/>
                  </a:moveTo>
                  <a:lnTo>
                    <a:pt x="142" y="172"/>
                  </a:lnTo>
                  <a:lnTo>
                    <a:pt x="77" y="0"/>
                  </a:lnTo>
                  <a:lnTo>
                    <a:pt x="0" y="0"/>
                  </a:lnTo>
                  <a:lnTo>
                    <a:pt x="65" y="172"/>
                  </a:lnTo>
                  <a:close/>
                </a:path>
              </a:pathLst>
            </a:custGeom>
            <a:solidFill>
              <a:srgbClr val="103754"/>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0" name="Freeform 122"/>
            <p:cNvSpPr/>
            <p:nvPr/>
          </p:nvSpPr>
          <p:spPr bwMode="auto">
            <a:xfrm>
              <a:off x="0" y="0"/>
              <a:ext cx="982663" cy="725487"/>
            </a:xfrm>
            <a:custGeom>
              <a:gdLst>
                <a:gd fmla="*/ 2147483647 w 477" name="T0"/>
                <a:gd fmla="*/ 2147483647 h 352" name="T1"/>
                <a:gd fmla="*/ 2147483647 w 477" name="T2"/>
                <a:gd fmla="*/ 2147483647 h 352" name="T3"/>
                <a:gd fmla="*/ 2147483647 w 477" name="T4"/>
                <a:gd fmla="*/ 2147483647 h 352" name="T5"/>
                <a:gd fmla="*/ 0 w 477" name="T6"/>
                <a:gd fmla="*/ 2147483647 h 352" name="T7"/>
                <a:gd fmla="*/ 0 w 477" name="T8"/>
                <a:gd fmla="*/ 2147483647 h 352" name="T9"/>
                <a:gd fmla="*/ 2147483647 w 477" name="T10"/>
                <a:gd fmla="*/ 0 h 352" name="T11"/>
                <a:gd fmla="*/ 2147483647 w 477" name="T12"/>
                <a:gd fmla="*/ 0 h 352" name="T13"/>
                <a:gd fmla="*/ 2147483647 w 477" name="T14"/>
                <a:gd fmla="*/ 2147483647 h 352" name="T15"/>
                <a:gd fmla="*/ 2147483647 w 477" name="T16"/>
                <a:gd fmla="*/ 2147483647 h 35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352" w="477">
                  <a:moveTo>
                    <a:pt x="477" y="336"/>
                  </a:moveTo>
                  <a:cubicBezTo>
                    <a:pt x="477" y="345"/>
                    <a:pt x="470" y="352"/>
                    <a:pt x="461" y="352"/>
                  </a:cubicBezTo>
                  <a:cubicBezTo>
                    <a:pt x="15" y="352"/>
                    <a:pt x="15" y="352"/>
                    <a:pt x="15" y="352"/>
                  </a:cubicBezTo>
                  <a:cubicBezTo>
                    <a:pt x="7" y="352"/>
                    <a:pt x="0" y="345"/>
                    <a:pt x="0" y="336"/>
                  </a:cubicBezTo>
                  <a:cubicBezTo>
                    <a:pt x="0" y="16"/>
                    <a:pt x="0" y="16"/>
                    <a:pt x="0" y="16"/>
                  </a:cubicBezTo>
                  <a:cubicBezTo>
                    <a:pt x="0" y="7"/>
                    <a:pt x="7" y="0"/>
                    <a:pt x="15" y="0"/>
                  </a:cubicBezTo>
                  <a:cubicBezTo>
                    <a:pt x="461" y="0"/>
                    <a:pt x="461" y="0"/>
                    <a:pt x="461" y="0"/>
                  </a:cubicBezTo>
                  <a:cubicBezTo>
                    <a:pt x="470" y="0"/>
                    <a:pt x="477" y="7"/>
                    <a:pt x="477" y="16"/>
                  </a:cubicBezTo>
                  <a:lnTo>
                    <a:pt x="477" y="336"/>
                  </a:lnTo>
                  <a:close/>
                </a:path>
              </a:pathLst>
            </a:custGeom>
            <a:solidFill>
              <a:srgbClr val="1B5E8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1" name="Freeform 123"/>
            <p:cNvSpPr/>
            <p:nvPr/>
          </p:nvSpPr>
          <p:spPr bwMode="auto">
            <a:xfrm>
              <a:off x="82550" y="68263"/>
              <a:ext cx="817563" cy="588962"/>
            </a:xfrm>
            <a:custGeom>
              <a:gdLst>
                <a:gd fmla="*/ 2147483647 w 397" name="T0"/>
                <a:gd fmla="*/ 2147483647 h 286" name="T1"/>
                <a:gd fmla="*/ 2147483647 w 397" name="T2"/>
                <a:gd fmla="*/ 2147483647 h 286" name="T3"/>
                <a:gd fmla="*/ 2147483647 w 397" name="T4"/>
                <a:gd fmla="*/ 2147483647 h 286" name="T5"/>
                <a:gd fmla="*/ 0 w 397" name="T6"/>
                <a:gd fmla="*/ 2147483647 h 286" name="T7"/>
                <a:gd fmla="*/ 0 w 397" name="T8"/>
                <a:gd fmla="*/ 2147483647 h 286" name="T9"/>
                <a:gd fmla="*/ 2147483647 w 397" name="T10"/>
                <a:gd fmla="*/ 0 h 286" name="T11"/>
                <a:gd fmla="*/ 2147483647 w 397" name="T12"/>
                <a:gd fmla="*/ 0 h 286" name="T13"/>
                <a:gd fmla="*/ 2147483647 w 397" name="T14"/>
                <a:gd fmla="*/ 2147483647 h 286" name="T15"/>
                <a:gd fmla="*/ 2147483647 w 397" name="T16"/>
                <a:gd fmla="*/ 2147483647 h 286"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286" w="397">
                  <a:moveTo>
                    <a:pt x="397" y="273"/>
                  </a:moveTo>
                  <a:cubicBezTo>
                    <a:pt x="397" y="280"/>
                    <a:pt x="391" y="286"/>
                    <a:pt x="384" y="286"/>
                  </a:cubicBezTo>
                  <a:cubicBezTo>
                    <a:pt x="13" y="286"/>
                    <a:pt x="13" y="286"/>
                    <a:pt x="13" y="286"/>
                  </a:cubicBezTo>
                  <a:cubicBezTo>
                    <a:pt x="6" y="286"/>
                    <a:pt x="0" y="280"/>
                    <a:pt x="0" y="273"/>
                  </a:cubicBezTo>
                  <a:cubicBezTo>
                    <a:pt x="0" y="13"/>
                    <a:pt x="0" y="13"/>
                    <a:pt x="0" y="13"/>
                  </a:cubicBezTo>
                  <a:cubicBezTo>
                    <a:pt x="0" y="6"/>
                    <a:pt x="6" y="0"/>
                    <a:pt x="13" y="0"/>
                  </a:cubicBezTo>
                  <a:cubicBezTo>
                    <a:pt x="384" y="0"/>
                    <a:pt x="384" y="0"/>
                    <a:pt x="384" y="0"/>
                  </a:cubicBezTo>
                  <a:cubicBezTo>
                    <a:pt x="391" y="0"/>
                    <a:pt x="397" y="6"/>
                    <a:pt x="397" y="13"/>
                  </a:cubicBezTo>
                  <a:lnTo>
                    <a:pt x="397" y="273"/>
                  </a:lnTo>
                  <a:close/>
                </a:path>
              </a:pathLst>
            </a:custGeom>
            <a:solidFill>
              <a:srgbClr val="8FC4D7"/>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2" name="Freeform 124"/>
            <p:cNvSpPr/>
            <p:nvPr/>
          </p:nvSpPr>
          <p:spPr bwMode="auto">
            <a:xfrm>
              <a:off x="153988" y="314325"/>
              <a:ext cx="90488" cy="209550"/>
            </a:xfrm>
            <a:custGeom>
              <a:gdLst>
                <a:gd fmla="*/ 2147483647 w 57" name="T0"/>
                <a:gd fmla="*/ 2147483647 h 132" name="T1"/>
                <a:gd fmla="*/ 2147483647 w 57" name="T2"/>
                <a:gd fmla="*/ 2147483647 h 132" name="T3"/>
                <a:gd fmla="*/ 2147483647 w 57" name="T4"/>
                <a:gd fmla="*/ 2147483647 h 132" name="T5"/>
                <a:gd fmla="*/ 2147483647 w 57" name="T6"/>
                <a:gd fmla="*/ 2147483647 h 132" name="T7"/>
                <a:gd fmla="*/ 2147483647 w 57" name="T8"/>
                <a:gd fmla="*/ 2147483647 h 132" name="T9"/>
                <a:gd fmla="*/ 2147483647 w 57" name="T10"/>
                <a:gd fmla="*/ 2147483647 h 132" name="T11"/>
                <a:gd fmla="*/ 2147483647 w 57" name="T12"/>
                <a:gd fmla="*/ 2147483647 h 132" name="T13"/>
                <a:gd fmla="*/ 0 w 57" name="T14"/>
                <a:gd fmla="*/ 2147483647 h 132" name="T15"/>
                <a:gd fmla="*/ 0 w 57" name="T16"/>
                <a:gd fmla="*/ 0 h 132" name="T17"/>
                <a:gd fmla="*/ 2147483647 w 57" name="T18"/>
                <a:gd fmla="*/ 0 h 132" name="T19"/>
                <a:gd fmla="*/ 2147483647 w 57" name="T20"/>
                <a:gd fmla="*/ 2147483647 h 132" name="T21"/>
                <a:gd fmla="*/ 2147483647 w 57" name="T22"/>
                <a:gd fmla="*/ 2147483647 h 132" name="T23"/>
                <a:gd fmla="*/ 2147483647 w 57" name="T24"/>
                <a:gd fmla="*/ 2147483647 h 132"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b="b" l="0" r="r" t="0"/>
              <a:pathLst>
                <a:path h="132" w="57">
                  <a:moveTo>
                    <a:pt x="21" y="55"/>
                  </a:moveTo>
                  <a:lnTo>
                    <a:pt x="50" y="55"/>
                  </a:lnTo>
                  <a:lnTo>
                    <a:pt x="50" y="73"/>
                  </a:lnTo>
                  <a:lnTo>
                    <a:pt x="21" y="73"/>
                  </a:lnTo>
                  <a:lnTo>
                    <a:pt x="21" y="112"/>
                  </a:lnTo>
                  <a:lnTo>
                    <a:pt x="57" y="112"/>
                  </a:lnTo>
                  <a:lnTo>
                    <a:pt x="57" y="132"/>
                  </a:lnTo>
                  <a:lnTo>
                    <a:pt x="0" y="132"/>
                  </a:lnTo>
                  <a:lnTo>
                    <a:pt x="0" y="0"/>
                  </a:lnTo>
                  <a:lnTo>
                    <a:pt x="57" y="0"/>
                  </a:lnTo>
                  <a:lnTo>
                    <a:pt x="57" y="19"/>
                  </a:lnTo>
                  <a:lnTo>
                    <a:pt x="21" y="19"/>
                  </a:lnTo>
                  <a:lnTo>
                    <a:pt x="21" y="55"/>
                  </a:ln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3" name="Freeform 125"/>
            <p:cNvSpPr>
              <a:spLocks noEditPoints="1"/>
            </p:cNvSpPr>
            <p:nvPr/>
          </p:nvSpPr>
          <p:spPr bwMode="auto">
            <a:xfrm>
              <a:off x="311150" y="384175"/>
              <a:ext cx="96838" cy="69850"/>
            </a:xfrm>
            <a:custGeom>
              <a:gdLst>
                <a:gd fmla="*/ 2147483647 w 61" name="T0"/>
                <a:gd fmla="*/ 0 h 44" name="T1"/>
                <a:gd fmla="*/ 2147483647 w 61" name="T2"/>
                <a:gd fmla="*/ 2147483647 h 44" name="T3"/>
                <a:gd fmla="*/ 0 w 61" name="T4"/>
                <a:gd fmla="*/ 2147483647 h 44" name="T5"/>
                <a:gd fmla="*/ 0 w 61" name="T6"/>
                <a:gd fmla="*/ 0 h 44" name="T7"/>
                <a:gd fmla="*/ 2147483647 w 61" name="T8"/>
                <a:gd fmla="*/ 0 h 44" name="T9"/>
                <a:gd fmla="*/ 2147483647 w 61" name="T10"/>
                <a:gd fmla="*/ 2147483647 h 44" name="T11"/>
                <a:gd fmla="*/ 2147483647 w 61" name="T12"/>
                <a:gd fmla="*/ 2147483647 h 44" name="T13"/>
                <a:gd fmla="*/ 0 w 61" name="T14"/>
                <a:gd fmla="*/ 2147483647 h 44" name="T15"/>
                <a:gd fmla="*/ 0 w 61" name="T16"/>
                <a:gd fmla="*/ 2147483647 h 44" name="T17"/>
                <a:gd fmla="*/ 2147483647 w 61" name="T18"/>
                <a:gd fmla="*/ 2147483647 h 44"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b" l="0" r="r" t="0"/>
              <a:pathLst>
                <a:path h="44" w="61">
                  <a:moveTo>
                    <a:pt x="61" y="0"/>
                  </a:moveTo>
                  <a:lnTo>
                    <a:pt x="61" y="14"/>
                  </a:lnTo>
                  <a:lnTo>
                    <a:pt x="0" y="14"/>
                  </a:lnTo>
                  <a:lnTo>
                    <a:pt x="0" y="0"/>
                  </a:lnTo>
                  <a:lnTo>
                    <a:pt x="61" y="0"/>
                  </a:lnTo>
                  <a:close/>
                  <a:moveTo>
                    <a:pt x="61" y="29"/>
                  </a:moveTo>
                  <a:lnTo>
                    <a:pt x="61" y="44"/>
                  </a:lnTo>
                  <a:lnTo>
                    <a:pt x="0" y="44"/>
                  </a:lnTo>
                  <a:lnTo>
                    <a:pt x="0" y="29"/>
                  </a:lnTo>
                  <a:lnTo>
                    <a:pt x="61" y="29"/>
                  </a:ln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4" name="Freeform 126"/>
            <p:cNvSpPr/>
            <p:nvPr/>
          </p:nvSpPr>
          <p:spPr bwMode="auto">
            <a:xfrm>
              <a:off x="476250" y="314325"/>
              <a:ext cx="138113" cy="209550"/>
            </a:xfrm>
            <a:custGeom>
              <a:gdLst>
                <a:gd fmla="*/ 2147483647 w 87" name="T0"/>
                <a:gd fmla="*/ 2147483647 h 132" name="T1"/>
                <a:gd fmla="*/ 2147483647 w 87" name="T2"/>
                <a:gd fmla="*/ 0 h 132" name="T3"/>
                <a:gd fmla="*/ 2147483647 w 87" name="T4"/>
                <a:gd fmla="*/ 0 h 132" name="T5"/>
                <a:gd fmla="*/ 2147483647 w 87" name="T6"/>
                <a:gd fmla="*/ 2147483647 h 132" name="T7"/>
                <a:gd fmla="*/ 2147483647 w 87" name="T8"/>
                <a:gd fmla="*/ 2147483647 h 132" name="T9"/>
                <a:gd fmla="*/ 2147483647 w 87" name="T10"/>
                <a:gd fmla="*/ 2147483647 h 132" name="T11"/>
                <a:gd fmla="*/ 2147483647 w 87" name="T12"/>
                <a:gd fmla="*/ 2147483647 h 132" name="T13"/>
                <a:gd fmla="*/ 2147483647 w 87" name="T14"/>
                <a:gd fmla="*/ 2147483647 h 132" name="T15"/>
                <a:gd fmla="*/ 2147483647 w 87" name="T16"/>
                <a:gd fmla="*/ 2147483647 h 132" name="T17"/>
                <a:gd fmla="*/ 2147483647 w 87" name="T18"/>
                <a:gd fmla="*/ 2147483647 h 132" name="T19"/>
                <a:gd fmla="*/ 0 w 87" name="T20"/>
                <a:gd fmla="*/ 2147483647 h 132" name="T21"/>
                <a:gd fmla="*/ 0 w 87" name="T22"/>
                <a:gd fmla="*/ 0 h 132" name="T23"/>
                <a:gd fmla="*/ 2147483647 w 87" name="T24"/>
                <a:gd fmla="*/ 0 h 132" name="T25"/>
                <a:gd fmla="*/ 2147483647 w 87" name="T26"/>
                <a:gd fmla="*/ 2147483647 h 132"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b" l="0" r="r" t="0"/>
              <a:pathLst>
                <a:path h="132" w="87">
                  <a:moveTo>
                    <a:pt x="44" y="93"/>
                  </a:moveTo>
                  <a:lnTo>
                    <a:pt x="58" y="0"/>
                  </a:lnTo>
                  <a:lnTo>
                    <a:pt x="87" y="0"/>
                  </a:lnTo>
                  <a:lnTo>
                    <a:pt x="87" y="132"/>
                  </a:lnTo>
                  <a:lnTo>
                    <a:pt x="67" y="132"/>
                  </a:lnTo>
                  <a:lnTo>
                    <a:pt x="67" y="37"/>
                  </a:lnTo>
                  <a:lnTo>
                    <a:pt x="53" y="132"/>
                  </a:lnTo>
                  <a:lnTo>
                    <a:pt x="33" y="132"/>
                  </a:lnTo>
                  <a:lnTo>
                    <a:pt x="18" y="38"/>
                  </a:lnTo>
                  <a:lnTo>
                    <a:pt x="18" y="132"/>
                  </a:lnTo>
                  <a:lnTo>
                    <a:pt x="0" y="132"/>
                  </a:lnTo>
                  <a:lnTo>
                    <a:pt x="0" y="0"/>
                  </a:lnTo>
                  <a:lnTo>
                    <a:pt x="28" y="0"/>
                  </a:lnTo>
                  <a:lnTo>
                    <a:pt x="44" y="93"/>
                  </a:ln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5" name="Freeform 127"/>
            <p:cNvSpPr/>
            <p:nvPr/>
          </p:nvSpPr>
          <p:spPr bwMode="auto">
            <a:xfrm>
              <a:off x="636588" y="311150"/>
              <a:ext cx="96838" cy="214312"/>
            </a:xfrm>
            <a:custGeom>
              <a:gdLst>
                <a:gd fmla="*/ 2147483647 w 47" name="T0"/>
                <a:gd fmla="*/ 2147483647 h 104" name="T1"/>
                <a:gd fmla="*/ 2147483647 w 47" name="T2"/>
                <a:gd fmla="*/ 2147483647 h 104" name="T3"/>
                <a:gd fmla="*/ 2147483647 w 47" name="T4"/>
                <a:gd fmla="*/ 2147483647 h 104" name="T5"/>
                <a:gd fmla="*/ 0 w 47" name="T6"/>
                <a:gd fmla="*/ 2147483647 h 104" name="T7"/>
                <a:gd fmla="*/ 0 w 47" name="T8"/>
                <a:gd fmla="*/ 2147483647 h 104" name="T9"/>
                <a:gd fmla="*/ 2147483647 w 47" name="T10"/>
                <a:gd fmla="*/ 0 h 104" name="T11"/>
                <a:gd fmla="*/ 2147483647 w 47" name="T12"/>
                <a:gd fmla="*/ 2147483647 h 104" name="T13"/>
                <a:gd fmla="*/ 2147483647 w 47" name="T14"/>
                <a:gd fmla="*/ 2147483647 h 104" name="T15"/>
                <a:gd fmla="*/ 2147483647 w 47" name="T16"/>
                <a:gd fmla="*/ 2147483647 h 104" name="T17"/>
                <a:gd fmla="*/ 2147483647 w 47" name="T18"/>
                <a:gd fmla="*/ 2147483647 h 104" name="T19"/>
                <a:gd fmla="*/ 2147483647 w 47" name="T20"/>
                <a:gd fmla="*/ 2147483647 h 104" name="T21"/>
                <a:gd fmla="*/ 2147483647 w 47" name="T22"/>
                <a:gd fmla="*/ 2147483647 h 104" name="T23"/>
                <a:gd fmla="*/ 2147483647 w 47" name="T24"/>
                <a:gd fmla="*/ 2147483647 h 104" name="T25"/>
                <a:gd fmla="*/ 2147483647 w 47" name="T26"/>
                <a:gd fmla="*/ 2147483647 h 104" name="T27"/>
                <a:gd fmla="*/ 2147483647 w 47" name="T28"/>
                <a:gd fmla="*/ 2147483647 h 104" name="T29"/>
                <a:gd fmla="*/ 2147483647 w 47" name="T30"/>
                <a:gd fmla="*/ 2147483647 h 104" name="T31"/>
                <a:gd fmla="*/ 2147483647 w 47" name="T32"/>
                <a:gd fmla="*/ 2147483647 h 104"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b="b" l="0" r="r" t="0"/>
              <a:pathLst>
                <a:path h="104" w="47">
                  <a:moveTo>
                    <a:pt x="47" y="65"/>
                  </a:moveTo>
                  <a:cubicBezTo>
                    <a:pt x="47" y="78"/>
                    <a:pt x="47" y="78"/>
                    <a:pt x="47" y="78"/>
                  </a:cubicBezTo>
                  <a:cubicBezTo>
                    <a:pt x="47" y="95"/>
                    <a:pt x="39" y="104"/>
                    <a:pt x="24" y="104"/>
                  </a:cubicBezTo>
                  <a:cubicBezTo>
                    <a:pt x="8" y="104"/>
                    <a:pt x="0" y="95"/>
                    <a:pt x="0" y="78"/>
                  </a:cubicBezTo>
                  <a:cubicBezTo>
                    <a:pt x="0" y="26"/>
                    <a:pt x="0" y="26"/>
                    <a:pt x="0" y="26"/>
                  </a:cubicBezTo>
                  <a:cubicBezTo>
                    <a:pt x="0" y="9"/>
                    <a:pt x="8" y="0"/>
                    <a:pt x="24" y="0"/>
                  </a:cubicBezTo>
                  <a:cubicBezTo>
                    <a:pt x="39" y="0"/>
                    <a:pt x="47" y="9"/>
                    <a:pt x="47" y="26"/>
                  </a:cubicBezTo>
                  <a:cubicBezTo>
                    <a:pt x="47" y="35"/>
                    <a:pt x="47" y="35"/>
                    <a:pt x="47" y="35"/>
                  </a:cubicBezTo>
                  <a:cubicBezTo>
                    <a:pt x="32" y="35"/>
                    <a:pt x="32" y="35"/>
                    <a:pt x="32" y="35"/>
                  </a:cubicBezTo>
                  <a:cubicBezTo>
                    <a:pt x="32" y="25"/>
                    <a:pt x="32" y="25"/>
                    <a:pt x="32" y="25"/>
                  </a:cubicBezTo>
                  <a:cubicBezTo>
                    <a:pt x="32" y="17"/>
                    <a:pt x="29" y="14"/>
                    <a:pt x="24" y="14"/>
                  </a:cubicBezTo>
                  <a:cubicBezTo>
                    <a:pt x="19" y="14"/>
                    <a:pt x="16" y="17"/>
                    <a:pt x="16" y="25"/>
                  </a:cubicBezTo>
                  <a:cubicBezTo>
                    <a:pt x="16" y="79"/>
                    <a:pt x="16" y="79"/>
                    <a:pt x="16" y="79"/>
                  </a:cubicBezTo>
                  <a:cubicBezTo>
                    <a:pt x="16" y="87"/>
                    <a:pt x="19" y="89"/>
                    <a:pt x="24" y="89"/>
                  </a:cubicBezTo>
                  <a:cubicBezTo>
                    <a:pt x="29" y="89"/>
                    <a:pt x="32" y="87"/>
                    <a:pt x="32" y="79"/>
                  </a:cubicBezTo>
                  <a:cubicBezTo>
                    <a:pt x="32" y="65"/>
                    <a:pt x="32" y="65"/>
                    <a:pt x="32" y="65"/>
                  </a:cubicBezTo>
                  <a:lnTo>
                    <a:pt x="47" y="65"/>
                  </a:ln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21526" name="Freeform 128"/>
            <p:cNvSpPr/>
            <p:nvPr/>
          </p:nvSpPr>
          <p:spPr bwMode="auto">
            <a:xfrm>
              <a:off x="762000" y="200025"/>
              <a:ext cx="65088" cy="142875"/>
            </a:xfrm>
            <a:custGeom>
              <a:gdLst>
                <a:gd fmla="*/ 2147483647 w 32" name="T0"/>
                <a:gd fmla="*/ 2147483647 h 69" name="T1"/>
                <a:gd fmla="*/ 2147483647 w 32" name="T2"/>
                <a:gd fmla="*/ 2147483647 h 69" name="T3"/>
                <a:gd fmla="*/ 2147483647 w 32" name="T4"/>
                <a:gd fmla="*/ 2147483647 h 69" name="T5"/>
                <a:gd fmla="*/ 0 w 32" name="T6"/>
                <a:gd fmla="*/ 2147483647 h 69" name="T7"/>
                <a:gd fmla="*/ 0 w 32" name="T8"/>
                <a:gd fmla="*/ 2147483647 h 69" name="T9"/>
                <a:gd fmla="*/ 2147483647 w 32" name="T10"/>
                <a:gd fmla="*/ 0 h 69" name="T11"/>
                <a:gd fmla="*/ 2147483647 w 32" name="T12"/>
                <a:gd fmla="*/ 2147483647 h 69" name="T13"/>
                <a:gd fmla="*/ 2147483647 w 32" name="T14"/>
                <a:gd fmla="*/ 2147483647 h 69" name="T15"/>
                <a:gd fmla="*/ 2147483647 w 32" name="T16"/>
                <a:gd fmla="*/ 2147483647 h 69" name="T17"/>
                <a:gd fmla="*/ 2147483647 w 32" name="T18"/>
                <a:gd fmla="*/ 2147483647 h 69" name="T19"/>
                <a:gd fmla="*/ 0 w 32" name="T20"/>
                <a:gd fmla="*/ 2147483647 h 69" name="T21"/>
                <a:gd fmla="*/ 0 w 32" name="T22"/>
                <a:gd fmla="*/ 2147483647 h 69" name="T23"/>
                <a:gd fmla="*/ 2147483647 w 32" name="T24"/>
                <a:gd fmla="*/ 2147483647 h 69" name="T25"/>
                <a:gd fmla="*/ 2147483647 w 32" name="T26"/>
                <a:gd fmla="*/ 2147483647 h 69" name="T27"/>
                <a:gd fmla="*/ 0 60000 65536" name="T28"/>
                <a:gd fmla="*/ 0 60000 65536" name="T29"/>
                <a:gd fmla="*/ 0 60000 65536" name="T30"/>
                <a:gd fmla="*/ 0 60000 65536"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b="b" l="0" r="r" t="0"/>
              <a:pathLst>
                <a:path h="69" w="32">
                  <a:moveTo>
                    <a:pt x="15" y="10"/>
                  </a:moveTo>
                  <a:cubicBezTo>
                    <a:pt x="12" y="10"/>
                    <a:pt x="10" y="12"/>
                    <a:pt x="10" y="16"/>
                  </a:cubicBezTo>
                  <a:cubicBezTo>
                    <a:pt x="10" y="24"/>
                    <a:pt x="10" y="24"/>
                    <a:pt x="10" y="24"/>
                  </a:cubicBezTo>
                  <a:cubicBezTo>
                    <a:pt x="0" y="24"/>
                    <a:pt x="0" y="24"/>
                    <a:pt x="0" y="24"/>
                  </a:cubicBezTo>
                  <a:cubicBezTo>
                    <a:pt x="0" y="17"/>
                    <a:pt x="0" y="17"/>
                    <a:pt x="0" y="17"/>
                  </a:cubicBezTo>
                  <a:cubicBezTo>
                    <a:pt x="0" y="6"/>
                    <a:pt x="5" y="0"/>
                    <a:pt x="16" y="0"/>
                  </a:cubicBezTo>
                  <a:cubicBezTo>
                    <a:pt x="26" y="0"/>
                    <a:pt x="32" y="6"/>
                    <a:pt x="32" y="17"/>
                  </a:cubicBezTo>
                  <a:cubicBezTo>
                    <a:pt x="32" y="39"/>
                    <a:pt x="8" y="47"/>
                    <a:pt x="10" y="59"/>
                  </a:cubicBezTo>
                  <a:cubicBezTo>
                    <a:pt x="31" y="59"/>
                    <a:pt x="31" y="59"/>
                    <a:pt x="31" y="59"/>
                  </a:cubicBezTo>
                  <a:cubicBezTo>
                    <a:pt x="31" y="69"/>
                    <a:pt x="31" y="69"/>
                    <a:pt x="31" y="69"/>
                  </a:cubicBezTo>
                  <a:cubicBezTo>
                    <a:pt x="0" y="69"/>
                    <a:pt x="0" y="69"/>
                    <a:pt x="0" y="69"/>
                  </a:cubicBezTo>
                  <a:cubicBezTo>
                    <a:pt x="0" y="60"/>
                    <a:pt x="0" y="60"/>
                    <a:pt x="0" y="60"/>
                  </a:cubicBezTo>
                  <a:cubicBezTo>
                    <a:pt x="0" y="40"/>
                    <a:pt x="21" y="37"/>
                    <a:pt x="21" y="17"/>
                  </a:cubicBezTo>
                  <a:cubicBezTo>
                    <a:pt x="21" y="11"/>
                    <a:pt x="19" y="10"/>
                    <a:pt x="15" y="10"/>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withEffect" presetClass="entr" presetID="2" presetSubtype="3">
                                  <p:stCondLst>
                                    <p:cond delay="0"/>
                                  </p:stCondLst>
                                  <p:childTnLst>
                                    <p:set>
                                      <p:cBhvr>
                                        <p:cTn dur="1" fill="hold" id="6">
                                          <p:stCondLst>
                                            <p:cond delay="0"/>
                                          </p:stCondLst>
                                        </p:cTn>
                                        <p:tgtEl>
                                          <p:spTgt spid="23554"/>
                                        </p:tgtEl>
                                        <p:attrNameLst>
                                          <p:attrName>style.visibility</p:attrName>
                                        </p:attrNameLst>
                                      </p:cBhvr>
                                      <p:to>
                                        <p:strVal val="visible"/>
                                      </p:to>
                                    </p:set>
                                    <p:anim calcmode="lin" valueType="num">
                                      <p:cBhvr additive="base">
                                        <p:cTn dur="500" fill="hold" id="7"/>
                                        <p:tgtEl>
                                          <p:spTgt spid="23554"/>
                                        </p:tgtEl>
                                        <p:attrNameLst>
                                          <p:attrName>ppt_x</p:attrName>
                                        </p:attrNameLst>
                                      </p:cBhvr>
                                      <p:tavLst>
                                        <p:tav tm="0">
                                          <p:val>
                                            <p:strVal val="1+#ppt_w/2"/>
                                          </p:val>
                                        </p:tav>
                                        <p:tav tm="100000">
                                          <p:val>
                                            <p:strVal val="#ppt_x"/>
                                          </p:val>
                                        </p:tav>
                                      </p:tavLst>
                                    </p:anim>
                                    <p:anim calcmode="lin" valueType="num">
                                      <p:cBhvr additive="base">
                                        <p:cTn dur="500" fill="hold" id="8"/>
                                        <p:tgtEl>
                                          <p:spTgt spid="23554"/>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id="10" nodeType="afterEffect" presetClass="entr" presetID="10" presetSubtype="0">
                                  <p:stCondLst>
                                    <p:cond delay="0"/>
                                  </p:stCondLst>
                                  <p:childTnLst>
                                    <p:set>
                                      <p:cBhvr>
                                        <p:cTn dur="1" fill="hold" id="11">
                                          <p:stCondLst>
                                            <p:cond delay="0"/>
                                          </p:stCondLst>
                                        </p:cTn>
                                        <p:tgtEl>
                                          <p:spTgt spid="23556"/>
                                        </p:tgtEl>
                                        <p:attrNameLst>
                                          <p:attrName>style.visibility</p:attrName>
                                        </p:attrNameLst>
                                      </p:cBhvr>
                                      <p:to>
                                        <p:strVal val="visible"/>
                                      </p:to>
                                    </p:set>
                                    <p:animEffect filter="fade" transition="in">
                                      <p:cBhvr>
                                        <p:cTn dur="500" id="12"/>
                                        <p:tgtEl>
                                          <p:spTgt spid="23556"/>
                                        </p:tgtEl>
                                      </p:cBhvr>
                                    </p:animEffect>
                                  </p:childTnLst>
                                </p:cTn>
                              </p:par>
                            </p:childTnLst>
                          </p:cTn>
                        </p:par>
                        <p:par>
                          <p:cTn fill="hold" id="13" nodeType="afterGroup">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23555"/>
                                        </p:tgtEl>
                                        <p:attrNameLst>
                                          <p:attrName>style.visibility</p:attrName>
                                        </p:attrNameLst>
                                      </p:cBhvr>
                                      <p:to>
                                        <p:strVal val="visible"/>
                                      </p:to>
                                    </p:set>
                                    <p:anim calcmode="lin" valueType="num">
                                      <p:cBhvr additive="base">
                                        <p:cTn dur="500" fill="hold" id="16"/>
                                        <p:tgtEl>
                                          <p:spTgt spid="23555"/>
                                        </p:tgtEl>
                                        <p:attrNameLst>
                                          <p:attrName>ppt_x</p:attrName>
                                        </p:attrNameLst>
                                      </p:cBhvr>
                                      <p:tavLst>
                                        <p:tav tm="0">
                                          <p:val>
                                            <p:strVal val="0-#ppt_w/2"/>
                                          </p:val>
                                        </p:tav>
                                        <p:tav tm="100000">
                                          <p:val>
                                            <p:strVal val="#ppt_x"/>
                                          </p:val>
                                        </p:tav>
                                      </p:tavLst>
                                    </p:anim>
                                    <p:anim calcmode="lin" valueType="num">
                                      <p:cBhvr additive="base">
                                        <p:cTn dur="500" fill="hold" id="17"/>
                                        <p:tgtEl>
                                          <p:spTgt spid="23555"/>
                                        </p:tgtEl>
                                        <p:attrNameLst>
                                          <p:attrName>ppt_y</p:attrName>
                                        </p:attrNameLst>
                                      </p:cBhvr>
                                      <p:tavLst>
                                        <p:tav tm="0">
                                          <p:val>
                                            <p:strVal val="#ppt_y"/>
                                          </p:val>
                                        </p:tav>
                                        <p:tav tm="100000">
                                          <p:val>
                                            <p:strVal val="#ppt_y"/>
                                          </p:val>
                                        </p:tav>
                                      </p:tavLst>
                                    </p:anim>
                                  </p:childTnLst>
                                </p:cTn>
                              </p:par>
                              <p:par>
                                <p:cTn fill="hold" grpId="0" id="18" nodeType="withEffect" presetClass="entr" presetID="2" presetSubtype="6">
                                  <p:stCondLst>
                                    <p:cond delay="0"/>
                                  </p:stCondLst>
                                  <p:childTnLst>
                                    <p:set>
                                      <p:cBhvr>
                                        <p:cTn dur="1" fill="hold" id="19">
                                          <p:stCondLst>
                                            <p:cond delay="0"/>
                                          </p:stCondLst>
                                        </p:cTn>
                                        <p:tgtEl>
                                          <p:spTgt spid="23565"/>
                                        </p:tgtEl>
                                        <p:attrNameLst>
                                          <p:attrName>style.visibility</p:attrName>
                                        </p:attrNameLst>
                                      </p:cBhvr>
                                      <p:to>
                                        <p:strVal val="visible"/>
                                      </p:to>
                                    </p:set>
                                    <p:anim calcmode="lin" valueType="num">
                                      <p:cBhvr additive="base">
                                        <p:cTn dur="500" fill="hold" id="20"/>
                                        <p:tgtEl>
                                          <p:spTgt spid="23565"/>
                                        </p:tgtEl>
                                        <p:attrNameLst>
                                          <p:attrName>ppt_x</p:attrName>
                                        </p:attrNameLst>
                                      </p:cBhvr>
                                      <p:tavLst>
                                        <p:tav tm="0">
                                          <p:val>
                                            <p:strVal val="1+#ppt_w/2"/>
                                          </p:val>
                                        </p:tav>
                                        <p:tav tm="100000">
                                          <p:val>
                                            <p:strVal val="#ppt_x"/>
                                          </p:val>
                                        </p:tav>
                                      </p:tavLst>
                                    </p:anim>
                                    <p:anim calcmode="lin" valueType="num">
                                      <p:cBhvr additive="base">
                                        <p:cTn dur="500" fill="hold" id="21"/>
                                        <p:tgtEl>
                                          <p:spTgt spid="23565"/>
                                        </p:tgtEl>
                                        <p:attrNameLst>
                                          <p:attrName>ppt_y</p:attrName>
                                        </p:attrNameLst>
                                      </p:cBhvr>
                                      <p:tavLst>
                                        <p:tav tm="0">
                                          <p:val>
                                            <p:strVal val="1+#ppt_h/2"/>
                                          </p:val>
                                        </p:tav>
                                        <p:tav tm="100000">
                                          <p:val>
                                            <p:strVal val="#ppt_y"/>
                                          </p:val>
                                        </p:tav>
                                      </p:tavLst>
                                    </p:anim>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23566"/>
                                        </p:tgtEl>
                                        <p:attrNameLst>
                                          <p:attrName>style.visibility</p:attrName>
                                        </p:attrNameLst>
                                      </p:cBhvr>
                                      <p:to>
                                        <p:strVal val="visible"/>
                                      </p:to>
                                    </p:set>
                                    <p:anim calcmode="lin" valueType="num">
                                      <p:cBhvr>
                                        <p:cTn dur="500" fill="hold" id="25"/>
                                        <p:tgtEl>
                                          <p:spTgt spid="23566"/>
                                        </p:tgtEl>
                                        <p:attrNameLst>
                                          <p:attrName>ppt_w</p:attrName>
                                        </p:attrNameLst>
                                      </p:cBhvr>
                                      <p:tavLst>
                                        <p:tav tm="0">
                                          <p:val>
                                            <p:fltVal val="0"/>
                                          </p:val>
                                        </p:tav>
                                        <p:tav tm="100000">
                                          <p:val>
                                            <p:strVal val="#ppt_w"/>
                                          </p:val>
                                        </p:tav>
                                      </p:tavLst>
                                    </p:anim>
                                    <p:anim calcmode="lin" valueType="num">
                                      <p:cBhvr>
                                        <p:cTn dur="500" fill="hold" id="26"/>
                                        <p:tgtEl>
                                          <p:spTgt spid="23566"/>
                                        </p:tgtEl>
                                        <p:attrNameLst>
                                          <p:attrName>ppt_h</p:attrName>
                                        </p:attrNameLst>
                                      </p:cBhvr>
                                      <p:tavLst>
                                        <p:tav tm="0">
                                          <p:val>
                                            <p:fltVal val="0"/>
                                          </p:val>
                                        </p:tav>
                                        <p:tav tm="100000">
                                          <p:val>
                                            <p:strVal val="#ppt_h"/>
                                          </p:val>
                                        </p:tav>
                                      </p:tavLst>
                                    </p:anim>
                                    <p:animEffect filter="fade" transition="in">
                                      <p:cBhvr>
                                        <p:cTn dur="500" id="27"/>
                                        <p:tgtEl>
                                          <p:spTgt spid="23566"/>
                                        </p:tgtEl>
                                      </p:cBhvr>
                                    </p:animEffect>
                                  </p:childTnLst>
                                </p:cTn>
                              </p:par>
                            </p:childTnLst>
                          </p:cTn>
                        </p:par>
                        <p:par>
                          <p:cTn fill="hold" id="28" nodeType="afterGroup">
                            <p:stCondLst>
                              <p:cond delay="2000"/>
                            </p:stCondLst>
                            <p:childTnLst>
                              <p:par>
                                <p:cTn fill="hold" grpId="0" id="29" nodeType="afterEffect" presetClass="entr" presetID="10" presetSubtype="0">
                                  <p:stCondLst>
                                    <p:cond delay="0"/>
                                  </p:stCondLst>
                                  <p:childTnLst>
                                    <p:set>
                                      <p:cBhvr>
                                        <p:cTn dur="1" fill="hold" id="30">
                                          <p:stCondLst>
                                            <p:cond delay="0"/>
                                          </p:stCondLst>
                                        </p:cTn>
                                        <p:tgtEl>
                                          <p:spTgt spid="23559"/>
                                        </p:tgtEl>
                                        <p:attrNameLst>
                                          <p:attrName>style.visibility</p:attrName>
                                        </p:attrNameLst>
                                      </p:cBhvr>
                                      <p:to>
                                        <p:strVal val="visible"/>
                                      </p:to>
                                    </p:set>
                                    <p:animEffect filter="fade" transition="in">
                                      <p:cBhvr>
                                        <p:cTn dur="500" id="31"/>
                                        <p:tgtEl>
                                          <p:spTgt spid="23559"/>
                                        </p:tgtEl>
                                      </p:cBhvr>
                                    </p:animEffect>
                                  </p:childTnLst>
                                </p:cTn>
                              </p:par>
                            </p:childTnLst>
                          </p:cTn>
                        </p:par>
                        <p:par>
                          <p:cTn fill="hold" id="32" nodeType="afterGroup">
                            <p:stCondLst>
                              <p:cond delay="2500"/>
                            </p:stCondLst>
                            <p:childTnLst>
                              <p:par>
                                <p:cTn fill="hold" grpId="0" id="33" nodeType="afterEffect" presetClass="entr" presetID="22" presetSubtype="8">
                                  <p:stCondLst>
                                    <p:cond delay="0"/>
                                  </p:stCondLst>
                                  <p:childTnLst>
                                    <p:set>
                                      <p:cBhvr>
                                        <p:cTn dur="1" fill="hold" id="34">
                                          <p:stCondLst>
                                            <p:cond delay="0"/>
                                          </p:stCondLst>
                                        </p:cTn>
                                        <p:tgtEl>
                                          <p:spTgt spid="23560"/>
                                        </p:tgtEl>
                                        <p:attrNameLst>
                                          <p:attrName>style.visibility</p:attrName>
                                        </p:attrNameLst>
                                      </p:cBhvr>
                                      <p:to>
                                        <p:strVal val="visible"/>
                                      </p:to>
                                    </p:set>
                                    <p:animEffect filter="wipe(left)" transition="in">
                                      <p:cBhvr>
                                        <p:cTn dur="500" id="35"/>
                                        <p:tgtEl>
                                          <p:spTgt spid="23560"/>
                                        </p:tgtEl>
                                      </p:cBhvr>
                                    </p:animEffect>
                                  </p:childTnLst>
                                </p:cTn>
                              </p:par>
                              <p:par>
                                <p:cTn fill="hold" grpId="0" id="36" nodeType="withEffect" presetClass="entr" presetID="22" presetSubtype="8">
                                  <p:stCondLst>
                                    <p:cond delay="0"/>
                                  </p:stCondLst>
                                  <p:childTnLst>
                                    <p:set>
                                      <p:cBhvr>
                                        <p:cTn dur="1" fill="hold" id="37">
                                          <p:stCondLst>
                                            <p:cond delay="0"/>
                                          </p:stCondLst>
                                        </p:cTn>
                                        <p:tgtEl>
                                          <p:spTgt spid="23561"/>
                                        </p:tgtEl>
                                        <p:attrNameLst>
                                          <p:attrName>style.visibility</p:attrName>
                                        </p:attrNameLst>
                                      </p:cBhvr>
                                      <p:to>
                                        <p:strVal val="visible"/>
                                      </p:to>
                                    </p:set>
                                    <p:animEffect filter="wipe(left)" transition="in">
                                      <p:cBhvr>
                                        <p:cTn dur="500" id="38"/>
                                        <p:tgtEl>
                                          <p:spTgt spid="23561"/>
                                        </p:tgtEl>
                                      </p:cBhvr>
                                    </p:animEffect>
                                  </p:childTnLst>
                                </p:cTn>
                              </p:par>
                              <p:par>
                                <p:cTn fill="hold" grpId="0" id="39" nodeType="withEffect" presetClass="entr" presetID="22" presetSubtype="8">
                                  <p:stCondLst>
                                    <p:cond delay="0"/>
                                  </p:stCondLst>
                                  <p:childTnLst>
                                    <p:set>
                                      <p:cBhvr>
                                        <p:cTn dur="1" fill="hold" id="40">
                                          <p:stCondLst>
                                            <p:cond delay="0"/>
                                          </p:stCondLst>
                                        </p:cTn>
                                        <p:tgtEl>
                                          <p:spTgt spid="23562"/>
                                        </p:tgtEl>
                                        <p:attrNameLst>
                                          <p:attrName>style.visibility</p:attrName>
                                        </p:attrNameLst>
                                      </p:cBhvr>
                                      <p:to>
                                        <p:strVal val="visible"/>
                                      </p:to>
                                    </p:set>
                                    <p:animEffect filter="wipe(left)" transition="in">
                                      <p:cBhvr>
                                        <p:cTn dur="500" id="41"/>
                                        <p:tgtEl>
                                          <p:spTgt spid="23562"/>
                                        </p:tgtEl>
                                      </p:cBhvr>
                                    </p:animEffect>
                                  </p:childTnLst>
                                </p:cTn>
                              </p:par>
                              <p:par>
                                <p:cTn fill="hold" grpId="0" id="42" nodeType="withEffect" presetClass="entr" presetID="22" presetSubtype="8">
                                  <p:stCondLst>
                                    <p:cond delay="0"/>
                                  </p:stCondLst>
                                  <p:childTnLst>
                                    <p:set>
                                      <p:cBhvr>
                                        <p:cTn dur="1" fill="hold" id="43">
                                          <p:stCondLst>
                                            <p:cond delay="0"/>
                                          </p:stCondLst>
                                        </p:cTn>
                                        <p:tgtEl>
                                          <p:spTgt spid="23563"/>
                                        </p:tgtEl>
                                        <p:attrNameLst>
                                          <p:attrName>style.visibility</p:attrName>
                                        </p:attrNameLst>
                                      </p:cBhvr>
                                      <p:to>
                                        <p:strVal val="visible"/>
                                      </p:to>
                                    </p:set>
                                    <p:animEffect filter="wipe(left)" transition="in">
                                      <p:cBhvr>
                                        <p:cTn dur="500" id="44"/>
                                        <p:tgtEl>
                                          <p:spTgt spid="23563"/>
                                        </p:tgtEl>
                                      </p:cBhvr>
                                    </p:animEffect>
                                  </p:childTnLst>
                                </p:cTn>
                              </p:par>
                              <p:par>
                                <p:cTn fill="hold" grpId="0" id="45" nodeType="withEffect" presetClass="entr" presetID="22" presetSubtype="8">
                                  <p:stCondLst>
                                    <p:cond delay="0"/>
                                  </p:stCondLst>
                                  <p:childTnLst>
                                    <p:set>
                                      <p:cBhvr>
                                        <p:cTn dur="1" fill="hold" id="46">
                                          <p:stCondLst>
                                            <p:cond delay="0"/>
                                          </p:stCondLst>
                                        </p:cTn>
                                        <p:tgtEl>
                                          <p:spTgt spid="23564"/>
                                        </p:tgtEl>
                                        <p:attrNameLst>
                                          <p:attrName>style.visibility</p:attrName>
                                        </p:attrNameLst>
                                      </p:cBhvr>
                                      <p:to>
                                        <p:strVal val="visible"/>
                                      </p:to>
                                    </p:set>
                                    <p:animEffect filter="wipe(left)" transition="in">
                                      <p:cBhvr>
                                        <p:cTn dur="500" id="47"/>
                                        <p:tgtEl>
                                          <p:spTgt spid="23564"/>
                                        </p:tgtEl>
                                      </p:cBhvr>
                                    </p:animEffect>
                                  </p:childTnLst>
                                </p:cTn>
                              </p:par>
                            </p:childTnLst>
                          </p:cTn>
                        </p:par>
                        <p:par>
                          <p:cTn fill="hold" id="48" nodeType="afterGroup">
                            <p:stCondLst>
                              <p:cond delay="3000"/>
                            </p:stCondLst>
                            <p:childTnLst>
                              <p:par>
                                <p:cTn fill="hold" grpId="1" id="49" nodeType="afterEffect" presetClass="emph" presetID="32" presetSubtype="0">
                                  <p:stCondLst>
                                    <p:cond delay="0"/>
                                  </p:stCondLst>
                                  <p:childTnLst>
                                    <p:animRot by="120000">
                                      <p:cBhvr>
                                        <p:cTn dur="50" fill="hold" id="50">
                                          <p:stCondLst>
                                            <p:cond delay="0"/>
                                          </p:stCondLst>
                                        </p:cTn>
                                        <p:tgtEl>
                                          <p:spTgt spid="23564"/>
                                        </p:tgtEl>
                                        <p:attrNameLst>
                                          <p:attrName>r</p:attrName>
                                        </p:attrNameLst>
                                      </p:cBhvr>
                                    </p:animRot>
                                    <p:animRot by="-239940">
                                      <p:cBhvr>
                                        <p:cTn dur="100" fill="hold" id="51">
                                          <p:stCondLst>
                                            <p:cond delay="100"/>
                                          </p:stCondLst>
                                        </p:cTn>
                                        <p:tgtEl>
                                          <p:spTgt spid="23564"/>
                                        </p:tgtEl>
                                        <p:attrNameLst>
                                          <p:attrName>r</p:attrName>
                                        </p:attrNameLst>
                                      </p:cBhvr>
                                    </p:animRot>
                                    <p:animRot by="240000">
                                      <p:cBhvr>
                                        <p:cTn dur="100" fill="hold" id="52">
                                          <p:stCondLst>
                                            <p:cond delay="200"/>
                                          </p:stCondLst>
                                        </p:cTn>
                                        <p:tgtEl>
                                          <p:spTgt spid="23564"/>
                                        </p:tgtEl>
                                        <p:attrNameLst>
                                          <p:attrName>r</p:attrName>
                                        </p:attrNameLst>
                                      </p:cBhvr>
                                    </p:animRot>
                                    <p:animRot by="-239940">
                                      <p:cBhvr>
                                        <p:cTn dur="100" fill="hold" id="53">
                                          <p:stCondLst>
                                            <p:cond delay="300"/>
                                          </p:stCondLst>
                                        </p:cTn>
                                        <p:tgtEl>
                                          <p:spTgt spid="23564"/>
                                        </p:tgtEl>
                                        <p:attrNameLst>
                                          <p:attrName>r</p:attrName>
                                        </p:attrNameLst>
                                      </p:cBhvr>
                                    </p:animRot>
                                    <p:animRot by="120000">
                                      <p:cBhvr>
                                        <p:cTn dur="100" fill="hold" id="54">
                                          <p:stCondLst>
                                            <p:cond delay="400"/>
                                          </p:stCondLst>
                                        </p:cTn>
                                        <p:tgtEl>
                                          <p:spTgt spid="23564"/>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3554"/>
      <p:bldP grpId="0" spid="23555"/>
      <p:bldP grpId="0" spid="23559"/>
      <p:bldP grpId="0" spid="23560"/>
      <p:bldP grpId="0" spid="23561"/>
      <p:bldP grpId="0" spid="23562"/>
      <p:bldP grpId="0" spid="23563"/>
      <p:bldP grpId="0" spid="23564"/>
      <p:bldP grpId="1" spid="23564"/>
      <p:bldP grpId="0" spid="23565"/>
    </p:bldLst>
  </p:timing>
</p:sld>
</file>

<file path=ppt/slides/slide18.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22530"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2531"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22532"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24581" name="组合 38"/>
          <p:cNvGrpSpPr/>
          <p:nvPr/>
        </p:nvGrpSpPr>
        <p:grpSpPr>
          <a:xfrm>
            <a:off x="1485900" y="1831975"/>
            <a:ext cx="2722563" cy="3784600"/>
            <a:chExt cx="2722061" cy="3784347"/>
          </a:xfrm>
        </p:grpSpPr>
        <p:sp>
          <p:nvSpPr>
            <p:cNvPr id="22546" name="任意多边形 5"/>
            <p:cNvSpPr/>
            <p:nvPr/>
          </p:nvSpPr>
          <p:spPr bwMode="auto">
            <a:xfrm>
              <a:off x="0" y="0"/>
              <a:ext cx="2722061" cy="660356"/>
            </a:xfrm>
            <a:custGeom>
              <a:gdLst>
                <a:gd fmla="*/ 0 w 2121038" name="T0"/>
                <a:gd fmla="*/ 0 h 848415" name="T1"/>
                <a:gd fmla="*/ 4483288 w 2121038" name="T2"/>
                <a:gd fmla="*/ 0 h 848415" name="T3"/>
                <a:gd fmla="*/ 4483288 w 2121038" name="T4"/>
                <a:gd fmla="*/ 400053 h 848415" name="T5"/>
                <a:gd fmla="*/ 0 w 2121038" name="T6"/>
                <a:gd fmla="*/ 400053 h 848415" name="T7"/>
                <a:gd fmla="*/ 0 w 2121038" name="T8"/>
                <a:gd fmla="*/ 0 h 8484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48414" w="2121038">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bIns="146304" lIns="256032" rIns="256032" tIns="146304"/>
            <a:lstStyle>
              <a:defPPr/>
            </a:lstStyle>
            <a:p>
              <a:pPr/>
              <a:endParaRPr altLang="en-US" lang="zh-CN"/>
            </a:p>
          </p:txBody>
        </p:sp>
        <p:sp>
          <p:nvSpPr>
            <p:cNvPr id="22547" name="矩形 6"/>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w="9525">
                  <a:solidFill>
                    <a:srgbClr val="000000"/>
                  </a:solidFill>
                  <a:miter lim="800000"/>
                  <a:headEnd/>
                  <a:tailEnd/>
                </a14:hiddenLine>
              </a:ext>
            </a:extLst>
          </p:spPr>
          <p:txBody>
            <a:bodyPr/>
            <a:lstStyle>
              <a:defPPr/>
            </a:lstStyle>
            <a:p>
              <a:pPr/>
              <a:endParaRPr altLang="en-US" lang="zh-CN"/>
            </a:p>
          </p:txBody>
        </p:sp>
        <p:sp>
          <p:nvSpPr>
            <p:cNvPr id="22548" name="任意多边形 8"/>
            <p:cNvSpPr/>
            <p:nvPr/>
          </p:nvSpPr>
          <p:spPr bwMode="auto">
            <a:xfrm>
              <a:off x="0" y="3712915"/>
              <a:ext cx="2722061" cy="71432"/>
            </a:xfrm>
            <a:custGeom>
              <a:gdLst>
                <a:gd fmla="*/ 0 w 2121038" name="T0"/>
                <a:gd fmla="*/ 0 h 848415" name="T1"/>
                <a:gd fmla="*/ 4483288 w 2121038" name="T2"/>
                <a:gd fmla="*/ 0 h 848415" name="T3"/>
                <a:gd fmla="*/ 4483288 w 2121038" name="T4"/>
                <a:gd fmla="*/ 506 h 848415" name="T5"/>
                <a:gd fmla="*/ 0 w 2121038" name="T6"/>
                <a:gd fmla="*/ 506 h 848415" name="T7"/>
                <a:gd fmla="*/ 0 w 2121038" name="T8"/>
                <a:gd fmla="*/ 0 h 8484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48414" w="2121038">
                  <a:moveTo>
                    <a:pt x="0" y="0"/>
                  </a:moveTo>
                  <a:lnTo>
                    <a:pt x="2121038" y="0"/>
                  </a:lnTo>
                  <a:lnTo>
                    <a:pt x="2121038" y="848415"/>
                  </a:lnTo>
                  <a:lnTo>
                    <a:pt x="0" y="848415"/>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bIns="146304" lIns="256032" rIns="256032" tIns="146304"/>
            <a:lstStyle>
              <a:defPPr/>
            </a:lstStyle>
            <a:p>
              <a:pPr/>
              <a:endParaRPr altLang="en-US" lang="zh-CN"/>
            </a:p>
          </p:txBody>
        </p:sp>
        <p:sp>
          <p:nvSpPr>
            <p:cNvPr id="22549" name="文本框 56"/>
            <p:cNvSpPr txBox="1">
              <a:spLocks noChangeArrowheads="1"/>
            </p:cNvSpPr>
            <p:nvPr/>
          </p:nvSpPr>
          <p:spPr bwMode="auto">
            <a:xfrm>
              <a:off x="99995" y="1260391"/>
              <a:ext cx="2522072" cy="31087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A6A6A6"/>
                  </a:solidFill>
                  <a:latin charset="-122" pitchFamily="34" typeface="微软雅黑"/>
                  <a:ea charset="-122" pitchFamily="34" typeface="微软雅黑"/>
                </a:rPr>
                <a:t>此处输入标题</a:t>
              </a:r>
            </a:p>
            <a:p>
              <a:pPr algn="ctr" eaLnBrk="1" hangingPunct="1"/>
              <a:endParaRPr altLang="en-US" b="1" lang="zh-CN">
                <a:solidFill>
                  <a:srgbClr val="A6A6A6"/>
                </a:solidFill>
                <a:latin charset="-122" pitchFamily="34" typeface="微软雅黑"/>
                <a:ea charset="-122" pitchFamily="34" typeface="微软雅黑"/>
              </a:endParaRPr>
            </a:p>
            <a:p>
              <a:pPr algn="ct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sp>
          <p:nvSpPr>
            <p:cNvPr id="22550" name="AutoShape 112"/>
            <p:cNvSpPr/>
            <p:nvPr/>
          </p:nvSpPr>
          <p:spPr bwMode="auto">
            <a:xfrm>
              <a:off x="1152312" y="122230"/>
              <a:ext cx="417436" cy="417484"/>
            </a:xfrm>
            <a:custGeom>
              <a:gdLst>
                <a:gd fmla="*/ 138939521 w 21020" name="T0"/>
                <a:gd fmla="*/ 65640391 h 21600" name="T1"/>
                <a:gd fmla="*/ 125891072 w 21020" name="T2"/>
                <a:gd fmla="*/ 36679352 h 21600" name="T3"/>
                <a:gd fmla="*/ 103914675 w 21020" name="T4"/>
                <a:gd fmla="*/ 16014570 h 21600" name="T5"/>
                <a:gd fmla="*/ 143959577 w 21020" name="T6"/>
                <a:gd fmla="*/ 19465984 h 21600" name="T7"/>
                <a:gd fmla="*/ 147601676 w 21020" name="T8"/>
                <a:gd fmla="*/ 57372913 h 21600" name="T9"/>
                <a:gd fmla="*/ 37045261 w 21020" name="T10"/>
                <a:gd fmla="*/ 120861521 h 21600" name="T11"/>
                <a:gd fmla="*/ 22799075 w 21020" name="T12"/>
                <a:gd fmla="*/ 94998136 h 21600" name="T13"/>
                <a:gd fmla="*/ 62029202 w 21020" name="T14"/>
                <a:gd fmla="*/ 97185772 h 21600" name="T15"/>
                <a:gd fmla="*/ 64660896 w 21020" name="T16"/>
                <a:gd fmla="*/ 134840142 h 21600" name="T17"/>
                <a:gd fmla="*/ 21436113 w 21020" name="T18"/>
                <a:gd fmla="*/ 145591128 h 21600" name="T19"/>
                <a:gd fmla="*/ 10283443 w 21020" name="T20"/>
                <a:gd fmla="*/ 138897874 h 21600" name="T21"/>
                <a:gd fmla="*/ 16220050 w 21020" name="T22"/>
                <a:gd fmla="*/ 117568887 h 21600" name="T23"/>
                <a:gd fmla="*/ 40577321 w 21020" name="T24"/>
                <a:gd fmla="*/ 140825858 h 21600" name="T25"/>
                <a:gd fmla="*/ 53946791 w 21020" name="T26"/>
                <a:gd fmla="*/ 80716183 h 21600" name="T27"/>
                <a:gd fmla="*/ 78813208 w 21020" name="T28"/>
                <a:gd fmla="*/ 39972006 h 21600" name="T29"/>
                <a:gd fmla="*/ 53946791 w 21020" name="T30"/>
                <a:gd fmla="*/ 80716183 h 21600" name="T31"/>
                <a:gd fmla="*/ 69297216 w 21020" name="T32"/>
                <a:gd fmla="*/ 90290405 h 21600" name="T33"/>
                <a:gd fmla="*/ 107822964 w 21020" name="T34"/>
                <a:gd fmla="*/ 36563925 h 21600" name="T35"/>
                <a:gd fmla="*/ 125209988 w 21020" name="T36"/>
                <a:gd fmla="*/ 52195976 h 21600" name="T37"/>
                <a:gd fmla="*/ 82384708 w 21020" name="T38"/>
                <a:gd fmla="*/ 115965884 h 21600" name="T39"/>
                <a:gd fmla="*/ 127324653 w 21020" name="T40"/>
                <a:gd fmla="*/ 57084134 h 21600" name="T41"/>
                <a:gd fmla="*/ 122123960 w 21020" name="T42"/>
                <a:gd fmla="*/ 81575388 h 21600" name="T43"/>
                <a:gd fmla="*/ 82431635 w 21020" name="T44"/>
                <a:gd fmla="*/ 119605204 h 21600" name="T45"/>
                <a:gd fmla="*/ 151219706 w 21020" name="T46"/>
                <a:gd fmla="*/ 12570637 h 21600" name="T47"/>
                <a:gd fmla="*/ 96607599 w 21020" name="T48"/>
                <a:gd fmla="*/ 9140889 h 21600" name="T49"/>
                <a:gd fmla="*/ 71333795 w 21020" name="T50"/>
                <a:gd fmla="*/ 33227938 h 21600" name="T51"/>
                <a:gd fmla="*/ 71239544 w 21020" name="T52"/>
                <a:gd fmla="*/ 33365418 h 21600" name="T53"/>
                <a:gd fmla="*/ 12883600 w 21020" name="T54"/>
                <a:gd fmla="*/ 92398835 h 21600" name="T55"/>
                <a:gd fmla="*/ 0 w 21020" name="T56"/>
                <a:gd fmla="*/ 138897874 h 21600" name="T57"/>
                <a:gd fmla="*/ 23981440 w 21020" name="T58"/>
                <a:gd fmla="*/ 155042444 h 21600" name="T59"/>
                <a:gd fmla="*/ 76361734 w 21020" name="T60"/>
                <a:gd fmla="*/ 139229967 h 21600" name="T61"/>
                <a:gd fmla="*/ 151219706 w 21020" name="T62"/>
                <a:gd fmla="*/ 12570637 h 21600"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b" l="0" r="r" t="0"/>
              <a:pathLst>
                <a:path h="21600" w="2102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grpSp>
        <p:nvGrpSpPr>
          <p:cNvPr id="24587" name="组合 39"/>
          <p:cNvGrpSpPr/>
          <p:nvPr/>
        </p:nvGrpSpPr>
        <p:grpSpPr>
          <a:xfrm>
            <a:off x="4624388" y="1677988"/>
            <a:ext cx="2943225" cy="4092575"/>
            <a:chExt cx="2943087" cy="4091629"/>
          </a:xfrm>
        </p:grpSpPr>
        <p:sp>
          <p:nvSpPr>
            <p:cNvPr id="22541" name="任意多边形 11"/>
            <p:cNvSpPr/>
            <p:nvPr/>
          </p:nvSpPr>
          <p:spPr bwMode="auto">
            <a:xfrm>
              <a:off x="0" y="0"/>
              <a:ext cx="2943087" cy="714210"/>
            </a:xfrm>
            <a:custGeom>
              <a:gdLst>
                <a:gd fmla="*/ 0 w 2121038" name="T0"/>
                <a:gd fmla="*/ 0 h 848415" name="T1"/>
                <a:gd fmla="*/ 5666468 w 2121038" name="T2"/>
                <a:gd fmla="*/ 0 h 848415" name="T3"/>
                <a:gd fmla="*/ 5666468 w 2121038" name="T4"/>
                <a:gd fmla="*/ 506129 h 848415" name="T5"/>
                <a:gd fmla="*/ 0 w 2121038" name="T6"/>
                <a:gd fmla="*/ 506129 h 848415" name="T7"/>
                <a:gd fmla="*/ 0 w 2121038" name="T8"/>
                <a:gd fmla="*/ 0 h 8484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48414" w="2121038">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bIns="146304" lIns="256032" rIns="256032" tIns="146304"/>
            <a:lstStyle>
              <a:defPPr/>
            </a:lstStyle>
            <a:p>
              <a:pPr/>
              <a:endParaRPr altLang="en-US" lang="zh-CN"/>
            </a:p>
          </p:txBody>
        </p:sp>
        <p:sp>
          <p:nvSpPr>
            <p:cNvPr id="22542" name="矩形 12"/>
            <p:cNvSpPr>
              <a:spLocks noChangeArrowheads="1"/>
            </p:cNvSpPr>
            <p:nvPr/>
          </p:nvSpPr>
          <p:spPr bwMode="auto">
            <a:xfrm>
              <a:off x="0" y="714210"/>
              <a:ext cx="2943087" cy="3377419"/>
            </a:xfrm>
            <a:prstGeom prst="rect">
              <a:avLst/>
            </a:prstGeom>
            <a:solidFill>
              <a:srgbClr val="F2F2F2"/>
            </a:solidFill>
            <a:ln>
              <a:noFill/>
            </a:ln>
            <a:extLst>
              <a:ext uri="{91240B29-F687-4F45-9708-019B960494DF}">
                <a14:hiddenLine w="9525">
                  <a:solidFill>
                    <a:srgbClr val="000000"/>
                  </a:solidFill>
                  <a:miter lim="800000"/>
                  <a:headEnd/>
                  <a:tailEnd/>
                </a14:hiddenLine>
              </a:ext>
            </a:extLst>
          </p:spPr>
          <p:txBody>
            <a:bodyPr/>
            <a:lstStyle>
              <a:defPPr/>
            </a:lstStyle>
            <a:p>
              <a:pPr/>
              <a:endParaRPr altLang="en-US" lang="zh-CN"/>
            </a:p>
          </p:txBody>
        </p:sp>
        <p:sp>
          <p:nvSpPr>
            <p:cNvPr id="22543" name="任意多边形 13"/>
            <p:cNvSpPr/>
            <p:nvPr/>
          </p:nvSpPr>
          <p:spPr bwMode="auto">
            <a:xfrm>
              <a:off x="0" y="4013859"/>
              <a:ext cx="2943087" cy="77770"/>
            </a:xfrm>
            <a:custGeom>
              <a:gdLst>
                <a:gd fmla="*/ 0 w 2121038" name="T0"/>
                <a:gd fmla="*/ 0 h 848415" name="T1"/>
                <a:gd fmla="*/ 5666468 w 2121038" name="T2"/>
                <a:gd fmla="*/ 0 h 848415" name="T3"/>
                <a:gd fmla="*/ 5666468 w 2121038" name="T4"/>
                <a:gd fmla="*/ 653 h 848415" name="T5"/>
                <a:gd fmla="*/ 0 w 2121038" name="T6"/>
                <a:gd fmla="*/ 653 h 848415" name="T7"/>
                <a:gd fmla="*/ 0 w 2121038" name="T8"/>
                <a:gd fmla="*/ 0 h 8484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48414" w="2121038">
                  <a:moveTo>
                    <a:pt x="0" y="0"/>
                  </a:moveTo>
                  <a:lnTo>
                    <a:pt x="2121038" y="0"/>
                  </a:lnTo>
                  <a:lnTo>
                    <a:pt x="2121038" y="848415"/>
                  </a:lnTo>
                  <a:lnTo>
                    <a:pt x="0" y="848415"/>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bIns="146304" lIns="256032" rIns="256032" tIns="146304"/>
            <a:lstStyle>
              <a:defPPr/>
            </a:lstStyle>
            <a:p>
              <a:pPr/>
              <a:endParaRPr altLang="en-US" lang="zh-CN"/>
            </a:p>
          </p:txBody>
        </p:sp>
        <p:pic>
          <p:nvPicPr>
            <p:cNvPr id="22544" name="组合 29"/>
            <p:cNvPicPr>
              <a:picLocks noChangeArrowheads="1"/>
            </p:cNvPicPr>
            <p:nvPr/>
          </p:nvPicPr>
          <p:blipFill>
            <a:blip r:embed="rId2">
              <a:extLst>
                <a:ext uri="{28A0092B-C50C-407E-A947-70E740481C1C}">
                  <a14:useLocalDpi val="0"/>
                </a:ext>
              </a:extLst>
            </a:blip>
            <a:stretch>
              <a:fillRect/>
            </a:stretch>
          </p:blipFill>
          <p:spPr bwMode="auto">
            <a:xfrm>
              <a:off x="1264289" y="175156"/>
              <a:ext cx="414509" cy="3656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sp>
          <p:nvSpPr>
            <p:cNvPr id="22545" name="文本框 56"/>
            <p:cNvSpPr txBox="1">
              <a:spLocks noChangeArrowheads="1"/>
            </p:cNvSpPr>
            <p:nvPr/>
          </p:nvSpPr>
          <p:spPr bwMode="auto">
            <a:xfrm>
              <a:off x="201603" y="1414135"/>
              <a:ext cx="2520832" cy="25597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A6A6A6"/>
                  </a:solidFill>
                  <a:latin charset="-122" pitchFamily="34" typeface="微软雅黑"/>
                  <a:ea charset="-122" pitchFamily="34" typeface="微软雅黑"/>
                </a:rPr>
                <a:t>此处输入标题</a:t>
              </a:r>
            </a:p>
            <a:p>
              <a:pPr algn="ctr" eaLnBrk="1" hangingPunct="1"/>
              <a:endParaRPr altLang="en-US" b="1" lang="zh-CN">
                <a:solidFill>
                  <a:srgbClr val="A6A6A6"/>
                </a:solidFill>
                <a:latin charset="-122" pitchFamily="34" typeface="微软雅黑"/>
                <a:ea charset="-122" pitchFamily="34" typeface="微软雅黑"/>
              </a:endParaRPr>
            </a:p>
            <a:p>
              <a:pPr algn="ct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点击此处输入文字点击此处输入文字点击此处输入文字点击此处输入文字点击此更多模板：亮亮图文旗舰店https://liangliangtuwen.tmall.com</a:t>
              </a:r>
            </a:p>
          </p:txBody>
        </p:sp>
      </p:grpSp>
      <p:grpSp>
        <p:nvGrpSpPr>
          <p:cNvPr id="24593" name="组合 40"/>
          <p:cNvGrpSpPr/>
          <p:nvPr/>
        </p:nvGrpSpPr>
        <p:grpSpPr>
          <a:xfrm>
            <a:off x="7983538" y="1831975"/>
            <a:ext cx="2722562" cy="3784600"/>
            <a:chExt cx="2722061" cy="3784347"/>
          </a:xfrm>
        </p:grpSpPr>
        <p:sp>
          <p:nvSpPr>
            <p:cNvPr id="22536" name="任意多边形 17"/>
            <p:cNvSpPr/>
            <p:nvPr/>
          </p:nvSpPr>
          <p:spPr bwMode="auto">
            <a:xfrm>
              <a:off x="0" y="0"/>
              <a:ext cx="2722061" cy="660356"/>
            </a:xfrm>
            <a:custGeom>
              <a:gdLst>
                <a:gd fmla="*/ 0 w 2121038" name="T0"/>
                <a:gd fmla="*/ 0 h 848415" name="T1"/>
                <a:gd fmla="*/ 4483288 w 2121038" name="T2"/>
                <a:gd fmla="*/ 0 h 848415" name="T3"/>
                <a:gd fmla="*/ 4483288 w 2121038" name="T4"/>
                <a:gd fmla="*/ 400053 h 848415" name="T5"/>
                <a:gd fmla="*/ 0 w 2121038" name="T6"/>
                <a:gd fmla="*/ 400053 h 848415" name="T7"/>
                <a:gd fmla="*/ 0 w 2121038" name="T8"/>
                <a:gd fmla="*/ 0 h 8484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48414" w="2121038">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bIns="146304" lIns="256032" rIns="256032" tIns="146304"/>
            <a:lstStyle>
              <a:defPPr/>
            </a:lstStyle>
            <a:p>
              <a:pPr/>
              <a:endParaRPr altLang="en-US" lang="zh-CN"/>
            </a:p>
          </p:txBody>
        </p:sp>
        <p:sp>
          <p:nvSpPr>
            <p:cNvPr id="22537" name="矩形 18"/>
            <p:cNvSpPr>
              <a:spLocks noChangeArrowheads="1"/>
            </p:cNvSpPr>
            <p:nvPr/>
          </p:nvSpPr>
          <p:spPr bwMode="auto">
            <a:xfrm>
              <a:off x="0" y="660356"/>
              <a:ext cx="2722061" cy="3123991"/>
            </a:xfrm>
            <a:prstGeom prst="rect">
              <a:avLst/>
            </a:prstGeom>
            <a:solidFill>
              <a:srgbClr val="F2F2F2"/>
            </a:solidFill>
            <a:ln>
              <a:noFill/>
            </a:ln>
            <a:extLst>
              <a:ext uri="{91240B29-F687-4F45-9708-019B960494DF}">
                <a14:hiddenLine w="9525">
                  <a:solidFill>
                    <a:srgbClr val="000000"/>
                  </a:solidFill>
                  <a:miter lim="800000"/>
                  <a:headEnd/>
                  <a:tailEnd/>
                </a14:hiddenLine>
              </a:ext>
            </a:extLst>
          </p:spPr>
          <p:txBody>
            <a:bodyPr/>
            <a:lstStyle>
              <a:defPPr/>
            </a:lstStyle>
            <a:p>
              <a:pPr/>
              <a:endParaRPr altLang="en-US" lang="zh-CN"/>
            </a:p>
          </p:txBody>
        </p:sp>
        <p:sp>
          <p:nvSpPr>
            <p:cNvPr id="22538" name="任意多边形 19"/>
            <p:cNvSpPr/>
            <p:nvPr/>
          </p:nvSpPr>
          <p:spPr bwMode="auto">
            <a:xfrm>
              <a:off x="0" y="3712915"/>
              <a:ext cx="2722061" cy="71432"/>
            </a:xfrm>
            <a:custGeom>
              <a:gdLst>
                <a:gd fmla="*/ 0 w 2121038" name="T0"/>
                <a:gd fmla="*/ 0 h 848415" name="T1"/>
                <a:gd fmla="*/ 4483288 w 2121038" name="T2"/>
                <a:gd fmla="*/ 0 h 848415" name="T3"/>
                <a:gd fmla="*/ 4483288 w 2121038" name="T4"/>
                <a:gd fmla="*/ 506 h 848415" name="T5"/>
                <a:gd fmla="*/ 0 w 2121038" name="T6"/>
                <a:gd fmla="*/ 506 h 848415" name="T7"/>
                <a:gd fmla="*/ 0 w 2121038" name="T8"/>
                <a:gd fmla="*/ 0 h 84841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48414" w="2121038">
                  <a:moveTo>
                    <a:pt x="0" y="0"/>
                  </a:moveTo>
                  <a:lnTo>
                    <a:pt x="2121038" y="0"/>
                  </a:lnTo>
                  <a:lnTo>
                    <a:pt x="2121038" y="848415"/>
                  </a:lnTo>
                  <a:lnTo>
                    <a:pt x="0" y="848415"/>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bIns="146304" lIns="256032" rIns="256032" tIns="146304"/>
            <a:lstStyle>
              <a:defPPr/>
            </a:lstStyle>
            <a:p>
              <a:pPr/>
              <a:endParaRPr altLang="en-US" lang="zh-CN"/>
            </a:p>
          </p:txBody>
        </p:sp>
        <p:pic>
          <p:nvPicPr>
            <p:cNvPr id="22539" name="组合 22"/>
            <p:cNvPicPr>
              <a:picLocks noChangeArrowheads="1"/>
            </p:cNvPicPr>
            <p:nvPr/>
          </p:nvPicPr>
          <p:blipFill>
            <a:blip r:embed="rId3">
              <a:extLst>
                <a:ext uri="{28A0092B-C50C-407E-A947-70E740481C1C}">
                  <a14:useLocalDpi val="0"/>
                </a:ext>
              </a:extLst>
            </a:blip>
            <a:stretch>
              <a:fillRect/>
            </a:stretch>
          </p:blipFill>
          <p:spPr bwMode="auto">
            <a:xfrm>
              <a:off x="1148059" y="124833"/>
              <a:ext cx="420547" cy="414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sp>
          <p:nvSpPr>
            <p:cNvPr id="22540" name="文本框 56"/>
            <p:cNvSpPr txBox="1">
              <a:spLocks noChangeArrowheads="1"/>
            </p:cNvSpPr>
            <p:nvPr/>
          </p:nvSpPr>
          <p:spPr bwMode="auto">
            <a:xfrm>
              <a:off x="99994" y="1260391"/>
              <a:ext cx="2522074" cy="31087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A6A6A6"/>
                  </a:solidFill>
                  <a:latin charset="-122" pitchFamily="34" typeface="微软雅黑"/>
                  <a:ea charset="-122" pitchFamily="34" typeface="微软雅黑"/>
                </a:rPr>
                <a:t>此处输入标题</a:t>
              </a:r>
            </a:p>
            <a:p>
              <a:pPr algn="ctr" eaLnBrk="1" hangingPunct="1"/>
              <a:endParaRPr altLang="en-US" b="1" lang="zh-CN">
                <a:solidFill>
                  <a:srgbClr val="A6A6A6"/>
                </a:solidFill>
                <a:latin charset="-122" pitchFamily="34" typeface="微软雅黑"/>
                <a:ea charset="-122" pitchFamily="34" typeface="微软雅黑"/>
              </a:endParaRPr>
            </a:p>
            <a:p>
              <a:pPr algn="ct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点击此处输入文字点击此处输入文字点击此处输入文字点击此处输入文字点击此处输入文字点击此处输入文字点击此处输入文字点击此处输入文字点击此处输入文字点击此处输入文字点击此处输入文字</a:t>
              </a:r>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42" presetSubtype="0">
                                  <p:stCondLst>
                                    <p:cond delay="0"/>
                                  </p:stCondLst>
                                  <p:childTnLst>
                                    <p:set>
                                      <p:cBhvr>
                                        <p:cTn dur="1" fill="hold" id="6">
                                          <p:stCondLst>
                                            <p:cond delay="0"/>
                                          </p:stCondLst>
                                        </p:cTn>
                                        <p:tgtEl>
                                          <p:spTgt spid="24581"/>
                                        </p:tgtEl>
                                        <p:attrNameLst>
                                          <p:attrName>style.visibility</p:attrName>
                                        </p:attrNameLst>
                                      </p:cBhvr>
                                      <p:to>
                                        <p:strVal val="visible"/>
                                      </p:to>
                                    </p:set>
                                    <p:animEffect filter="fade" transition="in">
                                      <p:cBhvr>
                                        <p:cTn dur="500" id="7"/>
                                        <p:tgtEl>
                                          <p:spTgt spid="24581"/>
                                        </p:tgtEl>
                                      </p:cBhvr>
                                    </p:animEffect>
                                    <p:anim calcmode="lin" valueType="num">
                                      <p:cBhvr>
                                        <p:cTn dur="500" fill="hold" id="8"/>
                                        <p:tgtEl>
                                          <p:spTgt spid="24581"/>
                                        </p:tgtEl>
                                        <p:attrNameLst>
                                          <p:attrName>ppt_x</p:attrName>
                                        </p:attrNameLst>
                                      </p:cBhvr>
                                      <p:tavLst>
                                        <p:tav tm="0">
                                          <p:val>
                                            <p:strVal val="#ppt_x"/>
                                          </p:val>
                                        </p:tav>
                                        <p:tav tm="100000">
                                          <p:val>
                                            <p:strVal val="#ppt_x"/>
                                          </p:val>
                                        </p:tav>
                                      </p:tavLst>
                                    </p:anim>
                                    <p:anim calcmode="lin" valueType="num">
                                      <p:cBhvr>
                                        <p:cTn dur="500" fill="hold" id="9"/>
                                        <p:tgtEl>
                                          <p:spTgt spid="24581"/>
                                        </p:tgtEl>
                                        <p:attrNameLst>
                                          <p:attrName>ppt_y</p:attrName>
                                        </p:attrNameLst>
                                      </p:cBhvr>
                                      <p:tavLst>
                                        <p:tav tm="0">
                                          <p:val>
                                            <p:strVal val="#ppt_y+.1"/>
                                          </p:val>
                                        </p:tav>
                                        <p:tav tm="100000">
                                          <p:val>
                                            <p:strVal val="#ppt_y"/>
                                          </p:val>
                                        </p:tav>
                                      </p:tavLst>
                                    </p:anim>
                                  </p:childTnLst>
                                </p:cTn>
                              </p:par>
                            </p:childTnLst>
                          </p:cTn>
                        </p:par>
                        <p:par>
                          <p:cTn fill="hold" id="10" nodeType="afterGroup">
                            <p:stCondLst>
                              <p:cond delay="500"/>
                            </p:stCondLst>
                            <p:childTnLst>
                              <p:par>
                                <p:cTn fill="hold" id="11" nodeType="afterEffect" presetClass="entr" presetID="42" presetSubtype="0">
                                  <p:stCondLst>
                                    <p:cond delay="0"/>
                                  </p:stCondLst>
                                  <p:childTnLst>
                                    <p:set>
                                      <p:cBhvr>
                                        <p:cTn dur="1" fill="hold" id="12">
                                          <p:stCondLst>
                                            <p:cond delay="0"/>
                                          </p:stCondLst>
                                        </p:cTn>
                                        <p:tgtEl>
                                          <p:spTgt spid="24587"/>
                                        </p:tgtEl>
                                        <p:attrNameLst>
                                          <p:attrName>style.visibility</p:attrName>
                                        </p:attrNameLst>
                                      </p:cBhvr>
                                      <p:to>
                                        <p:strVal val="visible"/>
                                      </p:to>
                                    </p:set>
                                    <p:animEffect filter="fade" transition="in">
                                      <p:cBhvr>
                                        <p:cTn dur="500" id="13"/>
                                        <p:tgtEl>
                                          <p:spTgt spid="24587"/>
                                        </p:tgtEl>
                                      </p:cBhvr>
                                    </p:animEffect>
                                    <p:anim calcmode="lin" valueType="num">
                                      <p:cBhvr>
                                        <p:cTn dur="500" fill="hold" id="14"/>
                                        <p:tgtEl>
                                          <p:spTgt spid="24587"/>
                                        </p:tgtEl>
                                        <p:attrNameLst>
                                          <p:attrName>ppt_x</p:attrName>
                                        </p:attrNameLst>
                                      </p:cBhvr>
                                      <p:tavLst>
                                        <p:tav tm="0">
                                          <p:val>
                                            <p:strVal val="#ppt_x"/>
                                          </p:val>
                                        </p:tav>
                                        <p:tav tm="100000">
                                          <p:val>
                                            <p:strVal val="#ppt_x"/>
                                          </p:val>
                                        </p:tav>
                                      </p:tavLst>
                                    </p:anim>
                                    <p:anim calcmode="lin" valueType="num">
                                      <p:cBhvr>
                                        <p:cTn dur="500" fill="hold" id="15"/>
                                        <p:tgtEl>
                                          <p:spTgt spid="24587"/>
                                        </p:tgtEl>
                                        <p:attrNameLst>
                                          <p:attrName>ppt_y</p:attrName>
                                        </p:attrNameLst>
                                      </p:cBhvr>
                                      <p:tavLst>
                                        <p:tav tm="0">
                                          <p:val>
                                            <p:strVal val="#ppt_y+.1"/>
                                          </p:val>
                                        </p:tav>
                                        <p:tav tm="100000">
                                          <p:val>
                                            <p:strVal val="#ppt_y"/>
                                          </p:val>
                                        </p:tav>
                                      </p:tavLst>
                                    </p:anim>
                                  </p:childTnLst>
                                </p:cTn>
                              </p:par>
                            </p:childTnLst>
                          </p:cTn>
                        </p:par>
                        <p:par>
                          <p:cTn fill="hold" id="16" nodeType="afterGroup">
                            <p:stCondLst>
                              <p:cond delay="1000"/>
                            </p:stCondLst>
                            <p:childTnLst>
                              <p:par>
                                <p:cTn fill="hold" id="17" nodeType="afterEffect" presetClass="entr" presetID="42" presetSubtype="0">
                                  <p:stCondLst>
                                    <p:cond delay="0"/>
                                  </p:stCondLst>
                                  <p:childTnLst>
                                    <p:set>
                                      <p:cBhvr>
                                        <p:cTn dur="1" fill="hold" id="18">
                                          <p:stCondLst>
                                            <p:cond delay="0"/>
                                          </p:stCondLst>
                                        </p:cTn>
                                        <p:tgtEl>
                                          <p:spTgt spid="24593"/>
                                        </p:tgtEl>
                                        <p:attrNameLst>
                                          <p:attrName>style.visibility</p:attrName>
                                        </p:attrNameLst>
                                      </p:cBhvr>
                                      <p:to>
                                        <p:strVal val="visible"/>
                                      </p:to>
                                    </p:set>
                                    <p:animEffect filter="fade" transition="in">
                                      <p:cBhvr>
                                        <p:cTn dur="500" id="19"/>
                                        <p:tgtEl>
                                          <p:spTgt spid="24593"/>
                                        </p:tgtEl>
                                      </p:cBhvr>
                                    </p:animEffect>
                                    <p:anim calcmode="lin" valueType="num">
                                      <p:cBhvr>
                                        <p:cTn dur="500" fill="hold" id="20"/>
                                        <p:tgtEl>
                                          <p:spTgt spid="24593"/>
                                        </p:tgtEl>
                                        <p:attrNameLst>
                                          <p:attrName>ppt_x</p:attrName>
                                        </p:attrNameLst>
                                      </p:cBhvr>
                                      <p:tavLst>
                                        <p:tav tm="0">
                                          <p:val>
                                            <p:strVal val="#ppt_x"/>
                                          </p:val>
                                        </p:tav>
                                        <p:tav tm="100000">
                                          <p:val>
                                            <p:strVal val="#ppt_x"/>
                                          </p:val>
                                        </p:tav>
                                      </p:tavLst>
                                    </p:anim>
                                    <p:anim calcmode="lin" valueType="num">
                                      <p:cBhvr>
                                        <p:cTn dur="500" fill="hold" id="21"/>
                                        <p:tgtEl>
                                          <p:spTgt spid="24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23554"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3555"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23556"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sp>
        <p:nvSpPr>
          <p:cNvPr id="25605" name="任意多边形 4"/>
          <p:cNvSpPr>
            <a:spLocks noChangeArrowheads="1"/>
          </p:cNvSpPr>
          <p:nvPr/>
        </p:nvSpPr>
        <p:spPr bwMode="auto">
          <a:xfrm>
            <a:off x="5311775" y="2328863"/>
            <a:ext cx="1366838" cy="1366837"/>
          </a:xfrm>
          <a:custGeom>
            <a:gdLst>
              <a:gd fmla="*/ 960122 w 1217261" name="T0"/>
              <a:gd fmla="*/ 0 h 1216852" name="T1"/>
              <a:gd fmla="*/ 1762689 w 1217261" name="T2"/>
              <a:gd fmla="*/ 162248 h 1216852" name="T3"/>
              <a:gd fmla="*/ 1935161 w 1217261" name="T4"/>
              <a:gd fmla="*/ 245443 h 1216852" name="T5"/>
              <a:gd fmla="*/ 1033572 w 1217261" name="T6"/>
              <a:gd fmla="*/ 1937108 h 1216852" name="T7"/>
              <a:gd fmla="*/ 1025319 w 1217261" name="T8"/>
              <a:gd fmla="*/ 1931536 h 1216852" name="T9"/>
              <a:gd fmla="*/ 967579 w 1217261" name="T10"/>
              <a:gd fmla="*/ 1919862 h 1216852" name="T11"/>
              <a:gd fmla="*/ 909843 w 1217261" name="T12"/>
              <a:gd fmla="*/ 1931536 h 1216852" name="T13"/>
              <a:gd fmla="*/ 904410 w 1217261" name="T14"/>
              <a:gd fmla="*/ 1935201 h 1216852" name="T15"/>
              <a:gd fmla="*/ 0 w 1217261" name="T16"/>
              <a:gd fmla="*/ 238249 h 1216852" name="T17"/>
              <a:gd fmla="*/ 157556 w 1217261" name="T18"/>
              <a:gd fmla="*/ 162248 h 1216852" name="T19"/>
              <a:gd fmla="*/ 960122 w 1217261" name="T20"/>
              <a:gd fmla="*/ 0 h 1216852"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1217261" name="T33"/>
              <a:gd fmla="*/ 0 h 1216852" name="T34"/>
              <a:gd fmla="*/ 1217261 w 1217261" name="T35"/>
              <a:gd fmla="*/ 1216852 h 1216852" name="T36"/>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1216852" w="1217261">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64B044"/>
          </a:solidFill>
          <a:ln>
            <a:noFill/>
          </a:ln>
          <a:extLst>
            <a:ext uri="{91240B29-F687-4F45-9708-019B960494DF}">
              <a14:hiddenLine w="9525">
                <a:solidFill>
                  <a:srgbClr val="000000"/>
                </a:solidFill>
                <a:miter lim="800000"/>
                <a:headEnd/>
                <a:tailEnd/>
              </a14:hiddenLine>
            </a:ext>
          </a:extLst>
        </p:spPr>
        <p:txBody>
          <a:bodyPr anchor="ctr" bIns="468000" lIns="0" rIns="0" tIns="0"/>
          <a:lstStyle>
            <a:defPPr/>
          </a:lstStyle>
          <a:p>
            <a:pPr algn="ctr" eaLnBrk="1" hangingPunct="1"/>
            <a:r>
              <a:rPr altLang="en-US" lang="zh-CN" sz="2000">
                <a:solidFill>
                  <a:srgbClr val="FFFFFF"/>
                </a:solidFill>
                <a:latin charset="-122" pitchFamily="34" typeface="微软雅黑"/>
                <a:ea charset="-122" pitchFamily="34" typeface="微软雅黑"/>
              </a:rPr>
              <a:t>标题</a:t>
            </a:r>
          </a:p>
        </p:txBody>
      </p:sp>
      <p:sp>
        <p:nvSpPr>
          <p:cNvPr id="25606" name="任意多边形 5"/>
          <p:cNvSpPr>
            <a:spLocks noChangeArrowheads="1"/>
          </p:cNvSpPr>
          <p:nvPr/>
        </p:nvSpPr>
        <p:spPr bwMode="auto">
          <a:xfrm rot="3600000">
            <a:off x="6039644" y="2750344"/>
            <a:ext cx="1366838" cy="1365250"/>
          </a:xfrm>
          <a:custGeom>
            <a:gdLst>
              <a:gd fmla="*/ 960122 w 1217261" name="T0"/>
              <a:gd fmla="*/ 0 h 1216852" name="T1"/>
              <a:gd fmla="*/ 1762689 w 1217261" name="T2"/>
              <a:gd fmla="*/ 161496 h 1216852" name="T3"/>
              <a:gd fmla="*/ 1935161 w 1217261" name="T4"/>
              <a:gd fmla="*/ 244306 h 1216852" name="T5"/>
              <a:gd fmla="*/ 1033572 w 1217261" name="T6"/>
              <a:gd fmla="*/ 1928126 h 1216852" name="T7"/>
              <a:gd fmla="*/ 1025319 w 1217261" name="T8"/>
              <a:gd fmla="*/ 1922581 h 1216852" name="T9"/>
              <a:gd fmla="*/ 967579 w 1217261" name="T10"/>
              <a:gd fmla="*/ 1910961 h 1216852" name="T11"/>
              <a:gd fmla="*/ 909843 w 1217261" name="T12"/>
              <a:gd fmla="*/ 1922581 h 1216852" name="T13"/>
              <a:gd fmla="*/ 904410 w 1217261" name="T14"/>
              <a:gd fmla="*/ 1926230 h 1216852" name="T15"/>
              <a:gd fmla="*/ 0 w 1217261" name="T16"/>
              <a:gd fmla="*/ 237145 h 1216852" name="T17"/>
              <a:gd fmla="*/ 157556 w 1217261" name="T18"/>
              <a:gd fmla="*/ 161496 h 1216852" name="T19"/>
              <a:gd fmla="*/ 960122 w 1217261" name="T20"/>
              <a:gd fmla="*/ 0 h 1216852"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1217261" name="T33"/>
              <a:gd fmla="*/ 0 h 1216852" name="T34"/>
              <a:gd fmla="*/ 1217261 w 1217261" name="T35"/>
              <a:gd fmla="*/ 1216852 h 1216852" name="T36"/>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1216852" w="1217261">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w="9525">
                <a:solidFill>
                  <a:srgbClr val="000000"/>
                </a:solidFill>
                <a:miter lim="800000"/>
                <a:headEnd/>
                <a:tailEnd/>
              </a14:hiddenLine>
            </a:ext>
          </a:extLst>
        </p:spPr>
        <p:txBody>
          <a:bodyPr anchor="ctr" bIns="468000" lIns="0" rIns="0" tIns="0"/>
          <a:lstStyle>
            <a:defPPr/>
          </a:lstStyle>
          <a:p>
            <a:pPr algn="ctr" eaLnBrk="1" hangingPunct="1"/>
            <a:r>
              <a:rPr altLang="en-US" lang="zh-CN" sz="2000">
                <a:solidFill>
                  <a:srgbClr val="FFFFFF"/>
                </a:solidFill>
                <a:latin charset="-122" pitchFamily="34" typeface="微软雅黑"/>
                <a:ea charset="-122" pitchFamily="34" typeface="微软雅黑"/>
              </a:rPr>
              <a:t>标题</a:t>
            </a:r>
          </a:p>
        </p:txBody>
      </p:sp>
      <p:sp>
        <p:nvSpPr>
          <p:cNvPr id="25607" name="任意多边形 6"/>
          <p:cNvSpPr>
            <a:spLocks noChangeArrowheads="1"/>
          </p:cNvSpPr>
          <p:nvPr/>
        </p:nvSpPr>
        <p:spPr bwMode="auto">
          <a:xfrm rot="-3600000">
            <a:off x="4583113" y="2749550"/>
            <a:ext cx="1366838" cy="1366837"/>
          </a:xfrm>
          <a:custGeom>
            <a:gdLst>
              <a:gd fmla="*/ 960122 w 1217261" name="T0"/>
              <a:gd fmla="*/ 0 h 1216852" name="T1"/>
              <a:gd fmla="*/ 1762689 w 1217261" name="T2"/>
              <a:gd fmla="*/ 162248 h 1216852" name="T3"/>
              <a:gd fmla="*/ 1935161 w 1217261" name="T4"/>
              <a:gd fmla="*/ 245443 h 1216852" name="T5"/>
              <a:gd fmla="*/ 1033572 w 1217261" name="T6"/>
              <a:gd fmla="*/ 1937108 h 1216852" name="T7"/>
              <a:gd fmla="*/ 1025319 w 1217261" name="T8"/>
              <a:gd fmla="*/ 1931536 h 1216852" name="T9"/>
              <a:gd fmla="*/ 967579 w 1217261" name="T10"/>
              <a:gd fmla="*/ 1919862 h 1216852" name="T11"/>
              <a:gd fmla="*/ 909843 w 1217261" name="T12"/>
              <a:gd fmla="*/ 1931536 h 1216852" name="T13"/>
              <a:gd fmla="*/ 904410 w 1217261" name="T14"/>
              <a:gd fmla="*/ 1935201 h 1216852" name="T15"/>
              <a:gd fmla="*/ 0 w 1217261" name="T16"/>
              <a:gd fmla="*/ 238249 h 1216852" name="T17"/>
              <a:gd fmla="*/ 157556 w 1217261" name="T18"/>
              <a:gd fmla="*/ 162248 h 1216852" name="T19"/>
              <a:gd fmla="*/ 960122 w 1217261" name="T20"/>
              <a:gd fmla="*/ 0 h 1216852"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w 1217261" name="T33"/>
              <a:gd fmla="*/ 0 h 1216852" name="T34"/>
              <a:gd fmla="*/ 1217261 w 1217261" name="T35"/>
              <a:gd fmla="*/ 1216852 h 1216852" name="T36"/>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T36" l="T33" r="T35" t="T34"/>
            <a:pathLst>
              <a:path h="1216852" w="1217261">
                <a:moveTo>
                  <a:pt x="603939" y="0"/>
                </a:moveTo>
                <a:cubicBezTo>
                  <a:pt x="783011" y="0"/>
                  <a:pt x="953607" y="36292"/>
                  <a:pt x="1108772" y="101921"/>
                </a:cubicBezTo>
                <a:lnTo>
                  <a:pt x="1217261" y="154183"/>
                </a:lnTo>
                <a:lnTo>
                  <a:pt x="650141" y="1216852"/>
                </a:lnTo>
                <a:lnTo>
                  <a:pt x="644949" y="1213352"/>
                </a:lnTo>
                <a:cubicBezTo>
                  <a:pt x="633786" y="1208630"/>
                  <a:pt x="621513" y="1206019"/>
                  <a:pt x="608630" y="1206019"/>
                </a:cubicBezTo>
                <a:cubicBezTo>
                  <a:pt x="595748" y="1206019"/>
                  <a:pt x="583475" y="1208630"/>
                  <a:pt x="572312" y="1213352"/>
                </a:cubicBezTo>
                <a:lnTo>
                  <a:pt x="568895" y="1215655"/>
                </a:lnTo>
                <a:lnTo>
                  <a:pt x="0" y="149663"/>
                </a:lnTo>
                <a:lnTo>
                  <a:pt x="99106" y="101921"/>
                </a:lnTo>
                <a:cubicBezTo>
                  <a:pt x="254272" y="36292"/>
                  <a:pt x="424867" y="0"/>
                  <a:pt x="603939" y="0"/>
                </a:cubicBezTo>
                <a:close/>
              </a:path>
            </a:pathLst>
          </a:custGeom>
          <a:solidFill>
            <a:srgbClr val="F7971E"/>
          </a:solidFill>
          <a:ln>
            <a:noFill/>
          </a:ln>
          <a:extLst>
            <a:ext uri="{91240B29-F687-4F45-9708-019B960494DF}">
              <a14:hiddenLine w="9525">
                <a:solidFill>
                  <a:srgbClr val="000000"/>
                </a:solidFill>
                <a:miter lim="800000"/>
                <a:headEnd/>
                <a:tailEnd/>
              </a14:hiddenLine>
            </a:ext>
          </a:extLst>
        </p:spPr>
        <p:txBody>
          <a:bodyPr anchor="ctr" bIns="468000" lIns="0" rIns="0" tIns="0"/>
          <a:lstStyle>
            <a:defPPr/>
          </a:lstStyle>
          <a:p>
            <a:pPr algn="ctr" eaLnBrk="1" hangingPunct="1"/>
            <a:r>
              <a:rPr altLang="en-US" lang="zh-CN" sz="2000">
                <a:solidFill>
                  <a:srgbClr val="FFFFFF"/>
                </a:solidFill>
                <a:latin charset="-122" pitchFamily="34" typeface="微软雅黑"/>
                <a:ea charset="-122" pitchFamily="34" typeface="微软雅黑"/>
              </a:rPr>
              <a:t>标题</a:t>
            </a:r>
          </a:p>
        </p:txBody>
      </p:sp>
      <p:sp>
        <p:nvSpPr>
          <p:cNvPr id="25608" name="任意多边形 7"/>
          <p:cNvSpPr>
            <a:spLocks noChangeArrowheads="1"/>
          </p:cNvSpPr>
          <p:nvPr/>
        </p:nvSpPr>
        <p:spPr bwMode="auto">
          <a:xfrm rot="-3344773">
            <a:off x="6063456" y="3559969"/>
            <a:ext cx="1363663" cy="1368425"/>
          </a:xfrm>
          <a:custGeom>
            <a:gdLst>
              <a:gd fmla="*/ 1312343 w 1072099" name="T0"/>
              <a:gd fmla="*/ 0 h 1075891" name="T1"/>
              <a:gd fmla="*/ 2806233 w 1072099" name="T2"/>
              <a:gd fmla="*/ 2358880 h 1075891" name="T3"/>
              <a:gd fmla="*/ 2586001 w 1072099" name="T4"/>
              <a:gd fmla="*/ 2485879 h 1075891" name="T5"/>
              <a:gd fmla="*/ 1439971 w 1072099" name="T6"/>
              <a:gd fmla="*/ 2807261 h 1075891" name="T7"/>
              <a:gd fmla="*/ 258998 w 1072099" name="T8"/>
              <a:gd fmla="*/ 2658928 h 1075891" name="T9"/>
              <a:gd fmla="*/ 0 w 1072099" name="T10"/>
              <a:gd fmla="*/ 2557095 h 1075891" name="T11"/>
              <a:gd fmla="*/ 1124893 w 1072099" name="T12"/>
              <a:gd fmla="*/ 11167 h 1075891" name="T13"/>
              <a:gd fmla="*/ 1137454 w 1072099" name="T14"/>
              <a:gd fmla="*/ 18338 h 1075891" name="T15"/>
              <a:gd fmla="*/ 1222421 w 1072099" name="T16"/>
              <a:gd fmla="*/ 29012 h 1075891" name="T17"/>
              <a:gd fmla="*/ 1304866 w 1072099" name="T18"/>
              <a:gd fmla="*/ 5890 h 1075891"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072099" name="T30"/>
              <a:gd fmla="*/ 0 h 1075891" name="T31"/>
              <a:gd fmla="*/ 1072099 w 1072099" name="T32"/>
              <a:gd fmla="*/ 1075891 h 1075891" name="T33"/>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075891" w="1072099">
                <a:moveTo>
                  <a:pt x="501371" y="0"/>
                </a:moveTo>
                <a:lnTo>
                  <a:pt x="1072099" y="901353"/>
                </a:lnTo>
                <a:lnTo>
                  <a:pt x="987962" y="949880"/>
                </a:lnTo>
                <a:cubicBezTo>
                  <a:pt x="855636" y="1017829"/>
                  <a:pt x="707803" y="1060957"/>
                  <a:pt x="550130" y="1072684"/>
                </a:cubicBezTo>
                <a:cubicBezTo>
                  <a:pt x="392456" y="1084412"/>
                  <a:pt x="239869" y="1063629"/>
                  <a:pt x="98948" y="1016005"/>
                </a:cubicBezTo>
                <a:lnTo>
                  <a:pt x="0" y="977093"/>
                </a:lnTo>
                <a:lnTo>
                  <a:pt x="429756" y="4267"/>
                </a:lnTo>
                <a:lnTo>
                  <a:pt x="434556" y="7008"/>
                </a:lnTo>
                <a:cubicBezTo>
                  <a:pt x="444695" y="10435"/>
                  <a:pt x="455672" y="11930"/>
                  <a:pt x="467016" y="11086"/>
                </a:cubicBezTo>
                <a:cubicBezTo>
                  <a:pt x="478358" y="10243"/>
                  <a:pt x="488994" y="7140"/>
                  <a:pt x="498514" y="2251"/>
                </a:cubicBezTo>
                <a:lnTo>
                  <a:pt x="501371" y="0"/>
                </a:lnTo>
                <a:close/>
              </a:path>
            </a:pathLst>
          </a:custGeom>
          <a:solidFill>
            <a:srgbClr val="64B044"/>
          </a:solidFill>
          <a:ln>
            <a:noFill/>
          </a:ln>
          <a:extLst>
            <a:ext uri="{91240B29-F687-4F45-9708-019B960494DF}">
              <a14:hiddenLine w="9525">
                <a:solidFill>
                  <a:srgbClr val="000000"/>
                </a:solidFill>
                <a:miter lim="800000"/>
                <a:headEnd/>
                <a:tailEnd/>
              </a14:hiddenLine>
            </a:ext>
          </a:extLst>
        </p:spPr>
        <p:txBody>
          <a:bodyPr anchor="ctr" tIns="468000"/>
          <a:lstStyle>
            <a:defPPr/>
          </a:lstStyle>
          <a:p>
            <a:pPr algn="ctr" eaLnBrk="1" hangingPunct="1"/>
            <a:r>
              <a:rPr altLang="en-US" lang="zh-CN" sz="2000">
                <a:solidFill>
                  <a:srgbClr val="FFFFFF"/>
                </a:solidFill>
                <a:latin charset="-122" pitchFamily="34" typeface="微软雅黑"/>
                <a:ea charset="-122" pitchFamily="34" typeface="微软雅黑"/>
              </a:rPr>
              <a:t>标题</a:t>
            </a:r>
          </a:p>
        </p:txBody>
      </p:sp>
      <p:sp>
        <p:nvSpPr>
          <p:cNvPr id="25609" name="任意多边形 8"/>
          <p:cNvSpPr>
            <a:spLocks noChangeArrowheads="1"/>
          </p:cNvSpPr>
          <p:nvPr/>
        </p:nvSpPr>
        <p:spPr bwMode="auto">
          <a:xfrm>
            <a:off x="5311775" y="4011613"/>
            <a:ext cx="1366838" cy="1366837"/>
          </a:xfrm>
          <a:custGeom>
            <a:gdLst>
              <a:gd fmla="*/ 1309847 w 1074764" name="T0"/>
              <a:gd fmla="*/ 0 h 1074402" name="T1"/>
              <a:gd fmla="*/ 1321838 w 1074764" name="T2"/>
              <a:gd fmla="*/ 8094 h 1074402" name="T3"/>
              <a:gd fmla="*/ 1405722 w 1074764" name="T4"/>
              <a:gd fmla="*/ 25053 h 1074402" name="T5"/>
              <a:gd fmla="*/ 1489602 w 1074764" name="T6"/>
              <a:gd fmla="*/ 8094 h 1074402" name="T7"/>
              <a:gd fmla="*/ 1497494 w 1074764" name="T8"/>
              <a:gd fmla="*/ 2770 h 1074402" name="T9"/>
              <a:gd fmla="*/ 2811440 w 1074764" name="T10"/>
              <a:gd fmla="*/ 2468141 h 1074402" name="T11"/>
              <a:gd fmla="*/ 2582540 w 1074764" name="T12"/>
              <a:gd fmla="*/ 2578555 h 1074402" name="T13"/>
              <a:gd fmla="*/ 1416557 w 1074764" name="T14"/>
              <a:gd fmla="*/ 2814274 h 1074402" name="T15"/>
              <a:gd fmla="*/ 250570 w 1074764" name="T16"/>
              <a:gd fmla="*/ 2578555 h 1074402" name="T17"/>
              <a:gd fmla="*/ 0 w 1074764" name="T18"/>
              <a:gd fmla="*/ 2457688 h 1074402"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074764" name="T30"/>
              <a:gd fmla="*/ 0 h 1074402" name="T31"/>
              <a:gd fmla="*/ 1074764 w 1074764" name="T32"/>
              <a:gd fmla="*/ 1074402 h 1074402" name="T33"/>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074402" w="1074764">
                <a:moveTo>
                  <a:pt x="500731" y="0"/>
                </a:moveTo>
                <a:lnTo>
                  <a:pt x="505315" y="3090"/>
                </a:lnTo>
                <a:cubicBezTo>
                  <a:pt x="515172" y="7259"/>
                  <a:pt x="526008" y="9565"/>
                  <a:pt x="537383" y="9565"/>
                </a:cubicBezTo>
                <a:cubicBezTo>
                  <a:pt x="548757" y="9565"/>
                  <a:pt x="559593" y="7259"/>
                  <a:pt x="569449" y="3090"/>
                </a:cubicBezTo>
                <a:lnTo>
                  <a:pt x="572466" y="1057"/>
                </a:lnTo>
                <a:lnTo>
                  <a:pt x="1074764" y="942259"/>
                </a:lnTo>
                <a:lnTo>
                  <a:pt x="987260" y="984412"/>
                </a:lnTo>
                <a:cubicBezTo>
                  <a:pt x="850258" y="1042358"/>
                  <a:pt x="699634" y="1074402"/>
                  <a:pt x="541525" y="1074402"/>
                </a:cubicBezTo>
                <a:cubicBezTo>
                  <a:pt x="383415" y="1074402"/>
                  <a:pt x="232790" y="1042358"/>
                  <a:pt x="95789" y="984412"/>
                </a:cubicBezTo>
                <a:lnTo>
                  <a:pt x="0" y="938268"/>
                </a:lnTo>
                <a:lnTo>
                  <a:pt x="500731" y="0"/>
                </a:lnTo>
                <a:close/>
              </a:path>
            </a:pathLst>
          </a:custGeom>
          <a:solidFill>
            <a:srgbClr val="F7971E"/>
          </a:solidFill>
          <a:ln>
            <a:noFill/>
          </a:ln>
          <a:extLst>
            <a:ext uri="{91240B29-F687-4F45-9708-019B960494DF}">
              <a14:hiddenLine w="9525">
                <a:solidFill>
                  <a:srgbClr val="000000"/>
                </a:solidFill>
                <a:miter lim="800000"/>
                <a:headEnd/>
                <a:tailEnd/>
              </a14:hiddenLine>
            </a:ext>
          </a:extLst>
        </p:spPr>
        <p:txBody>
          <a:bodyPr anchor="ctr" tIns="468000"/>
          <a:lstStyle>
            <a:defPPr/>
          </a:lstStyle>
          <a:p>
            <a:pPr algn="ctr" eaLnBrk="1" hangingPunct="1"/>
            <a:r>
              <a:rPr altLang="en-US" lang="zh-CN" sz="2000">
                <a:solidFill>
                  <a:srgbClr val="FFFFFF"/>
                </a:solidFill>
                <a:latin charset="-122" pitchFamily="34" typeface="微软雅黑"/>
                <a:ea charset="-122" pitchFamily="34" typeface="微软雅黑"/>
              </a:rPr>
              <a:t>标题</a:t>
            </a:r>
          </a:p>
        </p:txBody>
      </p:sp>
      <p:sp>
        <p:nvSpPr>
          <p:cNvPr id="25610" name="任意多边形 9"/>
          <p:cNvSpPr>
            <a:spLocks noChangeArrowheads="1"/>
          </p:cNvSpPr>
          <p:nvPr/>
        </p:nvSpPr>
        <p:spPr bwMode="auto">
          <a:xfrm rot="3332381">
            <a:off x="4561681" y="3556795"/>
            <a:ext cx="1362075" cy="1370012"/>
          </a:xfrm>
          <a:custGeom>
            <a:gdLst>
              <a:gd fmla="*/ 1495751 w 1071198" name="T0"/>
              <a:gd fmla="*/ 0 h 1077846" name="T1"/>
              <a:gd fmla="*/ 1507070 w 1071198" name="T2"/>
              <a:gd fmla="*/ 8971 h 1077846" name="T3"/>
              <a:gd fmla="*/ 1589329 w 1071198" name="T4"/>
              <a:gd fmla="*/ 32328 h 1077846" name="T5"/>
              <a:gd fmla="*/ 1674217 w 1071198" name="T6"/>
              <a:gd fmla="*/ 21992 h 1077846" name="T7"/>
              <a:gd fmla="*/ 1682493 w 1071198" name="T8"/>
              <a:gd fmla="*/ 17311 h 1077846" name="T9"/>
              <a:gd fmla="*/ 2800238 w 1071198" name="T10"/>
              <a:gd fmla="*/ 2568545 h 1077846" name="T11"/>
              <a:gd fmla="*/ 2563613 w 1071198" name="T12"/>
              <a:gd fmla="*/ 2660474 h 1077846" name="T13"/>
              <a:gd fmla="*/ 1383643 w 1071198" name="T14"/>
              <a:gd fmla="*/ 2804171 h 1077846" name="T15"/>
              <a:gd fmla="*/ 240265 w 1071198" name="T16"/>
              <a:gd fmla="*/ 2479515 h 1077846" name="T17"/>
              <a:gd fmla="*/ 0 w 1071198" name="T18"/>
              <a:gd fmla="*/ 2339991 h 1077846" name="T19"/>
              <a:gd fmla="*/ 0 60000 65536" name="T20"/>
              <a:gd fmla="*/ 0 60000 65536" name="T21"/>
              <a:gd fmla="*/ 0 60000 65536" name="T22"/>
              <a:gd fmla="*/ 0 60000 65536" name="T23"/>
              <a:gd fmla="*/ 0 60000 65536" name="T24"/>
              <a:gd fmla="*/ 0 60000 65536" name="T25"/>
              <a:gd fmla="*/ 0 60000 65536" name="T26"/>
              <a:gd fmla="*/ 0 60000 65536" name="T27"/>
              <a:gd fmla="*/ 0 60000 65536" name="T28"/>
              <a:gd fmla="*/ 0 60000 65536" name="T29"/>
              <a:gd fmla="*/ 0 w 1071198" name="T30"/>
              <a:gd fmla="*/ 0 h 1077846" name="T31"/>
              <a:gd fmla="*/ 1071198 w 1071198" name="T32"/>
              <a:gd fmla="*/ 1077846 h 1077846" name="T33"/>
            </a:gd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b="T33" l="T30" r="T32" t="T31"/>
            <a:pathLst>
              <a:path h="1077846" w="1071198">
                <a:moveTo>
                  <a:pt x="572182" y="0"/>
                </a:moveTo>
                <a:lnTo>
                  <a:pt x="576512" y="3437"/>
                </a:lnTo>
                <a:cubicBezTo>
                  <a:pt x="586014" y="8360"/>
                  <a:pt x="596638" y="11501"/>
                  <a:pt x="607979" y="12386"/>
                </a:cubicBezTo>
                <a:cubicBezTo>
                  <a:pt x="619318" y="13270"/>
                  <a:pt x="630301" y="11815"/>
                  <a:pt x="640452" y="8425"/>
                </a:cubicBezTo>
                <a:lnTo>
                  <a:pt x="643618" y="6632"/>
                </a:lnTo>
                <a:lnTo>
                  <a:pt x="1071198" y="984048"/>
                </a:lnTo>
                <a:lnTo>
                  <a:pt x="980680" y="1019268"/>
                </a:lnTo>
                <a:cubicBezTo>
                  <a:pt x="839587" y="1066385"/>
                  <a:pt x="686927" y="1086617"/>
                  <a:pt x="529297" y="1074321"/>
                </a:cubicBezTo>
                <a:cubicBezTo>
                  <a:pt x="371667" y="1062025"/>
                  <a:pt x="223989" y="1018365"/>
                  <a:pt x="91910" y="949940"/>
                </a:cubicBezTo>
                <a:lnTo>
                  <a:pt x="0" y="896486"/>
                </a:lnTo>
                <a:lnTo>
                  <a:pt x="572182" y="0"/>
                </a:lnTo>
                <a:close/>
              </a:path>
            </a:pathLst>
          </a:custGeom>
          <a:solidFill>
            <a:srgbClr val="64B044"/>
          </a:solidFill>
          <a:ln>
            <a:noFill/>
          </a:ln>
          <a:extLst>
            <a:ext uri="{91240B29-F687-4F45-9708-019B960494DF}">
              <a14:hiddenLine w="9525">
                <a:solidFill>
                  <a:srgbClr val="000000"/>
                </a:solidFill>
                <a:miter lim="800000"/>
                <a:headEnd/>
                <a:tailEnd/>
              </a14:hiddenLine>
            </a:ext>
          </a:extLst>
        </p:spPr>
        <p:txBody>
          <a:bodyPr anchor="ctr" bIns="0" lIns="0" rIns="0" tIns="468000"/>
          <a:lstStyle>
            <a:defPPr/>
          </a:lstStyle>
          <a:p>
            <a:pPr algn="ctr" eaLnBrk="1" hangingPunct="1"/>
            <a:r>
              <a:rPr altLang="en-US" lang="zh-CN" sz="2000">
                <a:solidFill>
                  <a:srgbClr val="FFFFFF"/>
                </a:solidFill>
                <a:latin charset="-122" pitchFamily="34" typeface="微软雅黑"/>
                <a:ea charset="-122" pitchFamily="34" typeface="微软雅黑"/>
              </a:rPr>
              <a:t>标题</a:t>
            </a:r>
          </a:p>
        </p:txBody>
      </p:sp>
      <p:sp>
        <p:nvSpPr>
          <p:cNvPr id="25611" name="矩形 10"/>
          <p:cNvSpPr>
            <a:spLocks noChangeArrowheads="1"/>
          </p:cNvSpPr>
          <p:nvPr/>
        </p:nvSpPr>
        <p:spPr bwMode="auto">
          <a:xfrm>
            <a:off x="4999038" y="1498600"/>
            <a:ext cx="2146300" cy="7381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bIns="46800" lIns="90000" rIns="90000" tIns="46800"/>
          <a:lstStyle>
            <a:defPPr/>
          </a:lstStyle>
          <a:p>
            <a:pPr algn="ctr" eaLnBrk="1" hangingPunct="1"/>
            <a:r>
              <a:rPr altLang="en-US" lang="zh-CN">
                <a:solidFill>
                  <a:srgbClr val="A6A6A6"/>
                </a:solidFill>
                <a:latin charset="-122" pitchFamily="34" typeface="微软雅黑"/>
                <a:ea charset="-122" pitchFamily="34" typeface="微软雅黑"/>
              </a:rPr>
              <a:t>点击此处输入文字点击此处输入文字</a:t>
            </a:r>
          </a:p>
        </p:txBody>
      </p:sp>
      <p:sp>
        <p:nvSpPr>
          <p:cNvPr id="25612" name="矩形 11"/>
          <p:cNvSpPr>
            <a:spLocks noChangeArrowheads="1"/>
          </p:cNvSpPr>
          <p:nvPr/>
        </p:nvSpPr>
        <p:spPr bwMode="auto">
          <a:xfrm>
            <a:off x="4999038" y="5484813"/>
            <a:ext cx="2146300" cy="738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bIns="46800" lIns="90000" rIns="90000" tIns="46800"/>
          <a:lstStyle>
            <a:defPPr/>
          </a:lstStyle>
          <a:p>
            <a:pPr algn="ctr" eaLnBrk="1" hangingPunct="1"/>
            <a:r>
              <a:rPr altLang="en-US" lang="zh-CN">
                <a:solidFill>
                  <a:srgbClr val="A6A6A6"/>
                </a:solidFill>
                <a:latin charset="-122" pitchFamily="34" typeface="微软雅黑"/>
                <a:ea charset="-122" pitchFamily="34" typeface="微软雅黑"/>
              </a:rPr>
              <a:t>点击此处输入文字点击此处输入文字</a:t>
            </a:r>
          </a:p>
        </p:txBody>
      </p:sp>
      <p:sp>
        <p:nvSpPr>
          <p:cNvPr id="25613" name="矩形 12"/>
          <p:cNvSpPr>
            <a:spLocks noChangeArrowheads="1"/>
          </p:cNvSpPr>
          <p:nvPr/>
        </p:nvSpPr>
        <p:spPr bwMode="auto">
          <a:xfrm>
            <a:off x="7483475" y="2693988"/>
            <a:ext cx="2051050" cy="739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bIns="46800" lIns="90000" rIns="90000" tIns="46800"/>
          <a:lstStyle>
            <a:defPPr/>
          </a:lstStyle>
          <a:p>
            <a:pPr algn="ctr" eaLnBrk="1" hangingPunct="1"/>
            <a:r>
              <a:rPr altLang="en-US" lang="zh-CN">
                <a:solidFill>
                  <a:srgbClr val="A6A6A6"/>
                </a:solidFill>
                <a:latin charset="-122" pitchFamily="34" typeface="微软雅黑"/>
                <a:ea charset="-122" pitchFamily="34" typeface="微软雅黑"/>
              </a:rPr>
              <a:t>点击此处输入文字点击此处输入文字</a:t>
            </a:r>
          </a:p>
        </p:txBody>
      </p:sp>
      <p:sp>
        <p:nvSpPr>
          <p:cNvPr id="25614" name="矩形 13"/>
          <p:cNvSpPr>
            <a:spLocks noChangeArrowheads="1"/>
          </p:cNvSpPr>
          <p:nvPr/>
        </p:nvSpPr>
        <p:spPr bwMode="auto">
          <a:xfrm>
            <a:off x="7483475" y="4506913"/>
            <a:ext cx="2051050" cy="739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bIns="46800" lIns="90000" rIns="90000" tIns="46800"/>
          <a:lstStyle>
            <a:defPPr/>
          </a:lstStyle>
          <a:p>
            <a:pPr algn="ctr" eaLnBrk="1" hangingPunct="1"/>
            <a:r>
              <a:rPr altLang="en-US" lang="zh-CN">
                <a:solidFill>
                  <a:srgbClr val="A6A6A6"/>
                </a:solidFill>
                <a:latin charset="-122" pitchFamily="34" typeface="微软雅黑"/>
                <a:ea charset="-122" pitchFamily="34" typeface="微软雅黑"/>
              </a:rPr>
              <a:t>点击此处输入文字点击此处输入文字</a:t>
            </a:r>
          </a:p>
        </p:txBody>
      </p:sp>
      <p:sp>
        <p:nvSpPr>
          <p:cNvPr id="25615" name="矩形 14"/>
          <p:cNvSpPr>
            <a:spLocks noChangeArrowheads="1"/>
          </p:cNvSpPr>
          <p:nvPr/>
        </p:nvSpPr>
        <p:spPr bwMode="auto">
          <a:xfrm>
            <a:off x="2346325" y="2711450"/>
            <a:ext cx="2190750" cy="739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bIns="46800" lIns="90000" rIns="90000" tIns="46800"/>
          <a:lstStyle>
            <a:defPPr/>
          </a:lstStyle>
          <a:p>
            <a:pPr algn="ctr" eaLnBrk="1" hangingPunct="1"/>
            <a:r>
              <a:rPr altLang="en-US" lang="zh-CN">
                <a:solidFill>
                  <a:srgbClr val="A6A6A6"/>
                </a:solidFill>
                <a:latin charset="-122" pitchFamily="34" typeface="微软雅黑"/>
                <a:ea charset="-122" pitchFamily="34" typeface="微软雅黑"/>
              </a:rPr>
              <a:t>点击此处输入文字点击此处输入文字</a:t>
            </a:r>
          </a:p>
        </p:txBody>
      </p:sp>
      <p:sp>
        <p:nvSpPr>
          <p:cNvPr id="25616" name="矩形 15"/>
          <p:cNvSpPr>
            <a:spLocks noChangeArrowheads="1"/>
          </p:cNvSpPr>
          <p:nvPr/>
        </p:nvSpPr>
        <p:spPr bwMode="auto">
          <a:xfrm>
            <a:off x="2346325" y="4506913"/>
            <a:ext cx="2217738" cy="739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bIns="46800" lIns="90000" rIns="90000" tIns="46800"/>
          <a:lstStyle>
            <a:defPPr/>
          </a:lstStyle>
          <a:p>
            <a:pPr algn="ctr" eaLnBrk="1" hangingPunct="1"/>
            <a:r>
              <a:rPr altLang="en-US" lang="zh-CN">
                <a:solidFill>
                  <a:srgbClr val="A6A6A6"/>
                </a:solidFill>
                <a:latin charset="-122" pitchFamily="34" typeface="微软雅黑"/>
                <a:ea charset="-122" pitchFamily="34" typeface="微软雅黑"/>
              </a:rPr>
              <a:t>点击此处输入文字点击此处输入文字</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withEffect" presetClass="entr" presetID="10" presetSubtype="0">
                                  <p:stCondLst>
                                    <p:cond delay="750"/>
                                  </p:stCondLst>
                                  <p:childTnLst>
                                    <p:set>
                                      <p:cBhvr>
                                        <p:cTn dur="1" fill="hold" id="6">
                                          <p:stCondLst>
                                            <p:cond delay="0"/>
                                          </p:stCondLst>
                                        </p:cTn>
                                        <p:tgtEl>
                                          <p:spTgt spid="25605"/>
                                        </p:tgtEl>
                                        <p:attrNameLst>
                                          <p:attrName>style.visibility</p:attrName>
                                        </p:attrNameLst>
                                      </p:cBhvr>
                                      <p:to>
                                        <p:strVal val="visible"/>
                                      </p:to>
                                    </p:set>
                                    <p:animEffect filter="fade" transition="in">
                                      <p:cBhvr>
                                        <p:cTn dur="500" id="7"/>
                                        <p:tgtEl>
                                          <p:spTgt spid="25605"/>
                                        </p:tgtEl>
                                      </p:cBhvr>
                                    </p:animEffect>
                                  </p:childTnLst>
                                </p:cTn>
                              </p:par>
                              <p:par>
                                <p:cTn fill="hold" grpId="0" id="8" nodeType="withEffect" presetClass="entr" presetID="10" presetSubtype="0">
                                  <p:stCondLst>
                                    <p:cond delay="750"/>
                                  </p:stCondLst>
                                  <p:childTnLst>
                                    <p:set>
                                      <p:cBhvr>
                                        <p:cTn dur="1" fill="hold" id="9">
                                          <p:stCondLst>
                                            <p:cond delay="0"/>
                                          </p:stCondLst>
                                        </p:cTn>
                                        <p:tgtEl>
                                          <p:spTgt spid="25611"/>
                                        </p:tgtEl>
                                        <p:attrNameLst>
                                          <p:attrName>style.visibility</p:attrName>
                                        </p:attrNameLst>
                                      </p:cBhvr>
                                      <p:to>
                                        <p:strVal val="visible"/>
                                      </p:to>
                                    </p:set>
                                    <p:animEffect filter="fade" transition="in">
                                      <p:cBhvr>
                                        <p:cTn dur="500" id="10"/>
                                        <p:tgtEl>
                                          <p:spTgt spid="25611"/>
                                        </p:tgtEl>
                                      </p:cBhvr>
                                    </p:animEffect>
                                  </p:childTnLst>
                                </p:cTn>
                              </p:par>
                              <p:par>
                                <p:cTn fill="hold" grpId="0" id="11" nodeType="withEffect" presetClass="entr" presetID="10" presetSubtype="0">
                                  <p:stCondLst>
                                    <p:cond delay="1250"/>
                                  </p:stCondLst>
                                  <p:childTnLst>
                                    <p:set>
                                      <p:cBhvr>
                                        <p:cTn dur="1" fill="hold" id="12">
                                          <p:stCondLst>
                                            <p:cond delay="0"/>
                                          </p:stCondLst>
                                        </p:cTn>
                                        <p:tgtEl>
                                          <p:spTgt spid="25606"/>
                                        </p:tgtEl>
                                        <p:attrNameLst>
                                          <p:attrName>style.visibility</p:attrName>
                                        </p:attrNameLst>
                                      </p:cBhvr>
                                      <p:to>
                                        <p:strVal val="visible"/>
                                      </p:to>
                                    </p:set>
                                    <p:animEffect filter="fade" transition="in">
                                      <p:cBhvr>
                                        <p:cTn dur="500" id="13"/>
                                        <p:tgtEl>
                                          <p:spTgt spid="25606"/>
                                        </p:tgtEl>
                                      </p:cBhvr>
                                    </p:animEffect>
                                  </p:childTnLst>
                                </p:cTn>
                              </p:par>
                              <p:par>
                                <p:cTn fill="hold" grpId="0" id="14" nodeType="withEffect" presetClass="entr" presetID="10" presetSubtype="0">
                                  <p:stCondLst>
                                    <p:cond delay="1250"/>
                                  </p:stCondLst>
                                  <p:childTnLst>
                                    <p:set>
                                      <p:cBhvr>
                                        <p:cTn dur="1" fill="hold" id="15">
                                          <p:stCondLst>
                                            <p:cond delay="0"/>
                                          </p:stCondLst>
                                        </p:cTn>
                                        <p:tgtEl>
                                          <p:spTgt spid="25613"/>
                                        </p:tgtEl>
                                        <p:attrNameLst>
                                          <p:attrName>style.visibility</p:attrName>
                                        </p:attrNameLst>
                                      </p:cBhvr>
                                      <p:to>
                                        <p:strVal val="visible"/>
                                      </p:to>
                                    </p:set>
                                    <p:animEffect filter="fade" transition="in">
                                      <p:cBhvr>
                                        <p:cTn dur="500" id="16"/>
                                        <p:tgtEl>
                                          <p:spTgt spid="25613"/>
                                        </p:tgtEl>
                                      </p:cBhvr>
                                    </p:animEffect>
                                  </p:childTnLst>
                                </p:cTn>
                              </p:par>
                              <p:par>
                                <p:cTn fill="hold" grpId="0" id="17" nodeType="withEffect" presetClass="entr" presetID="10" presetSubtype="0">
                                  <p:stCondLst>
                                    <p:cond delay="1750"/>
                                  </p:stCondLst>
                                  <p:childTnLst>
                                    <p:set>
                                      <p:cBhvr>
                                        <p:cTn dur="1" fill="hold" id="18">
                                          <p:stCondLst>
                                            <p:cond delay="0"/>
                                          </p:stCondLst>
                                        </p:cTn>
                                        <p:tgtEl>
                                          <p:spTgt spid="25608"/>
                                        </p:tgtEl>
                                        <p:attrNameLst>
                                          <p:attrName>style.visibility</p:attrName>
                                        </p:attrNameLst>
                                      </p:cBhvr>
                                      <p:to>
                                        <p:strVal val="visible"/>
                                      </p:to>
                                    </p:set>
                                    <p:animEffect filter="fade" transition="in">
                                      <p:cBhvr>
                                        <p:cTn dur="500" id="19"/>
                                        <p:tgtEl>
                                          <p:spTgt spid="25608"/>
                                        </p:tgtEl>
                                      </p:cBhvr>
                                    </p:animEffect>
                                  </p:childTnLst>
                                </p:cTn>
                              </p:par>
                              <p:par>
                                <p:cTn fill="hold" grpId="0" id="20" nodeType="withEffect" presetClass="entr" presetID="10" presetSubtype="0">
                                  <p:stCondLst>
                                    <p:cond delay="1750"/>
                                  </p:stCondLst>
                                  <p:childTnLst>
                                    <p:set>
                                      <p:cBhvr>
                                        <p:cTn dur="1" fill="hold" id="21">
                                          <p:stCondLst>
                                            <p:cond delay="0"/>
                                          </p:stCondLst>
                                        </p:cTn>
                                        <p:tgtEl>
                                          <p:spTgt spid="25614"/>
                                        </p:tgtEl>
                                        <p:attrNameLst>
                                          <p:attrName>style.visibility</p:attrName>
                                        </p:attrNameLst>
                                      </p:cBhvr>
                                      <p:to>
                                        <p:strVal val="visible"/>
                                      </p:to>
                                    </p:set>
                                    <p:animEffect filter="fade" transition="in">
                                      <p:cBhvr>
                                        <p:cTn dur="500" id="22"/>
                                        <p:tgtEl>
                                          <p:spTgt spid="25614"/>
                                        </p:tgtEl>
                                      </p:cBhvr>
                                    </p:animEffect>
                                  </p:childTnLst>
                                </p:cTn>
                              </p:par>
                              <p:par>
                                <p:cTn fill="hold" grpId="0" id="23" nodeType="withEffect" presetClass="entr" presetID="10" presetSubtype="0">
                                  <p:stCondLst>
                                    <p:cond delay="2250"/>
                                  </p:stCondLst>
                                  <p:childTnLst>
                                    <p:set>
                                      <p:cBhvr>
                                        <p:cTn dur="1" fill="hold" id="24">
                                          <p:stCondLst>
                                            <p:cond delay="0"/>
                                          </p:stCondLst>
                                        </p:cTn>
                                        <p:tgtEl>
                                          <p:spTgt spid="25609"/>
                                        </p:tgtEl>
                                        <p:attrNameLst>
                                          <p:attrName>style.visibility</p:attrName>
                                        </p:attrNameLst>
                                      </p:cBhvr>
                                      <p:to>
                                        <p:strVal val="visible"/>
                                      </p:to>
                                    </p:set>
                                    <p:animEffect filter="fade" transition="in">
                                      <p:cBhvr>
                                        <p:cTn dur="500" id="25"/>
                                        <p:tgtEl>
                                          <p:spTgt spid="25609"/>
                                        </p:tgtEl>
                                      </p:cBhvr>
                                    </p:animEffect>
                                  </p:childTnLst>
                                </p:cTn>
                              </p:par>
                              <p:par>
                                <p:cTn fill="hold" grpId="0" id="26" nodeType="withEffect" presetClass="entr" presetID="10" presetSubtype="0">
                                  <p:stCondLst>
                                    <p:cond delay="2250"/>
                                  </p:stCondLst>
                                  <p:childTnLst>
                                    <p:set>
                                      <p:cBhvr>
                                        <p:cTn dur="1" fill="hold" id="27">
                                          <p:stCondLst>
                                            <p:cond delay="0"/>
                                          </p:stCondLst>
                                        </p:cTn>
                                        <p:tgtEl>
                                          <p:spTgt spid="25612"/>
                                        </p:tgtEl>
                                        <p:attrNameLst>
                                          <p:attrName>style.visibility</p:attrName>
                                        </p:attrNameLst>
                                      </p:cBhvr>
                                      <p:to>
                                        <p:strVal val="visible"/>
                                      </p:to>
                                    </p:set>
                                    <p:animEffect filter="fade" transition="in">
                                      <p:cBhvr>
                                        <p:cTn dur="500" id="28"/>
                                        <p:tgtEl>
                                          <p:spTgt spid="25612"/>
                                        </p:tgtEl>
                                      </p:cBhvr>
                                    </p:animEffect>
                                  </p:childTnLst>
                                </p:cTn>
                              </p:par>
                              <p:par>
                                <p:cTn fill="hold" grpId="0" id="29" nodeType="withEffect" presetClass="entr" presetID="10" presetSubtype="0">
                                  <p:stCondLst>
                                    <p:cond delay="2750"/>
                                  </p:stCondLst>
                                  <p:childTnLst>
                                    <p:set>
                                      <p:cBhvr>
                                        <p:cTn dur="1" fill="hold" id="30">
                                          <p:stCondLst>
                                            <p:cond delay="0"/>
                                          </p:stCondLst>
                                        </p:cTn>
                                        <p:tgtEl>
                                          <p:spTgt spid="25610"/>
                                        </p:tgtEl>
                                        <p:attrNameLst>
                                          <p:attrName>style.visibility</p:attrName>
                                        </p:attrNameLst>
                                      </p:cBhvr>
                                      <p:to>
                                        <p:strVal val="visible"/>
                                      </p:to>
                                    </p:set>
                                    <p:animEffect filter="fade" transition="in">
                                      <p:cBhvr>
                                        <p:cTn dur="500" id="31"/>
                                        <p:tgtEl>
                                          <p:spTgt spid="25610"/>
                                        </p:tgtEl>
                                      </p:cBhvr>
                                    </p:animEffect>
                                  </p:childTnLst>
                                </p:cTn>
                              </p:par>
                              <p:par>
                                <p:cTn fill="hold" grpId="0" id="32" nodeType="withEffect" presetClass="entr" presetID="10" presetSubtype="0">
                                  <p:stCondLst>
                                    <p:cond delay="2750"/>
                                  </p:stCondLst>
                                  <p:childTnLst>
                                    <p:set>
                                      <p:cBhvr>
                                        <p:cTn dur="1" fill="hold" id="33">
                                          <p:stCondLst>
                                            <p:cond delay="0"/>
                                          </p:stCondLst>
                                        </p:cTn>
                                        <p:tgtEl>
                                          <p:spTgt spid="25616"/>
                                        </p:tgtEl>
                                        <p:attrNameLst>
                                          <p:attrName>style.visibility</p:attrName>
                                        </p:attrNameLst>
                                      </p:cBhvr>
                                      <p:to>
                                        <p:strVal val="visible"/>
                                      </p:to>
                                    </p:set>
                                    <p:animEffect filter="fade" transition="in">
                                      <p:cBhvr>
                                        <p:cTn dur="500" id="34"/>
                                        <p:tgtEl>
                                          <p:spTgt spid="25616"/>
                                        </p:tgtEl>
                                      </p:cBhvr>
                                    </p:animEffect>
                                  </p:childTnLst>
                                </p:cTn>
                              </p:par>
                              <p:par>
                                <p:cTn fill="hold" grpId="0" id="35" nodeType="withEffect" presetClass="entr" presetID="10" presetSubtype="0">
                                  <p:stCondLst>
                                    <p:cond delay="3250"/>
                                  </p:stCondLst>
                                  <p:childTnLst>
                                    <p:set>
                                      <p:cBhvr>
                                        <p:cTn dur="1" fill="hold" id="36">
                                          <p:stCondLst>
                                            <p:cond delay="0"/>
                                          </p:stCondLst>
                                        </p:cTn>
                                        <p:tgtEl>
                                          <p:spTgt spid="25607"/>
                                        </p:tgtEl>
                                        <p:attrNameLst>
                                          <p:attrName>style.visibility</p:attrName>
                                        </p:attrNameLst>
                                      </p:cBhvr>
                                      <p:to>
                                        <p:strVal val="visible"/>
                                      </p:to>
                                    </p:set>
                                    <p:animEffect filter="fade" transition="in">
                                      <p:cBhvr>
                                        <p:cTn dur="500" id="37"/>
                                        <p:tgtEl>
                                          <p:spTgt spid="25607"/>
                                        </p:tgtEl>
                                      </p:cBhvr>
                                    </p:animEffect>
                                  </p:childTnLst>
                                </p:cTn>
                              </p:par>
                              <p:par>
                                <p:cTn fill="hold" grpId="0" id="38" nodeType="withEffect" presetClass="entr" presetID="10" presetSubtype="0">
                                  <p:stCondLst>
                                    <p:cond delay="3250"/>
                                  </p:stCondLst>
                                  <p:childTnLst>
                                    <p:set>
                                      <p:cBhvr>
                                        <p:cTn dur="1" fill="hold" id="39">
                                          <p:stCondLst>
                                            <p:cond delay="0"/>
                                          </p:stCondLst>
                                        </p:cTn>
                                        <p:tgtEl>
                                          <p:spTgt spid="25615"/>
                                        </p:tgtEl>
                                        <p:attrNameLst>
                                          <p:attrName>style.visibility</p:attrName>
                                        </p:attrNameLst>
                                      </p:cBhvr>
                                      <p:to>
                                        <p:strVal val="visible"/>
                                      </p:to>
                                    </p:set>
                                    <p:animEffect filter="fade" transition="in">
                                      <p:cBhvr>
                                        <p:cTn dur="500" id="40"/>
                                        <p:tgtEl>
                                          <p:spTgt spid="2561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5605"/>
      <p:bldP grpId="0" spid="25606"/>
      <p:bldP grpId="0" spid="25607"/>
      <p:bldP grpId="0" spid="25608"/>
      <p:bldP grpId="0" spid="25609"/>
      <p:bldP grpId="0" spid="25610"/>
      <p:bldP grpId="0" spid="25611"/>
      <p:bldP grpId="0" spid="25612"/>
      <p:bldP grpId="0" spid="25613"/>
      <p:bldP grpId="0" spid="25614"/>
      <p:bldP grpId="0" spid="25615"/>
      <p:bldP grpId="0" spid="25616"/>
    </p:bldLst>
  </p:timing>
</p:sld>
</file>

<file path=ppt/slides/slide2.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8194"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8195" name="矩形 136"/>
          <p:cNvSpPr/>
          <p:nvPr/>
        </p:nvSpPr>
        <p:spPr bwMode="auto">
          <a:xfrm>
            <a:off x="-49213" y="0"/>
            <a:ext cx="5072063" cy="6858000"/>
          </a:xfrm>
          <a:custGeom>
            <a:gdLst>
              <a:gd fmla="*/ 0 w 6633297" name="T0"/>
              <a:gd fmla="*/ 0 h 6858000" name="T1"/>
              <a:gd fmla="*/ 2965480 w 6633297" name="T2"/>
              <a:gd fmla="*/ 1785258 h 6858000" name="T3"/>
              <a:gd fmla="*/ 2018556 w 6633297" name="T4"/>
              <a:gd fmla="*/ 6139543 h 6858000" name="T5"/>
              <a:gd fmla="*/ 0 w 6633297" name="T6"/>
              <a:gd fmla="*/ 6858000 h 6858000" name="T7"/>
              <a:gd fmla="*/ 0 w 66332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633297">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8196" name="组合 139"/>
          <p:cNvGrpSpPr/>
          <p:nvPr/>
        </p:nvGrpSpPr>
        <p:grpSpPr>
          <a:xfrm>
            <a:off x="10285413" y="719138"/>
            <a:ext cx="1044575" cy="1044575"/>
            <a:chExt cx="1045029" cy="1045029"/>
          </a:xfrm>
        </p:grpSpPr>
        <p:sp>
          <p:nvSpPr>
            <p:cNvPr id="6162" name="TextBox 137"/>
            <p:cNvSpPr txBox="1">
              <a:spLocks noChangeArrowheads="1"/>
            </p:cNvSpPr>
            <p:nvPr/>
          </p:nvSpPr>
          <p:spPr bwMode="auto">
            <a:xfrm>
              <a:off x="68064" y="291682"/>
              <a:ext cx="900474" cy="457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2400">
                  <a:solidFill>
                    <a:schemeClr val="bg1"/>
                  </a:solidFill>
                </a:rPr>
                <a:t>LOGO</a:t>
              </a:r>
            </a:p>
          </p:txBody>
        </p:sp>
        <p:sp>
          <p:nvSpPr>
            <p:cNvPr id="6163"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grpSp>
      <p:sp>
        <p:nvSpPr>
          <p:cNvPr id="8199" name="文本框 14"/>
          <p:cNvSpPr txBox="1">
            <a:spLocks noChangeArrowheads="1"/>
          </p:cNvSpPr>
          <p:nvPr/>
        </p:nvSpPr>
        <p:spPr bwMode="auto">
          <a:xfrm>
            <a:off x="5264785" y="409575"/>
            <a:ext cx="3230880" cy="131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b="1" lang="zh-CN" sz="8000">
                <a:solidFill>
                  <a:srgbClr val="11AACC"/>
                </a:solidFill>
                <a:latin charset="-122" pitchFamily="2" typeface="张海山锐谐体"/>
                <a:ea charset="-122" pitchFamily="2" typeface="张海山锐谐体"/>
              </a:rPr>
              <a:t>目  录</a:t>
            </a:r>
          </a:p>
        </p:txBody>
      </p:sp>
      <p:sp>
        <p:nvSpPr>
          <p:cNvPr id="8200" name="TextBox 15"/>
          <p:cNvSpPr txBox="1">
            <a:spLocks noChangeArrowheads="1"/>
          </p:cNvSpPr>
          <p:nvPr/>
        </p:nvSpPr>
        <p:spPr bwMode="auto">
          <a:xfrm>
            <a:off x="5116512" y="184626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11AACC"/>
                </a:solidFill>
                <a:latin charset="0" pitchFamily="34" typeface="Century Gothic"/>
                <a:ea charset="-122" pitchFamily="34" typeface="微软雅黑"/>
              </a:rPr>
              <a:t>Part1:  选题意义</a:t>
            </a:r>
          </a:p>
        </p:txBody>
      </p:sp>
      <p:sp>
        <p:nvSpPr>
          <p:cNvPr id="8201" name="TextBox 16"/>
          <p:cNvSpPr txBox="1">
            <a:spLocks noChangeArrowheads="1"/>
          </p:cNvSpPr>
          <p:nvPr/>
        </p:nvSpPr>
        <p:spPr bwMode="auto">
          <a:xfrm>
            <a:off x="4818062" y="278447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11AACC"/>
                </a:solidFill>
                <a:latin charset="0" pitchFamily="34" typeface="Century Gothic"/>
                <a:ea charset="-122" pitchFamily="34" typeface="微软雅黑"/>
              </a:rPr>
              <a:t>Part2:  主要内容</a:t>
            </a:r>
          </a:p>
        </p:txBody>
      </p:sp>
      <p:sp>
        <p:nvSpPr>
          <p:cNvPr id="8202" name="TextBox 17"/>
          <p:cNvSpPr txBox="1">
            <a:spLocks noChangeArrowheads="1"/>
          </p:cNvSpPr>
          <p:nvPr/>
        </p:nvSpPr>
        <p:spPr bwMode="auto">
          <a:xfrm>
            <a:off x="4500562" y="3722688"/>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11AACC"/>
                </a:solidFill>
                <a:latin charset="0" pitchFamily="34" typeface="Century Gothic"/>
                <a:ea charset="-122" pitchFamily="34" typeface="微软雅黑"/>
              </a:rPr>
              <a:t>Part3:  分析方法</a:t>
            </a:r>
          </a:p>
        </p:txBody>
      </p:sp>
      <p:sp>
        <p:nvSpPr>
          <p:cNvPr id="8203" name="TextBox 18"/>
          <p:cNvSpPr txBox="1">
            <a:spLocks noChangeArrowheads="1"/>
          </p:cNvSpPr>
          <p:nvPr/>
        </p:nvSpPr>
        <p:spPr bwMode="auto">
          <a:xfrm>
            <a:off x="4257675" y="465931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11AACC"/>
                </a:solidFill>
                <a:latin charset="0" pitchFamily="34" typeface="Century Gothic"/>
                <a:ea charset="-122" pitchFamily="34" typeface="微软雅黑"/>
              </a:rPr>
              <a:t>Part4:  实践运用</a:t>
            </a:r>
          </a:p>
        </p:txBody>
      </p:sp>
      <p:sp>
        <p:nvSpPr>
          <p:cNvPr id="8204" name="TextBox 19"/>
          <p:cNvSpPr txBox="1">
            <a:spLocks noChangeArrowheads="1"/>
          </p:cNvSpPr>
          <p:nvPr/>
        </p:nvSpPr>
        <p:spPr bwMode="auto">
          <a:xfrm>
            <a:off x="3903662" y="559752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11AACC"/>
                </a:solidFill>
                <a:latin charset="0" pitchFamily="34" typeface="Century Gothic"/>
                <a:ea charset="-122" pitchFamily="34" typeface="微软雅黑"/>
              </a:rPr>
              <a:t>Part5:  总结建议</a:t>
            </a:r>
          </a:p>
        </p:txBody>
      </p:sp>
      <p:grpSp>
        <p:nvGrpSpPr>
          <p:cNvPr id="8205" name="组合 20"/>
          <p:cNvGrpSpPr/>
          <p:nvPr/>
        </p:nvGrpSpPr>
        <p:grpSpPr>
          <a:xfrm>
            <a:off x="1095375" y="2338388"/>
            <a:ext cx="2168525" cy="2320925"/>
            <a:chExt cx="1103313" cy="1181100"/>
          </a:xfrm>
        </p:grpSpPr>
        <p:sp>
          <p:nvSpPr>
            <p:cNvPr id="6157" name="Freeform 114"/>
            <p:cNvSpPr>
              <a:spLocks noEditPoints="1"/>
            </p:cNvSpPr>
            <p:nvPr/>
          </p:nvSpPr>
          <p:spPr bwMode="auto">
            <a:xfrm>
              <a:off x="0" y="0"/>
              <a:ext cx="1103313" cy="1181100"/>
            </a:xfrm>
            <a:custGeom>
              <a:gdLst>
                <a:gd fmla="*/ 2147483647 w 536" name="T0"/>
                <a:gd fmla="*/ 2147483647 h 574" name="T1"/>
                <a:gd fmla="*/ 2147483647 w 536" name="T2"/>
                <a:gd fmla="*/ 2147483647 h 574" name="T3"/>
                <a:gd fmla="*/ 2147483647 w 536" name="T4"/>
                <a:gd fmla="*/ 2147483647 h 574" name="T5"/>
                <a:gd fmla="*/ 2147483647 w 536" name="T6"/>
                <a:gd fmla="*/ 2147483647 h 574" name="T7"/>
                <a:gd fmla="*/ 2147483647 w 536" name="T8"/>
                <a:gd fmla="*/ 2147483647 h 574" name="T9"/>
                <a:gd fmla="*/ 2147483647 w 536" name="T10"/>
                <a:gd fmla="*/ 2147483647 h 574" name="T11"/>
                <a:gd fmla="*/ 2147483647 w 536" name="T12"/>
                <a:gd fmla="*/ 2147483647 h 574" name="T13"/>
                <a:gd fmla="*/ 2147483647 w 536" name="T14"/>
                <a:gd fmla="*/ 2147483647 h 574" name="T15"/>
                <a:gd fmla="*/ 2147483647 w 536" name="T16"/>
                <a:gd fmla="*/ 2147483647 h 574" name="T17"/>
                <a:gd fmla="*/ 2147483647 w 536" name="T18"/>
                <a:gd fmla="*/ 2147483647 h 574" name="T19"/>
                <a:gd fmla="*/ 2147483647 w 536" name="T20"/>
                <a:gd fmla="*/ 2147483647 h 574" name="T21"/>
                <a:gd fmla="*/ 2147483647 w 536" name="T22"/>
                <a:gd fmla="*/ 2147483647 h 574" name="T23"/>
                <a:gd fmla="*/ 2147483647 w 536" name="T24"/>
                <a:gd fmla="*/ 2147483647 h 574" name="T25"/>
                <a:gd fmla="*/ 2147483647 w 536" name="T26"/>
                <a:gd fmla="*/ 2147483647 h 574" name="T27"/>
                <a:gd fmla="*/ 2147483647 w 536" name="T28"/>
                <a:gd fmla="*/ 2147483647 h 574" name="T29"/>
                <a:gd fmla="*/ 2147483647 w 536" name="T30"/>
                <a:gd fmla="*/ 2147483647 h 574" name="T31"/>
                <a:gd fmla="*/ 2147483647 w 536" name="T32"/>
                <a:gd fmla="*/ 2147483647 h 574" name="T33"/>
                <a:gd fmla="*/ 2147483647 w 536" name="T34"/>
                <a:gd fmla="*/ 2147483647 h 574" name="T35"/>
                <a:gd fmla="*/ 2147483647 w 536" name="T36"/>
                <a:gd fmla="*/ 2147483647 h 574" name="T37"/>
                <a:gd fmla="*/ 2147483647 w 536" name="T38"/>
                <a:gd fmla="*/ 2147483647 h 574" name="T39"/>
                <a:gd fmla="*/ 2147483647 w 536" name="T40"/>
                <a:gd fmla="*/ 2147483647 h 574" name="T41"/>
                <a:gd fmla="*/ 2147483647 w 536" name="T42"/>
                <a:gd fmla="*/ 2147483647 h 574" name="T43"/>
                <a:gd fmla="*/ 2147483647 w 536" name="T44"/>
                <a:gd fmla="*/ 2147483647 h 574" name="T45"/>
                <a:gd fmla="*/ 2147483647 w 536" name="T46"/>
                <a:gd fmla="*/ 2147483647 h 574" name="T47"/>
                <a:gd fmla="*/ 2147483647 w 536" name="T48"/>
                <a:gd fmla="*/ 2147483647 h 574" name="T49"/>
                <a:gd fmla="*/ 2147483647 w 536" name="T50"/>
                <a:gd fmla="*/ 2147483647 h 574" name="T51"/>
                <a:gd fmla="*/ 2147483647 w 536" name="T52"/>
                <a:gd fmla="*/ 2147483647 h 574" name="T53"/>
                <a:gd fmla="*/ 2147483647 w 536" name="T54"/>
                <a:gd fmla="*/ 2147483647 h 574" name="T55"/>
                <a:gd fmla="*/ 2147483647 w 536" name="T56"/>
                <a:gd fmla="*/ 2147483647 h 574" name="T57"/>
                <a:gd fmla="*/ 2147483647 w 536" name="T58"/>
                <a:gd fmla="*/ 2147483647 h 574" name="T59"/>
                <a:gd fmla="*/ 2147483647 w 536" name="T60"/>
                <a:gd fmla="*/ 2147483647 h 574" name="T61"/>
                <a:gd fmla="*/ 2147483647 w 536" name="T62"/>
                <a:gd fmla="*/ 2147483647 h 574" name="T63"/>
                <a:gd fmla="*/ 2147483647 w 536" name="T64"/>
                <a:gd fmla="*/ 2147483647 h 574" name="T65"/>
                <a:gd fmla="*/ 2147483647 w 536" name="T66"/>
                <a:gd fmla="*/ 2147483647 h 574" name="T67"/>
                <a:gd fmla="*/ 2147483647 w 536" name="T68"/>
                <a:gd fmla="*/ 2147483647 h 574" name="T69"/>
                <a:gd fmla="*/ 2147483647 w 536" name="T70"/>
                <a:gd fmla="*/ 2147483647 h 574" name="T71"/>
                <a:gd fmla="*/ 2147483647 w 536" name="T72"/>
                <a:gd fmla="*/ 2147483647 h 574" name="T73"/>
                <a:gd fmla="*/ 2147483647 w 536" name="T74"/>
                <a:gd fmla="*/ 2147483647 h 574" name="T75"/>
                <a:gd fmla="*/ 2147483647 w 536" name="T76"/>
                <a:gd fmla="*/ 2147483647 h 574" name="T77"/>
                <a:gd fmla="*/ 2147483647 w 536" name="T78"/>
                <a:gd fmla="*/ 2147483647 h 574" name="T79"/>
                <a:gd fmla="*/ 2147483647 w 536" name="T80"/>
                <a:gd fmla="*/ 2147483647 h 574" name="T81"/>
                <a:gd fmla="*/ 2147483647 w 536" name="T82"/>
                <a:gd fmla="*/ 2147483647 h 574" name="T83"/>
                <a:gd fmla="*/ 2147483647 w 536" name="T84"/>
                <a:gd fmla="*/ 2147483647 h 574" name="T85"/>
                <a:gd fmla="*/ 2147483647 w 536" name="T86"/>
                <a:gd fmla="*/ 2147483647 h 574" name="T87"/>
                <a:gd fmla="*/ 2147483647 w 536" name="T88"/>
                <a:gd fmla="*/ 2147483647 h 574" name="T89"/>
                <a:gd fmla="*/ 2147483647 w 536" name="T90"/>
                <a:gd fmla="*/ 2147483647 h 574" name="T91"/>
                <a:gd fmla="*/ 2147483647 w 536" name="T92"/>
                <a:gd fmla="*/ 2147483647 h 574" name="T93"/>
                <a:gd fmla="*/ 2147483647 w 536" name="T94"/>
                <a:gd fmla="*/ 2147483647 h 574" name="T95"/>
                <a:gd fmla="*/ 2147483647 w 536" name="T96"/>
                <a:gd fmla="*/ 2147483647 h 574" name="T97"/>
                <a:gd fmla="*/ 2147483647 w 536" name="T98"/>
                <a:gd fmla="*/ 2147483647 h 574" name="T99"/>
                <a:gd fmla="*/ 2147483647 w 536" name="T100"/>
                <a:gd fmla="*/ 2147483647 h 574" name="T101"/>
                <a:gd fmla="*/ 2147483647 w 536" name="T102"/>
                <a:gd fmla="*/ 2147483647 h 574" name="T103"/>
                <a:gd fmla="*/ 2147483647 w 536" name="T104"/>
                <a:gd fmla="*/ 2147483647 h 574" name="T105"/>
                <a:gd fmla="*/ 2147483647 w 536" name="T106"/>
                <a:gd fmla="*/ 2147483647 h 574" name="T107"/>
                <a:gd fmla="*/ 2147483647 w 536" name="T108"/>
                <a:gd fmla="*/ 2147483647 h 574" name="T109"/>
                <a:gd fmla="*/ 2147483647 w 536" name="T110"/>
                <a:gd fmla="*/ 2147483647 h 574" name="T111"/>
                <a:gd fmla="*/ 2147483647 w 536" name="T112"/>
                <a:gd fmla="*/ 2147483647 h 574" name="T113"/>
                <a:gd fmla="*/ 0 60000 65536" name="T114"/>
                <a:gd fmla="*/ 0 60000 65536" name="T115"/>
                <a:gd fmla="*/ 0 60000 65536" name="T116"/>
                <a:gd fmla="*/ 0 60000 65536" name="T117"/>
                <a:gd fmla="*/ 0 60000 65536" name="T118"/>
                <a:gd fmla="*/ 0 60000 65536" name="T119"/>
                <a:gd fmla="*/ 0 60000 65536" name="T120"/>
                <a:gd fmla="*/ 0 60000 65536" name="T121"/>
                <a:gd fmla="*/ 0 60000 65536" name="T122"/>
                <a:gd fmla="*/ 0 60000 65536" name="T123"/>
                <a:gd fmla="*/ 0 60000 65536" name="T124"/>
                <a:gd fmla="*/ 0 60000 65536"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b="b" l="0" r="r" t="0"/>
              <a:pathLst>
                <a:path h="574" w="536">
                  <a:moveTo>
                    <a:pt x="451" y="287"/>
                  </a:moveTo>
                  <a:cubicBezTo>
                    <a:pt x="458" y="280"/>
                    <a:pt x="464" y="274"/>
                    <a:pt x="470" y="267"/>
                  </a:cubicBezTo>
                  <a:cubicBezTo>
                    <a:pt x="474" y="268"/>
                    <a:pt x="478" y="269"/>
                    <a:pt x="483" y="269"/>
                  </a:cubicBezTo>
                  <a:cubicBezTo>
                    <a:pt x="502" y="269"/>
                    <a:pt x="518" y="254"/>
                    <a:pt x="518" y="234"/>
                  </a:cubicBezTo>
                  <a:cubicBezTo>
                    <a:pt x="518" y="226"/>
                    <a:pt x="515" y="218"/>
                    <a:pt x="510" y="212"/>
                  </a:cubicBezTo>
                  <a:cubicBezTo>
                    <a:pt x="524" y="185"/>
                    <a:pt x="527" y="161"/>
                    <a:pt x="516" y="144"/>
                  </a:cubicBezTo>
                  <a:cubicBezTo>
                    <a:pt x="505" y="124"/>
                    <a:pt x="481" y="114"/>
                    <a:pt x="446" y="114"/>
                  </a:cubicBezTo>
                  <a:cubicBezTo>
                    <a:pt x="421" y="114"/>
                    <a:pt x="391" y="119"/>
                    <a:pt x="359" y="129"/>
                  </a:cubicBezTo>
                  <a:cubicBezTo>
                    <a:pt x="340" y="51"/>
                    <a:pt x="307" y="0"/>
                    <a:pt x="268" y="0"/>
                  </a:cubicBezTo>
                  <a:cubicBezTo>
                    <a:pt x="229" y="0"/>
                    <a:pt x="196" y="51"/>
                    <a:pt x="177" y="129"/>
                  </a:cubicBezTo>
                  <a:cubicBezTo>
                    <a:pt x="163" y="125"/>
                    <a:pt x="149" y="121"/>
                    <a:pt x="136" y="119"/>
                  </a:cubicBezTo>
                  <a:cubicBezTo>
                    <a:pt x="136" y="100"/>
                    <a:pt x="120" y="84"/>
                    <a:pt x="101" y="84"/>
                  </a:cubicBezTo>
                  <a:cubicBezTo>
                    <a:pt x="82" y="84"/>
                    <a:pt x="67" y="98"/>
                    <a:pt x="66" y="116"/>
                  </a:cubicBezTo>
                  <a:cubicBezTo>
                    <a:pt x="44" y="120"/>
                    <a:pt x="28" y="129"/>
                    <a:pt x="20" y="144"/>
                  </a:cubicBezTo>
                  <a:cubicBezTo>
                    <a:pt x="0" y="177"/>
                    <a:pt x="28" y="231"/>
                    <a:pt x="85" y="287"/>
                  </a:cubicBezTo>
                  <a:cubicBezTo>
                    <a:pt x="28" y="343"/>
                    <a:pt x="0" y="397"/>
                    <a:pt x="20" y="430"/>
                  </a:cubicBezTo>
                  <a:cubicBezTo>
                    <a:pt x="31" y="449"/>
                    <a:pt x="55" y="460"/>
                    <a:pt x="90" y="460"/>
                  </a:cubicBezTo>
                  <a:cubicBezTo>
                    <a:pt x="90" y="460"/>
                    <a:pt x="90" y="460"/>
                    <a:pt x="90" y="460"/>
                  </a:cubicBezTo>
                  <a:cubicBezTo>
                    <a:pt x="115" y="460"/>
                    <a:pt x="145" y="454"/>
                    <a:pt x="177" y="445"/>
                  </a:cubicBezTo>
                  <a:cubicBezTo>
                    <a:pt x="180" y="457"/>
                    <a:pt x="183" y="469"/>
                    <a:pt x="187" y="480"/>
                  </a:cubicBezTo>
                  <a:cubicBezTo>
                    <a:pt x="181" y="486"/>
                    <a:pt x="178" y="494"/>
                    <a:pt x="178" y="503"/>
                  </a:cubicBezTo>
                  <a:cubicBezTo>
                    <a:pt x="178" y="522"/>
                    <a:pt x="194" y="538"/>
                    <a:pt x="213" y="538"/>
                  </a:cubicBezTo>
                  <a:cubicBezTo>
                    <a:pt x="214" y="538"/>
                    <a:pt x="214" y="537"/>
                    <a:pt x="214" y="537"/>
                  </a:cubicBezTo>
                  <a:cubicBezTo>
                    <a:pt x="230" y="561"/>
                    <a:pt x="248" y="574"/>
                    <a:pt x="268" y="574"/>
                  </a:cubicBezTo>
                  <a:cubicBezTo>
                    <a:pt x="307" y="574"/>
                    <a:pt x="340" y="523"/>
                    <a:pt x="359" y="445"/>
                  </a:cubicBezTo>
                  <a:cubicBezTo>
                    <a:pt x="391" y="454"/>
                    <a:pt x="421" y="460"/>
                    <a:pt x="446" y="460"/>
                  </a:cubicBezTo>
                  <a:cubicBezTo>
                    <a:pt x="481" y="460"/>
                    <a:pt x="505" y="449"/>
                    <a:pt x="516" y="430"/>
                  </a:cubicBezTo>
                  <a:cubicBezTo>
                    <a:pt x="536" y="397"/>
                    <a:pt x="509" y="343"/>
                    <a:pt x="451" y="287"/>
                  </a:cubicBezTo>
                  <a:close/>
                  <a:moveTo>
                    <a:pt x="446" y="132"/>
                  </a:moveTo>
                  <a:cubicBezTo>
                    <a:pt x="466" y="132"/>
                    <a:pt x="491" y="136"/>
                    <a:pt x="501" y="153"/>
                  </a:cubicBezTo>
                  <a:cubicBezTo>
                    <a:pt x="508" y="164"/>
                    <a:pt x="506" y="181"/>
                    <a:pt x="495" y="202"/>
                  </a:cubicBezTo>
                  <a:cubicBezTo>
                    <a:pt x="492" y="200"/>
                    <a:pt x="487" y="199"/>
                    <a:pt x="483" y="199"/>
                  </a:cubicBezTo>
                  <a:cubicBezTo>
                    <a:pt x="464" y="199"/>
                    <a:pt x="448" y="215"/>
                    <a:pt x="448" y="234"/>
                  </a:cubicBezTo>
                  <a:cubicBezTo>
                    <a:pt x="448" y="243"/>
                    <a:pt x="451" y="250"/>
                    <a:pt x="456" y="256"/>
                  </a:cubicBezTo>
                  <a:cubicBezTo>
                    <a:pt x="450" y="262"/>
                    <a:pt x="444" y="269"/>
                    <a:pt x="438" y="275"/>
                  </a:cubicBezTo>
                  <a:cubicBezTo>
                    <a:pt x="419" y="258"/>
                    <a:pt x="398" y="242"/>
                    <a:pt x="374" y="225"/>
                  </a:cubicBezTo>
                  <a:cubicBezTo>
                    <a:pt x="372" y="197"/>
                    <a:pt x="368" y="171"/>
                    <a:pt x="363" y="146"/>
                  </a:cubicBezTo>
                  <a:cubicBezTo>
                    <a:pt x="394" y="137"/>
                    <a:pt x="422" y="132"/>
                    <a:pt x="446" y="132"/>
                  </a:cubicBezTo>
                  <a:close/>
                  <a:moveTo>
                    <a:pt x="313" y="366"/>
                  </a:moveTo>
                  <a:cubicBezTo>
                    <a:pt x="298" y="374"/>
                    <a:pt x="283" y="382"/>
                    <a:pt x="268" y="390"/>
                  </a:cubicBezTo>
                  <a:cubicBezTo>
                    <a:pt x="253" y="382"/>
                    <a:pt x="238" y="374"/>
                    <a:pt x="223" y="366"/>
                  </a:cubicBezTo>
                  <a:cubicBezTo>
                    <a:pt x="207" y="357"/>
                    <a:pt x="193" y="348"/>
                    <a:pt x="179" y="338"/>
                  </a:cubicBezTo>
                  <a:cubicBezTo>
                    <a:pt x="178" y="322"/>
                    <a:pt x="177" y="305"/>
                    <a:pt x="177" y="287"/>
                  </a:cubicBezTo>
                  <a:cubicBezTo>
                    <a:pt x="177" y="269"/>
                    <a:pt x="178" y="252"/>
                    <a:pt x="179" y="235"/>
                  </a:cubicBezTo>
                  <a:cubicBezTo>
                    <a:pt x="193" y="226"/>
                    <a:pt x="207" y="217"/>
                    <a:pt x="223" y="208"/>
                  </a:cubicBezTo>
                  <a:cubicBezTo>
                    <a:pt x="238" y="199"/>
                    <a:pt x="253" y="191"/>
                    <a:pt x="268" y="184"/>
                  </a:cubicBezTo>
                  <a:cubicBezTo>
                    <a:pt x="283" y="191"/>
                    <a:pt x="298" y="199"/>
                    <a:pt x="313" y="208"/>
                  </a:cubicBezTo>
                  <a:cubicBezTo>
                    <a:pt x="329" y="217"/>
                    <a:pt x="343" y="226"/>
                    <a:pt x="357" y="235"/>
                  </a:cubicBezTo>
                  <a:cubicBezTo>
                    <a:pt x="358" y="252"/>
                    <a:pt x="359" y="269"/>
                    <a:pt x="359" y="287"/>
                  </a:cubicBezTo>
                  <a:cubicBezTo>
                    <a:pt x="359" y="305"/>
                    <a:pt x="358" y="322"/>
                    <a:pt x="357" y="338"/>
                  </a:cubicBezTo>
                  <a:cubicBezTo>
                    <a:pt x="343" y="348"/>
                    <a:pt x="329" y="357"/>
                    <a:pt x="313" y="366"/>
                  </a:cubicBezTo>
                  <a:close/>
                  <a:moveTo>
                    <a:pt x="355" y="361"/>
                  </a:moveTo>
                  <a:cubicBezTo>
                    <a:pt x="353" y="383"/>
                    <a:pt x="350" y="404"/>
                    <a:pt x="346" y="422"/>
                  </a:cubicBezTo>
                  <a:cubicBezTo>
                    <a:pt x="328" y="416"/>
                    <a:pt x="308" y="408"/>
                    <a:pt x="289" y="400"/>
                  </a:cubicBezTo>
                  <a:cubicBezTo>
                    <a:pt x="300" y="394"/>
                    <a:pt x="311" y="388"/>
                    <a:pt x="322" y="381"/>
                  </a:cubicBezTo>
                  <a:cubicBezTo>
                    <a:pt x="334" y="375"/>
                    <a:pt x="345" y="368"/>
                    <a:pt x="355" y="361"/>
                  </a:cubicBezTo>
                  <a:close/>
                  <a:moveTo>
                    <a:pt x="247" y="400"/>
                  </a:moveTo>
                  <a:cubicBezTo>
                    <a:pt x="228" y="408"/>
                    <a:pt x="208" y="416"/>
                    <a:pt x="190" y="422"/>
                  </a:cubicBezTo>
                  <a:cubicBezTo>
                    <a:pt x="186" y="404"/>
                    <a:pt x="183" y="383"/>
                    <a:pt x="181" y="361"/>
                  </a:cubicBezTo>
                  <a:cubicBezTo>
                    <a:pt x="191" y="368"/>
                    <a:pt x="202" y="375"/>
                    <a:pt x="214" y="381"/>
                  </a:cubicBezTo>
                  <a:cubicBezTo>
                    <a:pt x="225" y="388"/>
                    <a:pt x="236" y="394"/>
                    <a:pt x="247" y="400"/>
                  </a:cubicBezTo>
                  <a:close/>
                  <a:moveTo>
                    <a:pt x="160" y="325"/>
                  </a:moveTo>
                  <a:cubicBezTo>
                    <a:pt x="142" y="313"/>
                    <a:pt x="126" y="300"/>
                    <a:pt x="112" y="287"/>
                  </a:cubicBezTo>
                  <a:cubicBezTo>
                    <a:pt x="126" y="274"/>
                    <a:pt x="142" y="261"/>
                    <a:pt x="160" y="248"/>
                  </a:cubicBezTo>
                  <a:cubicBezTo>
                    <a:pt x="159" y="261"/>
                    <a:pt x="159" y="274"/>
                    <a:pt x="159" y="287"/>
                  </a:cubicBezTo>
                  <a:cubicBezTo>
                    <a:pt x="159" y="300"/>
                    <a:pt x="159" y="313"/>
                    <a:pt x="160" y="325"/>
                  </a:cubicBezTo>
                  <a:close/>
                  <a:moveTo>
                    <a:pt x="181" y="213"/>
                  </a:moveTo>
                  <a:cubicBezTo>
                    <a:pt x="183" y="191"/>
                    <a:pt x="186" y="170"/>
                    <a:pt x="190" y="152"/>
                  </a:cubicBezTo>
                  <a:cubicBezTo>
                    <a:pt x="208" y="158"/>
                    <a:pt x="228" y="165"/>
                    <a:pt x="247" y="174"/>
                  </a:cubicBezTo>
                  <a:cubicBezTo>
                    <a:pt x="236" y="180"/>
                    <a:pt x="225" y="186"/>
                    <a:pt x="214" y="193"/>
                  </a:cubicBezTo>
                  <a:cubicBezTo>
                    <a:pt x="202" y="199"/>
                    <a:pt x="191" y="206"/>
                    <a:pt x="181" y="213"/>
                  </a:cubicBezTo>
                  <a:close/>
                  <a:moveTo>
                    <a:pt x="289" y="174"/>
                  </a:moveTo>
                  <a:cubicBezTo>
                    <a:pt x="308" y="165"/>
                    <a:pt x="328" y="158"/>
                    <a:pt x="346" y="152"/>
                  </a:cubicBezTo>
                  <a:cubicBezTo>
                    <a:pt x="350" y="170"/>
                    <a:pt x="353" y="191"/>
                    <a:pt x="355" y="213"/>
                  </a:cubicBezTo>
                  <a:cubicBezTo>
                    <a:pt x="345" y="206"/>
                    <a:pt x="334" y="199"/>
                    <a:pt x="322" y="193"/>
                  </a:cubicBezTo>
                  <a:cubicBezTo>
                    <a:pt x="311" y="186"/>
                    <a:pt x="300" y="180"/>
                    <a:pt x="289" y="174"/>
                  </a:cubicBezTo>
                  <a:close/>
                  <a:moveTo>
                    <a:pt x="376" y="248"/>
                  </a:moveTo>
                  <a:cubicBezTo>
                    <a:pt x="394" y="261"/>
                    <a:pt x="410" y="274"/>
                    <a:pt x="425" y="287"/>
                  </a:cubicBezTo>
                  <a:cubicBezTo>
                    <a:pt x="410" y="300"/>
                    <a:pt x="394" y="313"/>
                    <a:pt x="376" y="325"/>
                  </a:cubicBezTo>
                  <a:cubicBezTo>
                    <a:pt x="377" y="313"/>
                    <a:pt x="377" y="300"/>
                    <a:pt x="377" y="287"/>
                  </a:cubicBezTo>
                  <a:cubicBezTo>
                    <a:pt x="377" y="274"/>
                    <a:pt x="377" y="261"/>
                    <a:pt x="376" y="248"/>
                  </a:cubicBezTo>
                  <a:close/>
                  <a:moveTo>
                    <a:pt x="268" y="18"/>
                  </a:moveTo>
                  <a:cubicBezTo>
                    <a:pt x="296" y="18"/>
                    <a:pt x="325" y="61"/>
                    <a:pt x="342" y="134"/>
                  </a:cubicBezTo>
                  <a:cubicBezTo>
                    <a:pt x="318" y="142"/>
                    <a:pt x="293" y="152"/>
                    <a:pt x="268" y="164"/>
                  </a:cubicBezTo>
                  <a:cubicBezTo>
                    <a:pt x="243" y="152"/>
                    <a:pt x="218" y="142"/>
                    <a:pt x="194" y="134"/>
                  </a:cubicBezTo>
                  <a:cubicBezTo>
                    <a:pt x="211" y="61"/>
                    <a:pt x="240" y="18"/>
                    <a:pt x="268" y="18"/>
                  </a:cubicBezTo>
                  <a:close/>
                  <a:moveTo>
                    <a:pt x="35" y="153"/>
                  </a:moveTo>
                  <a:cubicBezTo>
                    <a:pt x="42" y="141"/>
                    <a:pt x="55" y="136"/>
                    <a:pt x="69" y="134"/>
                  </a:cubicBezTo>
                  <a:cubicBezTo>
                    <a:pt x="75" y="146"/>
                    <a:pt x="87" y="154"/>
                    <a:pt x="101" y="154"/>
                  </a:cubicBezTo>
                  <a:cubicBezTo>
                    <a:pt x="114" y="154"/>
                    <a:pt x="125" y="147"/>
                    <a:pt x="131" y="136"/>
                  </a:cubicBezTo>
                  <a:cubicBezTo>
                    <a:pt x="144" y="139"/>
                    <a:pt x="158" y="142"/>
                    <a:pt x="173" y="146"/>
                  </a:cubicBezTo>
                  <a:cubicBezTo>
                    <a:pt x="168" y="171"/>
                    <a:pt x="164" y="197"/>
                    <a:pt x="162" y="225"/>
                  </a:cubicBezTo>
                  <a:cubicBezTo>
                    <a:pt x="138" y="242"/>
                    <a:pt x="117" y="258"/>
                    <a:pt x="98" y="275"/>
                  </a:cubicBezTo>
                  <a:cubicBezTo>
                    <a:pt x="44" y="223"/>
                    <a:pt x="21" y="177"/>
                    <a:pt x="35" y="153"/>
                  </a:cubicBezTo>
                  <a:close/>
                  <a:moveTo>
                    <a:pt x="90" y="442"/>
                  </a:moveTo>
                  <a:cubicBezTo>
                    <a:pt x="70" y="442"/>
                    <a:pt x="45" y="438"/>
                    <a:pt x="35" y="421"/>
                  </a:cubicBezTo>
                  <a:cubicBezTo>
                    <a:pt x="21" y="397"/>
                    <a:pt x="44" y="350"/>
                    <a:pt x="98" y="299"/>
                  </a:cubicBezTo>
                  <a:cubicBezTo>
                    <a:pt x="117" y="316"/>
                    <a:pt x="138" y="332"/>
                    <a:pt x="162" y="348"/>
                  </a:cubicBezTo>
                  <a:cubicBezTo>
                    <a:pt x="164" y="377"/>
                    <a:pt x="168" y="403"/>
                    <a:pt x="173" y="428"/>
                  </a:cubicBezTo>
                  <a:cubicBezTo>
                    <a:pt x="142" y="437"/>
                    <a:pt x="114" y="442"/>
                    <a:pt x="90" y="442"/>
                  </a:cubicBezTo>
                  <a:close/>
                  <a:moveTo>
                    <a:pt x="268" y="556"/>
                  </a:moveTo>
                  <a:cubicBezTo>
                    <a:pt x="256" y="556"/>
                    <a:pt x="244" y="547"/>
                    <a:pt x="232" y="532"/>
                  </a:cubicBezTo>
                  <a:cubicBezTo>
                    <a:pt x="242" y="526"/>
                    <a:pt x="248" y="515"/>
                    <a:pt x="248" y="503"/>
                  </a:cubicBezTo>
                  <a:cubicBezTo>
                    <a:pt x="248" y="483"/>
                    <a:pt x="232" y="468"/>
                    <a:pt x="213" y="468"/>
                  </a:cubicBezTo>
                  <a:cubicBezTo>
                    <a:pt x="209" y="468"/>
                    <a:pt x="205" y="468"/>
                    <a:pt x="202" y="469"/>
                  </a:cubicBezTo>
                  <a:cubicBezTo>
                    <a:pt x="199" y="460"/>
                    <a:pt x="196" y="450"/>
                    <a:pt x="194" y="440"/>
                  </a:cubicBezTo>
                  <a:cubicBezTo>
                    <a:pt x="218" y="432"/>
                    <a:pt x="243" y="422"/>
                    <a:pt x="268" y="410"/>
                  </a:cubicBezTo>
                  <a:cubicBezTo>
                    <a:pt x="293" y="422"/>
                    <a:pt x="318" y="432"/>
                    <a:pt x="342" y="440"/>
                  </a:cubicBezTo>
                  <a:cubicBezTo>
                    <a:pt x="325" y="512"/>
                    <a:pt x="296" y="556"/>
                    <a:pt x="268" y="556"/>
                  </a:cubicBezTo>
                  <a:close/>
                  <a:moveTo>
                    <a:pt x="501" y="421"/>
                  </a:moveTo>
                  <a:cubicBezTo>
                    <a:pt x="491" y="438"/>
                    <a:pt x="466" y="442"/>
                    <a:pt x="446" y="442"/>
                  </a:cubicBezTo>
                  <a:cubicBezTo>
                    <a:pt x="422" y="442"/>
                    <a:pt x="394" y="437"/>
                    <a:pt x="363" y="428"/>
                  </a:cubicBezTo>
                  <a:cubicBezTo>
                    <a:pt x="368" y="403"/>
                    <a:pt x="372" y="377"/>
                    <a:pt x="374" y="348"/>
                  </a:cubicBezTo>
                  <a:cubicBezTo>
                    <a:pt x="398" y="332"/>
                    <a:pt x="419" y="316"/>
                    <a:pt x="438" y="299"/>
                  </a:cubicBezTo>
                  <a:cubicBezTo>
                    <a:pt x="492" y="350"/>
                    <a:pt x="515" y="397"/>
                    <a:pt x="501" y="421"/>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6158" name="Oval 115"/>
            <p:cNvSpPr>
              <a:spLocks noChangeArrowheads="1"/>
            </p:cNvSpPr>
            <p:nvPr/>
          </p:nvSpPr>
          <p:spPr bwMode="auto">
            <a:xfrm>
              <a:off x="438150" y="477838"/>
              <a:ext cx="227013" cy="225425"/>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6159" name="Oval 116"/>
            <p:cNvSpPr>
              <a:spLocks noChangeArrowheads="1"/>
            </p:cNvSpPr>
            <p:nvPr/>
          </p:nvSpPr>
          <p:spPr bwMode="auto">
            <a:xfrm>
              <a:off x="131762" y="171450"/>
              <a:ext cx="147638" cy="147637"/>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6160" name="Oval 117"/>
            <p:cNvSpPr>
              <a:spLocks noChangeArrowheads="1"/>
            </p:cNvSpPr>
            <p:nvPr/>
          </p:nvSpPr>
          <p:spPr bwMode="auto">
            <a:xfrm>
              <a:off x="922337" y="404813"/>
              <a:ext cx="146050" cy="149225"/>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6161" name="Oval 118"/>
            <p:cNvSpPr>
              <a:spLocks noChangeArrowheads="1"/>
            </p:cNvSpPr>
            <p:nvPr/>
          </p:nvSpPr>
          <p:spPr bwMode="auto">
            <a:xfrm>
              <a:off x="363537" y="960438"/>
              <a:ext cx="149225" cy="149225"/>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grpSp>
      <p:sp>
        <p:nvSpPr>
          <p:cNvPr id="8211" name="矩形 136"/>
          <p:cNvSpPr/>
          <p:nvPr/>
        </p:nvSpPr>
        <p:spPr bwMode="auto">
          <a:xfrm flipH="1" flipV="1" rot="2611764">
            <a:off x="10372725" y="4764088"/>
            <a:ext cx="2484438" cy="3340100"/>
          </a:xfrm>
          <a:custGeom>
            <a:gdLst>
              <a:gd fmla="*/ 0 w 6496341" name="T0"/>
              <a:gd fmla="*/ 0 h 6901543" name="T1"/>
              <a:gd fmla="*/ 363368 w 6496341" name="T2"/>
              <a:gd fmla="*/ 199899 h 6901543" name="T3"/>
              <a:gd fmla="*/ 248996 w 6496341" name="T4"/>
              <a:gd fmla="*/ 782323 h 6901543" name="T5"/>
              <a:gd fmla="*/ 0 w 6496341" name="T6"/>
              <a:gd fmla="*/ 777387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withEffect" presetClass="entr" presetID="2" presetSubtype="3">
                                  <p:stCondLst>
                                    <p:cond delay="0"/>
                                  </p:stCondLst>
                                  <p:childTnLst>
                                    <p:set>
                                      <p:cBhvr>
                                        <p:cTn dur="1" fill="hold" id="6">
                                          <p:stCondLst>
                                            <p:cond delay="0"/>
                                          </p:stCondLst>
                                        </p:cTn>
                                        <p:tgtEl>
                                          <p:spTgt spid="8194"/>
                                        </p:tgtEl>
                                        <p:attrNameLst>
                                          <p:attrName>style.visibility</p:attrName>
                                        </p:attrNameLst>
                                      </p:cBhvr>
                                      <p:to>
                                        <p:strVal val="visible"/>
                                      </p:to>
                                    </p:set>
                                    <p:anim calcmode="lin" valueType="num">
                                      <p:cBhvr additive="base">
                                        <p:cTn dur="500" fill="hold" id="7"/>
                                        <p:tgtEl>
                                          <p:spTgt spid="8194"/>
                                        </p:tgtEl>
                                        <p:attrNameLst>
                                          <p:attrName>ppt_x</p:attrName>
                                        </p:attrNameLst>
                                      </p:cBhvr>
                                      <p:tavLst>
                                        <p:tav tm="0">
                                          <p:val>
                                            <p:strVal val="1+#ppt_w/2"/>
                                          </p:val>
                                        </p:tav>
                                        <p:tav tm="100000">
                                          <p:val>
                                            <p:strVal val="#ppt_x"/>
                                          </p:val>
                                        </p:tav>
                                      </p:tavLst>
                                    </p:anim>
                                    <p:anim calcmode="lin" valueType="num">
                                      <p:cBhvr additive="base">
                                        <p:cTn dur="500" fill="hold" id="8"/>
                                        <p:tgtEl>
                                          <p:spTgt spid="8194"/>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id="10" nodeType="afterEffect" presetClass="entr" presetID="10" presetSubtype="0">
                                  <p:stCondLst>
                                    <p:cond delay="0"/>
                                  </p:stCondLst>
                                  <p:childTnLst>
                                    <p:set>
                                      <p:cBhvr>
                                        <p:cTn dur="1" fill="hold" id="11">
                                          <p:stCondLst>
                                            <p:cond delay="0"/>
                                          </p:stCondLst>
                                        </p:cTn>
                                        <p:tgtEl>
                                          <p:spTgt spid="8196"/>
                                        </p:tgtEl>
                                        <p:attrNameLst>
                                          <p:attrName>style.visibility</p:attrName>
                                        </p:attrNameLst>
                                      </p:cBhvr>
                                      <p:to>
                                        <p:strVal val="visible"/>
                                      </p:to>
                                    </p:set>
                                    <p:animEffect filter="fade" transition="in">
                                      <p:cBhvr>
                                        <p:cTn dur="500" id="12"/>
                                        <p:tgtEl>
                                          <p:spTgt spid="8196"/>
                                        </p:tgtEl>
                                      </p:cBhvr>
                                    </p:animEffect>
                                  </p:childTnLst>
                                </p:cTn>
                              </p:par>
                            </p:childTnLst>
                          </p:cTn>
                        </p:par>
                        <p:par>
                          <p:cTn fill="hold" id="13" nodeType="afterGroup">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8195"/>
                                        </p:tgtEl>
                                        <p:attrNameLst>
                                          <p:attrName>style.visibility</p:attrName>
                                        </p:attrNameLst>
                                      </p:cBhvr>
                                      <p:to>
                                        <p:strVal val="visible"/>
                                      </p:to>
                                    </p:set>
                                    <p:anim calcmode="lin" valueType="num">
                                      <p:cBhvr additive="base">
                                        <p:cTn dur="500" fill="hold" id="16"/>
                                        <p:tgtEl>
                                          <p:spTgt spid="8195"/>
                                        </p:tgtEl>
                                        <p:attrNameLst>
                                          <p:attrName>ppt_x</p:attrName>
                                        </p:attrNameLst>
                                      </p:cBhvr>
                                      <p:tavLst>
                                        <p:tav tm="0">
                                          <p:val>
                                            <p:strVal val="0-#ppt_w/2"/>
                                          </p:val>
                                        </p:tav>
                                        <p:tav tm="100000">
                                          <p:val>
                                            <p:strVal val="#ppt_x"/>
                                          </p:val>
                                        </p:tav>
                                      </p:tavLst>
                                    </p:anim>
                                    <p:anim calcmode="lin" valueType="num">
                                      <p:cBhvr additive="base">
                                        <p:cTn dur="500" fill="hold" id="17"/>
                                        <p:tgtEl>
                                          <p:spTgt spid="8195"/>
                                        </p:tgtEl>
                                        <p:attrNameLst>
                                          <p:attrName>ppt_y</p:attrName>
                                        </p:attrNameLst>
                                      </p:cBhvr>
                                      <p:tavLst>
                                        <p:tav tm="0">
                                          <p:val>
                                            <p:strVal val="#ppt_y"/>
                                          </p:val>
                                        </p:tav>
                                        <p:tav tm="100000">
                                          <p:val>
                                            <p:strVal val="#ppt_y"/>
                                          </p:val>
                                        </p:tav>
                                      </p:tavLst>
                                    </p:anim>
                                  </p:childTnLst>
                                </p:cTn>
                              </p:par>
                              <p:par>
                                <p:cTn fill="hold" grpId="0" id="18" nodeType="withEffect" presetClass="entr" presetID="2" presetSubtype="6">
                                  <p:stCondLst>
                                    <p:cond delay="0"/>
                                  </p:stCondLst>
                                  <p:childTnLst>
                                    <p:set>
                                      <p:cBhvr>
                                        <p:cTn dur="1" fill="hold" id="19">
                                          <p:stCondLst>
                                            <p:cond delay="0"/>
                                          </p:stCondLst>
                                        </p:cTn>
                                        <p:tgtEl>
                                          <p:spTgt spid="8211"/>
                                        </p:tgtEl>
                                        <p:attrNameLst>
                                          <p:attrName>style.visibility</p:attrName>
                                        </p:attrNameLst>
                                      </p:cBhvr>
                                      <p:to>
                                        <p:strVal val="visible"/>
                                      </p:to>
                                    </p:set>
                                    <p:anim calcmode="lin" valueType="num">
                                      <p:cBhvr additive="base">
                                        <p:cTn dur="500" fill="hold" id="20"/>
                                        <p:tgtEl>
                                          <p:spTgt spid="8211"/>
                                        </p:tgtEl>
                                        <p:attrNameLst>
                                          <p:attrName>ppt_x</p:attrName>
                                        </p:attrNameLst>
                                      </p:cBhvr>
                                      <p:tavLst>
                                        <p:tav tm="0">
                                          <p:val>
                                            <p:strVal val="1+#ppt_w/2"/>
                                          </p:val>
                                        </p:tav>
                                        <p:tav tm="100000">
                                          <p:val>
                                            <p:strVal val="#ppt_x"/>
                                          </p:val>
                                        </p:tav>
                                      </p:tavLst>
                                    </p:anim>
                                    <p:anim calcmode="lin" valueType="num">
                                      <p:cBhvr additive="base">
                                        <p:cTn dur="500" fill="hold" id="21"/>
                                        <p:tgtEl>
                                          <p:spTgt spid="8211"/>
                                        </p:tgtEl>
                                        <p:attrNameLst>
                                          <p:attrName>ppt_y</p:attrName>
                                        </p:attrNameLst>
                                      </p:cBhvr>
                                      <p:tavLst>
                                        <p:tav tm="0">
                                          <p:val>
                                            <p:strVal val="1+#ppt_h/2"/>
                                          </p:val>
                                        </p:tav>
                                        <p:tav tm="100000">
                                          <p:val>
                                            <p:strVal val="#ppt_y"/>
                                          </p:val>
                                        </p:tav>
                                      </p:tavLst>
                                    </p:anim>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8205"/>
                                        </p:tgtEl>
                                        <p:attrNameLst>
                                          <p:attrName>style.visibility</p:attrName>
                                        </p:attrNameLst>
                                      </p:cBhvr>
                                      <p:to>
                                        <p:strVal val="visible"/>
                                      </p:to>
                                    </p:set>
                                    <p:anim calcmode="lin" valueType="num">
                                      <p:cBhvr>
                                        <p:cTn dur="500" fill="hold" id="25"/>
                                        <p:tgtEl>
                                          <p:spTgt spid="8205"/>
                                        </p:tgtEl>
                                        <p:attrNameLst>
                                          <p:attrName>ppt_w</p:attrName>
                                        </p:attrNameLst>
                                      </p:cBhvr>
                                      <p:tavLst>
                                        <p:tav tm="0">
                                          <p:val>
                                            <p:fltVal val="0"/>
                                          </p:val>
                                        </p:tav>
                                        <p:tav tm="100000">
                                          <p:val>
                                            <p:strVal val="#ppt_w"/>
                                          </p:val>
                                        </p:tav>
                                      </p:tavLst>
                                    </p:anim>
                                    <p:anim calcmode="lin" valueType="num">
                                      <p:cBhvr>
                                        <p:cTn dur="500" fill="hold" id="26"/>
                                        <p:tgtEl>
                                          <p:spTgt spid="8205"/>
                                        </p:tgtEl>
                                        <p:attrNameLst>
                                          <p:attrName>ppt_h</p:attrName>
                                        </p:attrNameLst>
                                      </p:cBhvr>
                                      <p:tavLst>
                                        <p:tav tm="0">
                                          <p:val>
                                            <p:fltVal val="0"/>
                                          </p:val>
                                        </p:tav>
                                        <p:tav tm="100000">
                                          <p:val>
                                            <p:strVal val="#ppt_h"/>
                                          </p:val>
                                        </p:tav>
                                      </p:tavLst>
                                    </p:anim>
                                    <p:animEffect filter="fade" transition="in">
                                      <p:cBhvr>
                                        <p:cTn dur="500" id="27"/>
                                        <p:tgtEl>
                                          <p:spTgt spid="8205"/>
                                        </p:tgtEl>
                                      </p:cBhvr>
                                    </p:animEffect>
                                  </p:childTnLst>
                                </p:cTn>
                              </p:par>
                            </p:childTnLst>
                          </p:cTn>
                        </p:par>
                        <p:par>
                          <p:cTn fill="hold" id="28" nodeType="afterGroup">
                            <p:stCondLst>
                              <p:cond delay="2000"/>
                            </p:stCondLst>
                            <p:childTnLst>
                              <p:par>
                                <p:cTn fill="hold" grpId="0" id="29" nodeType="afterEffect" presetClass="entr" presetID="10" presetSubtype="0">
                                  <p:stCondLst>
                                    <p:cond delay="0"/>
                                  </p:stCondLst>
                                  <p:childTnLst>
                                    <p:set>
                                      <p:cBhvr>
                                        <p:cTn dur="1" fill="hold" id="30">
                                          <p:stCondLst>
                                            <p:cond delay="0"/>
                                          </p:stCondLst>
                                        </p:cTn>
                                        <p:tgtEl>
                                          <p:spTgt spid="8199"/>
                                        </p:tgtEl>
                                        <p:attrNameLst>
                                          <p:attrName>style.visibility</p:attrName>
                                        </p:attrNameLst>
                                      </p:cBhvr>
                                      <p:to>
                                        <p:strVal val="visible"/>
                                      </p:to>
                                    </p:set>
                                    <p:animEffect filter="fade" transition="in">
                                      <p:cBhvr>
                                        <p:cTn dur="500" id="31"/>
                                        <p:tgtEl>
                                          <p:spTgt spid="8199"/>
                                        </p:tgtEl>
                                      </p:cBhvr>
                                    </p:animEffect>
                                  </p:childTnLst>
                                </p:cTn>
                              </p:par>
                            </p:childTnLst>
                          </p:cTn>
                        </p:par>
                        <p:par>
                          <p:cTn fill="hold" id="32" nodeType="afterGroup">
                            <p:stCondLst>
                              <p:cond delay="2500"/>
                            </p:stCondLst>
                            <p:childTnLst>
                              <p:par>
                                <p:cTn fill="hold" grpId="0" id="33" nodeType="afterEffect" presetClass="entr" presetID="22" presetSubtype="8">
                                  <p:stCondLst>
                                    <p:cond delay="0"/>
                                  </p:stCondLst>
                                  <p:childTnLst>
                                    <p:set>
                                      <p:cBhvr>
                                        <p:cTn dur="1" fill="hold" id="34">
                                          <p:stCondLst>
                                            <p:cond delay="0"/>
                                          </p:stCondLst>
                                        </p:cTn>
                                        <p:tgtEl>
                                          <p:spTgt spid="8200"/>
                                        </p:tgtEl>
                                        <p:attrNameLst>
                                          <p:attrName>style.visibility</p:attrName>
                                        </p:attrNameLst>
                                      </p:cBhvr>
                                      <p:to>
                                        <p:strVal val="visible"/>
                                      </p:to>
                                    </p:set>
                                    <p:animEffect filter="wipe(left)" transition="in">
                                      <p:cBhvr>
                                        <p:cTn dur="500" id="35"/>
                                        <p:tgtEl>
                                          <p:spTgt spid="8200"/>
                                        </p:tgtEl>
                                      </p:cBhvr>
                                    </p:animEffect>
                                  </p:childTnLst>
                                </p:cTn>
                              </p:par>
                            </p:childTnLst>
                          </p:cTn>
                        </p:par>
                        <p:par>
                          <p:cTn fill="hold" id="36" nodeType="afterGroup">
                            <p:stCondLst>
                              <p:cond delay="3000"/>
                            </p:stCondLst>
                            <p:childTnLst>
                              <p:par>
                                <p:cTn fill="hold" grpId="0" id="37" nodeType="afterEffect" presetClass="entr" presetID="22" presetSubtype="8">
                                  <p:stCondLst>
                                    <p:cond delay="0"/>
                                  </p:stCondLst>
                                  <p:childTnLst>
                                    <p:set>
                                      <p:cBhvr>
                                        <p:cTn dur="1" fill="hold" id="38">
                                          <p:stCondLst>
                                            <p:cond delay="0"/>
                                          </p:stCondLst>
                                        </p:cTn>
                                        <p:tgtEl>
                                          <p:spTgt spid="8201"/>
                                        </p:tgtEl>
                                        <p:attrNameLst>
                                          <p:attrName>style.visibility</p:attrName>
                                        </p:attrNameLst>
                                      </p:cBhvr>
                                      <p:to>
                                        <p:strVal val="visible"/>
                                      </p:to>
                                    </p:set>
                                    <p:animEffect filter="wipe(left)" transition="in">
                                      <p:cBhvr>
                                        <p:cTn dur="500" id="39"/>
                                        <p:tgtEl>
                                          <p:spTgt spid="8201"/>
                                        </p:tgtEl>
                                      </p:cBhvr>
                                    </p:animEffect>
                                  </p:childTnLst>
                                </p:cTn>
                              </p:par>
                            </p:childTnLst>
                          </p:cTn>
                        </p:par>
                        <p:par>
                          <p:cTn fill="hold" id="40" nodeType="afterGroup">
                            <p:stCondLst>
                              <p:cond delay="3500"/>
                            </p:stCondLst>
                            <p:childTnLst>
                              <p:par>
                                <p:cTn fill="hold" grpId="0" id="41" nodeType="afterEffect" presetClass="entr" presetID="22" presetSubtype="8">
                                  <p:stCondLst>
                                    <p:cond delay="0"/>
                                  </p:stCondLst>
                                  <p:childTnLst>
                                    <p:set>
                                      <p:cBhvr>
                                        <p:cTn dur="1" fill="hold" id="42">
                                          <p:stCondLst>
                                            <p:cond delay="0"/>
                                          </p:stCondLst>
                                        </p:cTn>
                                        <p:tgtEl>
                                          <p:spTgt spid="8202"/>
                                        </p:tgtEl>
                                        <p:attrNameLst>
                                          <p:attrName>style.visibility</p:attrName>
                                        </p:attrNameLst>
                                      </p:cBhvr>
                                      <p:to>
                                        <p:strVal val="visible"/>
                                      </p:to>
                                    </p:set>
                                    <p:animEffect filter="wipe(left)" transition="in">
                                      <p:cBhvr>
                                        <p:cTn dur="500" id="43"/>
                                        <p:tgtEl>
                                          <p:spTgt spid="8202"/>
                                        </p:tgtEl>
                                      </p:cBhvr>
                                    </p:animEffect>
                                  </p:childTnLst>
                                </p:cTn>
                              </p:par>
                            </p:childTnLst>
                          </p:cTn>
                        </p:par>
                        <p:par>
                          <p:cTn fill="hold" id="44" nodeType="afterGroup">
                            <p:stCondLst>
                              <p:cond delay="4000"/>
                            </p:stCondLst>
                            <p:childTnLst>
                              <p:par>
                                <p:cTn fill="hold" grpId="0" id="45" nodeType="afterEffect" presetClass="entr" presetID="22" presetSubtype="8">
                                  <p:stCondLst>
                                    <p:cond delay="0"/>
                                  </p:stCondLst>
                                  <p:childTnLst>
                                    <p:set>
                                      <p:cBhvr>
                                        <p:cTn dur="1" fill="hold" id="46">
                                          <p:stCondLst>
                                            <p:cond delay="0"/>
                                          </p:stCondLst>
                                        </p:cTn>
                                        <p:tgtEl>
                                          <p:spTgt spid="8203"/>
                                        </p:tgtEl>
                                        <p:attrNameLst>
                                          <p:attrName>style.visibility</p:attrName>
                                        </p:attrNameLst>
                                      </p:cBhvr>
                                      <p:to>
                                        <p:strVal val="visible"/>
                                      </p:to>
                                    </p:set>
                                    <p:animEffect filter="wipe(left)" transition="in">
                                      <p:cBhvr>
                                        <p:cTn dur="500" id="47"/>
                                        <p:tgtEl>
                                          <p:spTgt spid="8203"/>
                                        </p:tgtEl>
                                      </p:cBhvr>
                                    </p:animEffect>
                                  </p:childTnLst>
                                </p:cTn>
                              </p:par>
                            </p:childTnLst>
                          </p:cTn>
                        </p:par>
                        <p:par>
                          <p:cTn fill="hold" id="48" nodeType="afterGroup">
                            <p:stCondLst>
                              <p:cond delay="4500"/>
                            </p:stCondLst>
                            <p:childTnLst>
                              <p:par>
                                <p:cTn fill="hold" grpId="0" id="49" nodeType="afterEffect" presetClass="entr" presetID="22" presetSubtype="8">
                                  <p:stCondLst>
                                    <p:cond delay="0"/>
                                  </p:stCondLst>
                                  <p:childTnLst>
                                    <p:set>
                                      <p:cBhvr>
                                        <p:cTn dur="1" fill="hold" id="50">
                                          <p:stCondLst>
                                            <p:cond delay="0"/>
                                          </p:stCondLst>
                                        </p:cTn>
                                        <p:tgtEl>
                                          <p:spTgt spid="8204"/>
                                        </p:tgtEl>
                                        <p:attrNameLst>
                                          <p:attrName>style.visibility</p:attrName>
                                        </p:attrNameLst>
                                      </p:cBhvr>
                                      <p:to>
                                        <p:strVal val="visible"/>
                                      </p:to>
                                    </p:set>
                                    <p:animEffect filter="wipe(left)" transition="in">
                                      <p:cBhvr>
                                        <p:cTn dur="500" id="51"/>
                                        <p:tgtEl>
                                          <p:spTgt spid="820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8194"/>
      <p:bldP grpId="0" spid="8195"/>
      <p:bldP grpId="0" spid="8199"/>
      <p:bldP grpId="0" spid="8200"/>
      <p:bldP grpId="0" spid="8201"/>
      <p:bldP grpId="0" spid="8202"/>
      <p:bldP grpId="0" spid="8203"/>
      <p:bldP grpId="0" spid="8204"/>
      <p:bldP grpId="0" spid="8211"/>
    </p:bldLst>
  </p:timing>
</p:sld>
</file>

<file path=ppt/slides/slide20.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bg>
      <p:bgPr>
        <a:blipFill dpi="0" rotWithShape="0">
          <a:blip r:embed="rId2">
            <a:lum/>
          </a:blip>
          <a:stretch>
            <a:fillRect/>
          </a:stretch>
        </a:blipFill>
        <a:effectLst/>
      </p:bgPr>
    </p:bg>
    <p:spTree>
      <p:nvGrpSpPr>
        <p:cNvPr id="1" name=""/>
        <p:cNvGrpSpPr/>
        <p:nvPr/>
      </p:nvGrpSpPr>
      <p:grpSpPr>
        <a:xfrm>
          <a:off x="0" y="0"/>
          <a:ext cx="0" cy="0"/>
        </a:xfrm>
      </p:grpSpPr>
      <p:sp>
        <p:nvSpPr>
          <p:cNvPr id="26626"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6627" name="矩形 136"/>
          <p:cNvSpPr/>
          <p:nvPr/>
        </p:nvSpPr>
        <p:spPr bwMode="auto">
          <a:xfrm>
            <a:off x="-49213" y="0"/>
            <a:ext cx="4251326" cy="6858000"/>
          </a:xfrm>
          <a:custGeom>
            <a:gdLst>
              <a:gd fmla="*/ 0 w 6210097" name="T0"/>
              <a:gd fmla="*/ 0 h 6858000" name="T1"/>
              <a:gd fmla="*/ 1992400 w 6210097" name="T2"/>
              <a:gd fmla="*/ 2569029 h 6858000" name="T3"/>
              <a:gd fmla="*/ 1448616 w 6210097" name="T4"/>
              <a:gd fmla="*/ 6139543 h 6858000" name="T5"/>
              <a:gd fmla="*/ 0 w 6210097" name="T6"/>
              <a:gd fmla="*/ 6858000 h 6858000" name="T7"/>
              <a:gd fmla="*/ 0 w 62100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210097">
                <a:moveTo>
                  <a:pt x="0" y="0"/>
                </a:moveTo>
                <a:lnTo>
                  <a:pt x="6210097" y="2569029"/>
                </a:lnTo>
                <a:lnTo>
                  <a:pt x="4515183" y="6139543"/>
                </a:lnTo>
                <a:lnTo>
                  <a:pt x="0" y="6858000"/>
                </a:lnTo>
                <a:lnTo>
                  <a:pt x="0" y="0"/>
                </a:lnTo>
                <a:close/>
              </a:path>
            </a:pathLst>
          </a:cu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26635" name="文本框 14"/>
          <p:cNvSpPr txBox="1">
            <a:spLocks noChangeArrowheads="1"/>
          </p:cNvSpPr>
          <p:nvPr/>
        </p:nvSpPr>
        <p:spPr bwMode="auto">
          <a:xfrm>
            <a:off x="5992675" y="2574925"/>
            <a:ext cx="3535680" cy="10972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smtClean="0" sz="6600">
                <a:solidFill>
                  <a:schemeClr val="bg1"/>
                </a:solidFill>
                <a:latin charset="-122" pitchFamily="2" typeface="张海山锐谐体"/>
                <a:ea charset="-122" pitchFamily="2" typeface="张海山锐谐体"/>
              </a:rPr>
              <a:t>谢谢观看</a:t>
            </a:r>
          </a:p>
        </p:txBody>
      </p:sp>
      <p:sp>
        <p:nvSpPr>
          <p:cNvPr id="26636" name="文本框 18"/>
          <p:cNvSpPr txBox="1">
            <a:spLocks noChangeArrowheads="1"/>
          </p:cNvSpPr>
          <p:nvPr/>
        </p:nvSpPr>
        <p:spPr bwMode="auto">
          <a:xfrm>
            <a:off x="7832566" y="4391025"/>
            <a:ext cx="355473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3200">
                <a:solidFill>
                  <a:srgbClr val="7F7F7F"/>
                </a:solidFill>
                <a:latin charset="-122" pitchFamily="34" typeface="微软雅黑"/>
                <a:ea charset="-122" pitchFamily="34" typeface="微软雅黑"/>
              </a:rPr>
              <a:t> 指导老师：同学社</a:t>
            </a:r>
          </a:p>
        </p:txBody>
      </p:sp>
      <p:sp>
        <p:nvSpPr>
          <p:cNvPr id="26637" name="文本框 20"/>
          <p:cNvSpPr txBox="1">
            <a:spLocks noChangeArrowheads="1"/>
          </p:cNvSpPr>
          <p:nvPr/>
        </p:nvSpPr>
        <p:spPr bwMode="auto">
          <a:xfrm>
            <a:off x="4537709" y="4391025"/>
            <a:ext cx="28625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lang="zh-CN" sz="3200">
                <a:solidFill>
                  <a:srgbClr val="7F7F7F"/>
                </a:solidFill>
                <a:latin charset="-122" pitchFamily="34" typeface="微软雅黑"/>
                <a:ea charset="-122" pitchFamily="34" typeface="微软雅黑"/>
              </a:rPr>
              <a:t> 姓名：同学社 </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2" presetSubtype="3">
                                  <p:stCondLst>
                                    <p:cond delay="0"/>
                                  </p:stCondLst>
                                  <p:childTnLst>
                                    <p:set>
                                      <p:cBhvr>
                                        <p:cTn dur="1" fill="hold" id="6">
                                          <p:stCondLst>
                                            <p:cond delay="0"/>
                                          </p:stCondLst>
                                        </p:cTn>
                                        <p:tgtEl>
                                          <p:spTgt spid="26626"/>
                                        </p:tgtEl>
                                        <p:attrNameLst>
                                          <p:attrName>style.visibility</p:attrName>
                                        </p:attrNameLst>
                                      </p:cBhvr>
                                      <p:to>
                                        <p:strVal val="visible"/>
                                      </p:to>
                                    </p:set>
                                    <p:anim calcmode="lin" valueType="num">
                                      <p:cBhvr additive="base">
                                        <p:cTn dur="500" fill="hold" id="7"/>
                                        <p:tgtEl>
                                          <p:spTgt spid="26626"/>
                                        </p:tgtEl>
                                        <p:attrNameLst>
                                          <p:attrName>ppt_x</p:attrName>
                                        </p:attrNameLst>
                                      </p:cBhvr>
                                      <p:tavLst>
                                        <p:tav tm="0">
                                          <p:val>
                                            <p:strVal val="1+#ppt_w/2"/>
                                          </p:val>
                                        </p:tav>
                                        <p:tav tm="100000">
                                          <p:val>
                                            <p:strVal val="#ppt_x"/>
                                          </p:val>
                                        </p:tav>
                                      </p:tavLst>
                                    </p:anim>
                                    <p:anim calcmode="lin" valueType="num">
                                      <p:cBhvr additive="base">
                                        <p:cTn dur="500" fill="hold" id="8"/>
                                        <p:tgtEl>
                                          <p:spTgt spid="26626"/>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grpId="0" id="10" nodeType="afterEffect" presetClass="entr" presetID="2" presetSubtype="8">
                                  <p:stCondLst>
                                    <p:cond delay="0"/>
                                  </p:stCondLst>
                                  <p:childTnLst>
                                    <p:set>
                                      <p:cBhvr>
                                        <p:cTn dur="1" fill="hold" id="11">
                                          <p:stCondLst>
                                            <p:cond delay="0"/>
                                          </p:stCondLst>
                                        </p:cTn>
                                        <p:tgtEl>
                                          <p:spTgt spid="26627"/>
                                        </p:tgtEl>
                                        <p:attrNameLst>
                                          <p:attrName>style.visibility</p:attrName>
                                        </p:attrNameLst>
                                      </p:cBhvr>
                                      <p:to>
                                        <p:strVal val="visible"/>
                                      </p:to>
                                    </p:set>
                                    <p:anim calcmode="lin" valueType="num">
                                      <p:cBhvr additive="base">
                                        <p:cTn dur="500" fill="hold" id="12"/>
                                        <p:tgtEl>
                                          <p:spTgt spid="26627"/>
                                        </p:tgtEl>
                                        <p:attrNameLst>
                                          <p:attrName>ppt_x</p:attrName>
                                        </p:attrNameLst>
                                      </p:cBhvr>
                                      <p:tavLst>
                                        <p:tav tm="0">
                                          <p:val>
                                            <p:strVal val="0-#ppt_w/2"/>
                                          </p:val>
                                        </p:tav>
                                        <p:tav tm="100000">
                                          <p:val>
                                            <p:strVal val="#ppt_x"/>
                                          </p:val>
                                        </p:tav>
                                      </p:tavLst>
                                    </p:anim>
                                    <p:anim calcmode="lin" valueType="num">
                                      <p:cBhvr additive="base">
                                        <p:cTn dur="500" fill="hold" id="13"/>
                                        <p:tgtEl>
                                          <p:spTgt spid="26627"/>
                                        </p:tgtEl>
                                        <p:attrNameLst>
                                          <p:attrName>ppt_y</p:attrName>
                                        </p:attrNameLst>
                                      </p:cBhvr>
                                      <p:tavLst>
                                        <p:tav tm="0">
                                          <p:val>
                                            <p:strVal val="#ppt_y"/>
                                          </p:val>
                                        </p:tav>
                                        <p:tav tm="100000">
                                          <p:val>
                                            <p:strVal val="#ppt_y"/>
                                          </p:val>
                                        </p:tav>
                                      </p:tavLst>
                                    </p:anim>
                                  </p:childTnLst>
                                </p:cTn>
                              </p:par>
                            </p:childTnLst>
                          </p:cTn>
                        </p:par>
                        <p:par>
                          <p:cTn fill="hold" id="14" nodeType="afterGroup">
                            <p:stCondLst>
                              <p:cond delay="1000"/>
                            </p:stCondLst>
                            <p:childTnLst>
                              <p:par>
                                <p:cTn fill="hold" grpId="0" id="15" nodeType="afterEffect" presetClass="entr" presetID="2" presetSubtype="4">
                                  <p:stCondLst>
                                    <p:cond delay="0"/>
                                  </p:stCondLst>
                                  <p:iterate type="lt">
                                    <p:tmPct val="8000"/>
                                  </p:iterate>
                                  <p:childTnLst>
                                    <p:set>
                                      <p:cBhvr>
                                        <p:cTn dur="1" fill="hold" id="16">
                                          <p:stCondLst>
                                            <p:cond delay="0"/>
                                          </p:stCondLst>
                                        </p:cTn>
                                        <p:tgtEl>
                                          <p:spTgt spid="26635"/>
                                        </p:tgtEl>
                                        <p:attrNameLst>
                                          <p:attrName>style.visibility</p:attrName>
                                        </p:attrNameLst>
                                      </p:cBhvr>
                                      <p:to>
                                        <p:strVal val="visible"/>
                                      </p:to>
                                    </p:set>
                                    <p:anim calcmode="lin" valueType="num">
                                      <p:cBhvr additive="base">
                                        <p:cTn dur="500" fill="hold" id="17"/>
                                        <p:tgtEl>
                                          <p:spTgt spid="26635"/>
                                        </p:tgtEl>
                                        <p:attrNameLst>
                                          <p:attrName>ppt_x</p:attrName>
                                        </p:attrNameLst>
                                      </p:cBhvr>
                                      <p:tavLst>
                                        <p:tav tm="0">
                                          <p:val>
                                            <p:strVal val="#ppt_x"/>
                                          </p:val>
                                        </p:tav>
                                        <p:tav tm="100000">
                                          <p:val>
                                            <p:strVal val="#ppt_x"/>
                                          </p:val>
                                        </p:tav>
                                      </p:tavLst>
                                    </p:anim>
                                    <p:anim calcmode="lin" valueType="num">
                                      <p:cBhvr additive="base">
                                        <p:cTn dur="500" fill="hold" id="18"/>
                                        <p:tgtEl>
                                          <p:spTgt spid="26635"/>
                                        </p:tgtEl>
                                        <p:attrNameLst>
                                          <p:attrName>ppt_y</p:attrName>
                                        </p:attrNameLst>
                                      </p:cBhvr>
                                      <p:tavLst>
                                        <p:tav tm="0">
                                          <p:val>
                                            <p:strVal val="1+#ppt_h/2"/>
                                          </p:val>
                                        </p:tav>
                                        <p:tav tm="100000">
                                          <p:val>
                                            <p:strVal val="#ppt_y"/>
                                          </p:val>
                                        </p:tav>
                                      </p:tavLst>
                                    </p:anim>
                                  </p:childTnLst>
                                </p:cTn>
                              </p:par>
                            </p:childTnLst>
                          </p:cTn>
                        </p:par>
                        <p:par>
                          <p:cTn fill="hold" id="19" nodeType="afterGroup">
                            <p:stCondLst>
                              <p:cond delay="1500"/>
                            </p:stCondLst>
                            <p:childTnLst>
                              <p:par>
                                <p:cTn fill="hold" grpId="0" id="20" nodeType="afterEffect" presetClass="entr" presetID="2" presetSubtype="4">
                                  <p:stCondLst>
                                    <p:cond delay="0"/>
                                  </p:stCondLst>
                                  <p:iterate type="lt">
                                    <p:tmPct val="8000"/>
                                  </p:iterate>
                                  <p:childTnLst>
                                    <p:set>
                                      <p:cBhvr>
                                        <p:cTn dur="1" fill="hold" id="21">
                                          <p:stCondLst>
                                            <p:cond delay="0"/>
                                          </p:stCondLst>
                                        </p:cTn>
                                        <p:tgtEl>
                                          <p:spTgt spid="26637"/>
                                        </p:tgtEl>
                                        <p:attrNameLst>
                                          <p:attrName>style.visibility</p:attrName>
                                        </p:attrNameLst>
                                      </p:cBhvr>
                                      <p:to>
                                        <p:strVal val="visible"/>
                                      </p:to>
                                    </p:set>
                                    <p:anim calcmode="lin" valueType="num">
                                      <p:cBhvr additive="base">
                                        <p:cTn dur="500" fill="hold" id="22"/>
                                        <p:tgtEl>
                                          <p:spTgt spid="26637"/>
                                        </p:tgtEl>
                                        <p:attrNameLst>
                                          <p:attrName>ppt_x</p:attrName>
                                        </p:attrNameLst>
                                      </p:cBhvr>
                                      <p:tavLst>
                                        <p:tav tm="0">
                                          <p:val>
                                            <p:strVal val="#ppt_x"/>
                                          </p:val>
                                        </p:tav>
                                        <p:tav tm="100000">
                                          <p:val>
                                            <p:strVal val="#ppt_x"/>
                                          </p:val>
                                        </p:tav>
                                      </p:tavLst>
                                    </p:anim>
                                    <p:anim calcmode="lin" valueType="num">
                                      <p:cBhvr additive="base">
                                        <p:cTn dur="500" fill="hold" id="23"/>
                                        <p:tgtEl>
                                          <p:spTgt spid="26637"/>
                                        </p:tgtEl>
                                        <p:attrNameLst>
                                          <p:attrName>ppt_y</p:attrName>
                                        </p:attrNameLst>
                                      </p:cBhvr>
                                      <p:tavLst>
                                        <p:tav tm="0">
                                          <p:val>
                                            <p:strVal val="1+#ppt_h/2"/>
                                          </p:val>
                                        </p:tav>
                                        <p:tav tm="100000">
                                          <p:val>
                                            <p:strVal val="#ppt_y"/>
                                          </p:val>
                                        </p:tav>
                                      </p:tavLst>
                                    </p:anim>
                                  </p:childTnLst>
                                </p:cTn>
                              </p:par>
                            </p:childTnLst>
                          </p:cTn>
                        </p:par>
                        <p:par>
                          <p:cTn fill="hold" id="24" nodeType="afterGroup">
                            <p:stCondLst>
                              <p:cond delay="2000"/>
                            </p:stCondLst>
                            <p:childTnLst>
                              <p:par>
                                <p:cTn fill="hold" grpId="0" id="25" nodeType="afterEffect" presetClass="entr" presetID="2" presetSubtype="4">
                                  <p:stCondLst>
                                    <p:cond delay="0"/>
                                  </p:stCondLst>
                                  <p:iterate type="lt">
                                    <p:tmPct val="8000"/>
                                  </p:iterate>
                                  <p:childTnLst>
                                    <p:set>
                                      <p:cBhvr>
                                        <p:cTn dur="1" fill="hold" id="26">
                                          <p:stCondLst>
                                            <p:cond delay="0"/>
                                          </p:stCondLst>
                                        </p:cTn>
                                        <p:tgtEl>
                                          <p:spTgt spid="26636"/>
                                        </p:tgtEl>
                                        <p:attrNameLst>
                                          <p:attrName>style.visibility</p:attrName>
                                        </p:attrNameLst>
                                      </p:cBhvr>
                                      <p:to>
                                        <p:strVal val="visible"/>
                                      </p:to>
                                    </p:set>
                                    <p:anim calcmode="lin" valueType="num">
                                      <p:cBhvr additive="base">
                                        <p:cTn dur="500" fill="hold" id="27"/>
                                        <p:tgtEl>
                                          <p:spTgt spid="26636"/>
                                        </p:tgtEl>
                                        <p:attrNameLst>
                                          <p:attrName>ppt_x</p:attrName>
                                        </p:attrNameLst>
                                      </p:cBhvr>
                                      <p:tavLst>
                                        <p:tav tm="0">
                                          <p:val>
                                            <p:strVal val="#ppt_x"/>
                                          </p:val>
                                        </p:tav>
                                        <p:tav tm="100000">
                                          <p:val>
                                            <p:strVal val="#ppt_x"/>
                                          </p:val>
                                        </p:tav>
                                      </p:tavLst>
                                    </p:anim>
                                    <p:anim calcmode="lin" valueType="num">
                                      <p:cBhvr additive="base">
                                        <p:cTn dur="500" fill="hold" id="28"/>
                                        <p:tgtEl>
                                          <p:spTgt spid="26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26626"/>
      <p:bldP grpId="0" spid="26627"/>
      <p:bldP grpId="0" spid="26635"/>
      <p:bldP grpId="0" spid="26636"/>
      <p:bldP grpId="0" spid="26637"/>
    </p:bldLst>
  </p:timing>
</p:sld>
</file>

<file path=ppt/slides/slide3.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9218"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9219" name="矩形 136"/>
          <p:cNvSpPr/>
          <p:nvPr/>
        </p:nvSpPr>
        <p:spPr bwMode="auto">
          <a:xfrm>
            <a:off x="-49213" y="0"/>
            <a:ext cx="5072063" cy="6858000"/>
          </a:xfrm>
          <a:custGeom>
            <a:gdLst>
              <a:gd fmla="*/ 0 w 6633297" name="T0"/>
              <a:gd fmla="*/ 0 h 6858000" name="T1"/>
              <a:gd fmla="*/ 2965480 w 6633297" name="T2"/>
              <a:gd fmla="*/ 1785258 h 6858000" name="T3"/>
              <a:gd fmla="*/ 2018556 w 6633297" name="T4"/>
              <a:gd fmla="*/ 6139543 h 6858000" name="T5"/>
              <a:gd fmla="*/ 0 w 6633297" name="T6"/>
              <a:gd fmla="*/ 6858000 h 6858000" name="T7"/>
              <a:gd fmla="*/ 0 w 66332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633297">
                <a:moveTo>
                  <a:pt x="0" y="0"/>
                </a:moveTo>
                <a:lnTo>
                  <a:pt x="6633297" y="1785258"/>
                </a:lnTo>
                <a:lnTo>
                  <a:pt x="4515183" y="6139543"/>
                </a:lnTo>
                <a:lnTo>
                  <a:pt x="0" y="6858000"/>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9220" name="组合 139"/>
          <p:cNvGrpSpPr/>
          <p:nvPr/>
        </p:nvGrpSpPr>
        <p:grpSpPr>
          <a:xfrm>
            <a:off x="10285413" y="719138"/>
            <a:ext cx="1044575" cy="1044575"/>
            <a:chExt cx="1045029" cy="1045029"/>
          </a:xfrm>
        </p:grpSpPr>
        <p:sp>
          <p:nvSpPr>
            <p:cNvPr id="7187" name="TextBox 137"/>
            <p:cNvSpPr txBox="1">
              <a:spLocks noChangeArrowheads="1"/>
            </p:cNvSpPr>
            <p:nvPr/>
          </p:nvSpPr>
          <p:spPr bwMode="auto">
            <a:xfrm>
              <a:off x="68064" y="291682"/>
              <a:ext cx="900474" cy="457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2400">
                  <a:solidFill>
                    <a:schemeClr val="bg1"/>
                  </a:solidFill>
                </a:rPr>
                <a:t>LOGO</a:t>
              </a:r>
            </a:p>
          </p:txBody>
        </p:sp>
        <p:sp>
          <p:nvSpPr>
            <p:cNvPr id="7188"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grpSp>
      <p:sp>
        <p:nvSpPr>
          <p:cNvPr id="9223" name="文本框 14"/>
          <p:cNvSpPr txBox="1">
            <a:spLocks noChangeArrowheads="1"/>
          </p:cNvSpPr>
          <p:nvPr/>
        </p:nvSpPr>
        <p:spPr bwMode="auto">
          <a:xfrm>
            <a:off x="5264785" y="409575"/>
            <a:ext cx="3230880" cy="131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b="1" lang="zh-CN" sz="8000">
                <a:solidFill>
                  <a:srgbClr val="DC4437"/>
                </a:solidFill>
                <a:latin charset="-122" pitchFamily="2" typeface="张海山锐谐体"/>
                <a:ea charset="-122" pitchFamily="2" typeface="张海山锐谐体"/>
              </a:rPr>
              <a:t>目  录</a:t>
            </a:r>
          </a:p>
        </p:txBody>
      </p:sp>
      <p:sp>
        <p:nvSpPr>
          <p:cNvPr id="9224" name="TextBox 15"/>
          <p:cNvSpPr txBox="1">
            <a:spLocks noChangeArrowheads="1"/>
          </p:cNvSpPr>
          <p:nvPr/>
        </p:nvSpPr>
        <p:spPr bwMode="auto">
          <a:xfrm>
            <a:off x="5116512" y="1846263"/>
            <a:ext cx="3492818"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3600">
                <a:solidFill>
                  <a:srgbClr val="DC4437"/>
                </a:solidFill>
                <a:latin charset="0" pitchFamily="34" typeface="Century Gothic"/>
                <a:ea charset="-122" pitchFamily="34" typeface="微软雅黑"/>
              </a:rPr>
              <a:t>Part1:  选题意义</a:t>
            </a:r>
          </a:p>
        </p:txBody>
      </p:sp>
      <p:sp>
        <p:nvSpPr>
          <p:cNvPr id="9225" name="TextBox 16"/>
          <p:cNvSpPr txBox="1">
            <a:spLocks noChangeArrowheads="1"/>
          </p:cNvSpPr>
          <p:nvPr/>
        </p:nvSpPr>
        <p:spPr bwMode="auto">
          <a:xfrm>
            <a:off x="4818062" y="278447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Part2:  主要内容</a:t>
            </a:r>
          </a:p>
        </p:txBody>
      </p:sp>
      <p:sp>
        <p:nvSpPr>
          <p:cNvPr id="9226" name="TextBox 17"/>
          <p:cNvSpPr txBox="1">
            <a:spLocks noChangeArrowheads="1"/>
          </p:cNvSpPr>
          <p:nvPr/>
        </p:nvSpPr>
        <p:spPr bwMode="auto">
          <a:xfrm>
            <a:off x="4500562" y="3722688"/>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Part3:  分析方法</a:t>
            </a:r>
          </a:p>
        </p:txBody>
      </p:sp>
      <p:sp>
        <p:nvSpPr>
          <p:cNvPr id="9227" name="TextBox 18"/>
          <p:cNvSpPr txBox="1">
            <a:spLocks noChangeArrowheads="1"/>
          </p:cNvSpPr>
          <p:nvPr/>
        </p:nvSpPr>
        <p:spPr bwMode="auto">
          <a:xfrm>
            <a:off x="4257675" y="465931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Part4:  实践运用</a:t>
            </a:r>
          </a:p>
        </p:txBody>
      </p:sp>
      <p:sp>
        <p:nvSpPr>
          <p:cNvPr id="9228" name="TextBox 19"/>
          <p:cNvSpPr txBox="1">
            <a:spLocks noChangeArrowheads="1"/>
          </p:cNvSpPr>
          <p:nvPr/>
        </p:nvSpPr>
        <p:spPr bwMode="auto">
          <a:xfrm>
            <a:off x="3903662" y="559752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Part5:  总结建议</a:t>
            </a:r>
          </a:p>
        </p:txBody>
      </p:sp>
      <p:sp>
        <p:nvSpPr>
          <p:cNvPr id="9229" name="矩形 136"/>
          <p:cNvSpPr/>
          <p:nvPr/>
        </p:nvSpPr>
        <p:spPr bwMode="auto">
          <a:xfrm flipH="1" flipV="1" rot="2611764">
            <a:off x="10372725" y="4764088"/>
            <a:ext cx="2484438" cy="3340100"/>
          </a:xfrm>
          <a:custGeom>
            <a:gdLst>
              <a:gd fmla="*/ 0 w 6496341" name="T0"/>
              <a:gd fmla="*/ 0 h 6901543" name="T1"/>
              <a:gd fmla="*/ 363368 w 6496341" name="T2"/>
              <a:gd fmla="*/ 199899 h 6901543" name="T3"/>
              <a:gd fmla="*/ 248996 w 6496341" name="T4"/>
              <a:gd fmla="*/ 782323 h 6901543" name="T5"/>
              <a:gd fmla="*/ 0 w 6496341" name="T6"/>
              <a:gd fmla="*/ 777387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9230" name="组合 27"/>
          <p:cNvGrpSpPr/>
          <p:nvPr/>
        </p:nvGrpSpPr>
        <p:grpSpPr>
          <a:xfrm>
            <a:off x="1439863" y="2243138"/>
            <a:ext cx="1389062" cy="2125662"/>
            <a:chExt cx="839788" cy="1284287"/>
          </a:xfrm>
        </p:grpSpPr>
        <p:sp>
          <p:nvSpPr>
            <p:cNvPr id="7181" name="Freeform 32"/>
            <p:cNvSpPr/>
            <p:nvPr/>
          </p:nvSpPr>
          <p:spPr bwMode="auto">
            <a:xfrm>
              <a:off x="0" y="0"/>
              <a:ext cx="839788" cy="1284287"/>
            </a:xfrm>
            <a:custGeom>
              <a:gdLst>
                <a:gd fmla="*/ 2147483647 w 408" name="T0"/>
                <a:gd fmla="*/ 2147483647 h 624" name="T1"/>
                <a:gd fmla="*/ 2147483647 w 408" name="T2"/>
                <a:gd fmla="*/ 2147483647 h 624" name="T3"/>
                <a:gd fmla="*/ 2147483647 w 408" name="T4"/>
                <a:gd fmla="*/ 2147483647 h 624" name="T5"/>
                <a:gd fmla="*/ 2147483647 w 408" name="T6"/>
                <a:gd fmla="*/ 2147483647 h 624" name="T7"/>
                <a:gd fmla="*/ 2147483647 w 408" name="T8"/>
                <a:gd fmla="*/ 2147483647 h 624" name="T9"/>
                <a:gd fmla="*/ 2147483647 w 408" name="T10"/>
                <a:gd fmla="*/ 0 h 624" name="T11"/>
                <a:gd fmla="*/ 2147483647 w 408" name="T12"/>
                <a:gd fmla="*/ 0 h 624" name="T13"/>
                <a:gd fmla="*/ 2147483647 w 408" name="T14"/>
                <a:gd fmla="*/ 0 h 624" name="T15"/>
                <a:gd fmla="*/ 2147483647 w 408" name="T16"/>
                <a:gd fmla="*/ 0 h 624" name="T17"/>
                <a:gd fmla="*/ 2147483647 w 408" name="T18"/>
                <a:gd fmla="*/ 2147483647 h 624" name="T19"/>
                <a:gd fmla="*/ 2147483647 w 408" name="T20"/>
                <a:gd fmla="*/ 2147483647 h 624" name="T21"/>
                <a:gd fmla="*/ 2147483647 w 408" name="T22"/>
                <a:gd fmla="*/ 2147483647 h 624" name="T23"/>
                <a:gd fmla="*/ 2147483647 w 408" name="T24"/>
                <a:gd fmla="*/ 2147483647 h 624" name="T25"/>
                <a:gd fmla="*/ 2147483647 w 408" name="T26"/>
                <a:gd fmla="*/ 2147483647 h 624" name="T27"/>
                <a:gd fmla="*/ 0 w 408" name="T28"/>
                <a:gd fmla="*/ 2147483647 h 624" name="T29"/>
                <a:gd fmla="*/ 2147483647 w 408" name="T30"/>
                <a:gd fmla="*/ 2147483647 h 624" name="T31"/>
                <a:gd fmla="*/ 2147483647 w 408" name="T32"/>
                <a:gd fmla="*/ 2147483647 h 624" name="T33"/>
                <a:gd fmla="*/ 2147483647 w 408" name="T34"/>
                <a:gd fmla="*/ 2147483647 h 624"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 fmla="*/ 0 60000 65536" name="T48"/>
                <a:gd fmla="*/ 0 60000 65536" name="T49"/>
                <a:gd fmla="*/ 0 60000 65536" name="T50"/>
                <a:gd fmla="*/ 0 60000 65536" name="T51"/>
                <a:gd fmla="*/ 0 60000 65536" name="T52"/>
                <a:gd fmla="*/ 0 60000 65536" name="T53"/>
              </a:gd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b="b" l="0" r="r" t="0"/>
              <a:pathLst>
                <a:path h="624" w="408">
                  <a:moveTo>
                    <a:pt x="279" y="230"/>
                  </a:moveTo>
                  <a:cubicBezTo>
                    <a:pt x="279" y="38"/>
                    <a:pt x="279" y="38"/>
                    <a:pt x="279" y="38"/>
                  </a:cubicBezTo>
                  <a:cubicBezTo>
                    <a:pt x="281" y="38"/>
                    <a:pt x="281" y="38"/>
                    <a:pt x="281" y="38"/>
                  </a:cubicBezTo>
                  <a:cubicBezTo>
                    <a:pt x="283" y="38"/>
                    <a:pt x="284" y="37"/>
                    <a:pt x="284" y="35"/>
                  </a:cubicBezTo>
                  <a:cubicBezTo>
                    <a:pt x="284" y="3"/>
                    <a:pt x="284" y="3"/>
                    <a:pt x="284" y="3"/>
                  </a:cubicBezTo>
                  <a:cubicBezTo>
                    <a:pt x="284" y="1"/>
                    <a:pt x="283" y="0"/>
                    <a:pt x="281" y="0"/>
                  </a:cubicBezTo>
                  <a:cubicBezTo>
                    <a:pt x="276" y="0"/>
                    <a:pt x="276" y="0"/>
                    <a:pt x="276" y="0"/>
                  </a:cubicBezTo>
                  <a:cubicBezTo>
                    <a:pt x="132" y="0"/>
                    <a:pt x="132" y="0"/>
                    <a:pt x="132" y="0"/>
                  </a:cubicBezTo>
                  <a:cubicBezTo>
                    <a:pt x="127" y="0"/>
                    <a:pt x="127" y="0"/>
                    <a:pt x="127" y="0"/>
                  </a:cubicBezTo>
                  <a:cubicBezTo>
                    <a:pt x="125" y="0"/>
                    <a:pt x="124" y="1"/>
                    <a:pt x="124" y="3"/>
                  </a:cubicBezTo>
                  <a:cubicBezTo>
                    <a:pt x="124" y="35"/>
                    <a:pt x="124" y="35"/>
                    <a:pt x="124" y="35"/>
                  </a:cubicBezTo>
                  <a:cubicBezTo>
                    <a:pt x="124" y="37"/>
                    <a:pt x="125" y="38"/>
                    <a:pt x="127" y="38"/>
                  </a:cubicBezTo>
                  <a:cubicBezTo>
                    <a:pt x="129" y="38"/>
                    <a:pt x="129" y="38"/>
                    <a:pt x="129" y="38"/>
                  </a:cubicBezTo>
                  <a:cubicBezTo>
                    <a:pt x="129" y="230"/>
                    <a:pt x="129" y="230"/>
                    <a:pt x="129" y="230"/>
                  </a:cubicBezTo>
                  <a:cubicBezTo>
                    <a:pt x="53" y="260"/>
                    <a:pt x="0" y="333"/>
                    <a:pt x="0" y="419"/>
                  </a:cubicBezTo>
                  <a:cubicBezTo>
                    <a:pt x="0" y="532"/>
                    <a:pt x="91" y="624"/>
                    <a:pt x="204" y="624"/>
                  </a:cubicBezTo>
                  <a:cubicBezTo>
                    <a:pt x="317" y="624"/>
                    <a:pt x="408" y="532"/>
                    <a:pt x="408" y="419"/>
                  </a:cubicBezTo>
                  <a:cubicBezTo>
                    <a:pt x="408" y="333"/>
                    <a:pt x="355" y="260"/>
                    <a:pt x="279" y="230"/>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7182" name="Freeform 33"/>
            <p:cNvSpPr>
              <a:spLocks noEditPoints="1"/>
            </p:cNvSpPr>
            <p:nvPr/>
          </p:nvSpPr>
          <p:spPr bwMode="auto">
            <a:xfrm>
              <a:off x="49212" y="492125"/>
              <a:ext cx="741363" cy="739775"/>
            </a:xfrm>
            <a:custGeom>
              <a:gdLst>
                <a:gd fmla="*/ 2147483647 w 360" name="T0"/>
                <a:gd fmla="*/ 0 h 360" name="T1"/>
                <a:gd fmla="*/ 0 w 360" name="T2"/>
                <a:gd fmla="*/ 2147483647 h 360" name="T3"/>
                <a:gd fmla="*/ 2147483647 w 360" name="T4"/>
                <a:gd fmla="*/ 2147483647 h 360" name="T5"/>
                <a:gd fmla="*/ 2147483647 w 360" name="T6"/>
                <a:gd fmla="*/ 2147483647 h 360" name="T7"/>
                <a:gd fmla="*/ 2147483647 w 360" name="T8"/>
                <a:gd fmla="*/ 0 h 360" name="T9"/>
                <a:gd fmla="*/ 2147483647 w 360" name="T10"/>
                <a:gd fmla="*/ 2147483647 h 360" name="T11"/>
                <a:gd fmla="*/ 2147483647 w 360" name="T12"/>
                <a:gd fmla="*/ 2147483647 h 360" name="T13"/>
                <a:gd fmla="*/ 2147483647 w 360" name="T14"/>
                <a:gd fmla="*/ 2147483647 h 360" name="T15"/>
                <a:gd fmla="*/ 2147483647 w 360" name="T16"/>
                <a:gd fmla="*/ 2147483647 h 360" name="T17"/>
                <a:gd fmla="*/ 2147483647 w 360" name="T18"/>
                <a:gd fmla="*/ 2147483647 h 360" name="T19"/>
                <a:gd fmla="*/ 2147483647 w 360" name="T20"/>
                <a:gd fmla="*/ 2147483647 h 360" name="T21"/>
                <a:gd fmla="*/ 2147483647 w 360" name="T22"/>
                <a:gd fmla="*/ 2147483647 h 360" name="T23"/>
                <a:gd fmla="*/ 2147483647 w 360" name="T24"/>
                <a:gd fmla="*/ 2147483647 h 360" name="T25"/>
                <a:gd fmla="*/ 2147483647 w 360" name="T26"/>
                <a:gd fmla="*/ 2147483647 h 360" name="T27"/>
                <a:gd fmla="*/ 2147483647 w 360" name="T28"/>
                <a:gd fmla="*/ 2147483647 h 360" name="T29"/>
                <a:gd fmla="*/ 2147483647 w 360" name="T30"/>
                <a:gd fmla="*/ 2147483647 h 360" name="T31"/>
                <a:gd fmla="*/ 2147483647 w 360" name="T32"/>
                <a:gd fmla="*/ 2147483647 h 360" name="T33"/>
                <a:gd fmla="*/ 2147483647 w 360" name="T34"/>
                <a:gd fmla="*/ 2147483647 h 360" name="T35"/>
                <a:gd fmla="*/ 2147483647 w 360" name="T36"/>
                <a:gd fmla="*/ 2147483647 h 360" name="T37"/>
                <a:gd fmla="*/ 2147483647 w 360" name="T38"/>
                <a:gd fmla="*/ 2147483647 h 360" name="T39"/>
                <a:gd fmla="*/ 2147483647 w 360" name="T40"/>
                <a:gd fmla="*/ 2147483647 h 360" name="T41"/>
                <a:gd fmla="*/ 2147483647 w 360" name="T42"/>
                <a:gd fmla="*/ 2147483647 h 360" name="T43"/>
                <a:gd fmla="*/ 2147483647 w 360" name="T44"/>
                <a:gd fmla="*/ 2147483647 h 360" name="T45"/>
                <a:gd fmla="*/ 2147483647 w 360" name="T46"/>
                <a:gd fmla="*/ 2147483647 h 360" name="T47"/>
                <a:gd fmla="*/ 2147483647 w 360" name="T48"/>
                <a:gd fmla="*/ 2147483647 h 360" name="T49"/>
                <a:gd fmla="*/ 0 60000 65536" name="T50"/>
                <a:gd fmla="*/ 0 60000 65536" name="T51"/>
                <a:gd fmla="*/ 0 60000 65536" name="T52"/>
                <a:gd fmla="*/ 0 60000 65536" name="T53"/>
                <a:gd fmla="*/ 0 60000 65536" name="T54"/>
                <a:gd fmla="*/ 0 60000 65536" name="T55"/>
                <a:gd fmla="*/ 0 60000 65536" name="T56"/>
                <a:gd fmla="*/ 0 60000 65536" name="T57"/>
                <a:gd fmla="*/ 0 60000 65536" name="T58"/>
                <a:gd fmla="*/ 0 60000 65536"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b="b" l="0" r="r" t="0"/>
              <a:pathLst>
                <a:path h="360" w="360">
                  <a:moveTo>
                    <a:pt x="180" y="0"/>
                  </a:moveTo>
                  <a:cubicBezTo>
                    <a:pt x="81" y="0"/>
                    <a:pt x="0" y="81"/>
                    <a:pt x="0" y="180"/>
                  </a:cubicBezTo>
                  <a:cubicBezTo>
                    <a:pt x="0" y="280"/>
                    <a:pt x="81" y="360"/>
                    <a:pt x="180" y="360"/>
                  </a:cubicBezTo>
                  <a:cubicBezTo>
                    <a:pt x="279" y="360"/>
                    <a:pt x="360" y="280"/>
                    <a:pt x="360" y="180"/>
                  </a:cubicBezTo>
                  <a:cubicBezTo>
                    <a:pt x="360" y="81"/>
                    <a:pt x="279" y="0"/>
                    <a:pt x="180" y="0"/>
                  </a:cubicBezTo>
                  <a:close/>
                  <a:moveTo>
                    <a:pt x="133" y="277"/>
                  </a:moveTo>
                  <a:cubicBezTo>
                    <a:pt x="119" y="277"/>
                    <a:pt x="107" y="266"/>
                    <a:pt x="107" y="251"/>
                  </a:cubicBezTo>
                  <a:cubicBezTo>
                    <a:pt x="107" y="237"/>
                    <a:pt x="119" y="225"/>
                    <a:pt x="133" y="225"/>
                  </a:cubicBezTo>
                  <a:cubicBezTo>
                    <a:pt x="148" y="225"/>
                    <a:pt x="159" y="237"/>
                    <a:pt x="159" y="251"/>
                  </a:cubicBezTo>
                  <a:cubicBezTo>
                    <a:pt x="159" y="266"/>
                    <a:pt x="148" y="277"/>
                    <a:pt x="133" y="277"/>
                  </a:cubicBezTo>
                  <a:close/>
                  <a:moveTo>
                    <a:pt x="150" y="166"/>
                  </a:moveTo>
                  <a:cubicBezTo>
                    <a:pt x="150" y="157"/>
                    <a:pt x="156" y="151"/>
                    <a:pt x="165" y="151"/>
                  </a:cubicBezTo>
                  <a:cubicBezTo>
                    <a:pt x="173" y="151"/>
                    <a:pt x="180" y="157"/>
                    <a:pt x="180" y="166"/>
                  </a:cubicBezTo>
                  <a:cubicBezTo>
                    <a:pt x="180" y="174"/>
                    <a:pt x="173" y="181"/>
                    <a:pt x="165" y="181"/>
                  </a:cubicBezTo>
                  <a:cubicBezTo>
                    <a:pt x="156" y="181"/>
                    <a:pt x="150" y="174"/>
                    <a:pt x="150" y="166"/>
                  </a:cubicBezTo>
                  <a:close/>
                  <a:moveTo>
                    <a:pt x="196" y="340"/>
                  </a:moveTo>
                  <a:cubicBezTo>
                    <a:pt x="181" y="340"/>
                    <a:pt x="170" y="328"/>
                    <a:pt x="170" y="314"/>
                  </a:cubicBezTo>
                  <a:cubicBezTo>
                    <a:pt x="170" y="299"/>
                    <a:pt x="181" y="288"/>
                    <a:pt x="196" y="288"/>
                  </a:cubicBezTo>
                  <a:cubicBezTo>
                    <a:pt x="210" y="288"/>
                    <a:pt x="222" y="299"/>
                    <a:pt x="222" y="314"/>
                  </a:cubicBezTo>
                  <a:cubicBezTo>
                    <a:pt x="222" y="328"/>
                    <a:pt x="210" y="340"/>
                    <a:pt x="196" y="340"/>
                  </a:cubicBezTo>
                  <a:close/>
                  <a:moveTo>
                    <a:pt x="237" y="173"/>
                  </a:moveTo>
                  <a:cubicBezTo>
                    <a:pt x="228" y="173"/>
                    <a:pt x="222" y="166"/>
                    <a:pt x="222" y="158"/>
                  </a:cubicBezTo>
                  <a:cubicBezTo>
                    <a:pt x="222" y="150"/>
                    <a:pt x="228" y="143"/>
                    <a:pt x="237" y="143"/>
                  </a:cubicBezTo>
                  <a:cubicBezTo>
                    <a:pt x="245" y="143"/>
                    <a:pt x="252" y="150"/>
                    <a:pt x="252" y="158"/>
                  </a:cubicBezTo>
                  <a:cubicBezTo>
                    <a:pt x="252" y="166"/>
                    <a:pt x="245" y="173"/>
                    <a:pt x="237" y="173"/>
                  </a:cubicBezTo>
                  <a:close/>
                </a:path>
              </a:pathLst>
            </a:custGeom>
            <a:solidFill>
              <a:srgbClr val="FD6120"/>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7183" name="Freeform 34"/>
            <p:cNvSpPr/>
            <p:nvPr/>
          </p:nvSpPr>
          <p:spPr bwMode="auto">
            <a:xfrm>
              <a:off x="68262" y="31750"/>
              <a:ext cx="703263" cy="712787"/>
            </a:xfrm>
            <a:custGeom>
              <a:gdLst>
                <a:gd fmla="*/ 2147483647 w 342" name="T0"/>
                <a:gd fmla="*/ 2147483647 h 346" name="T1"/>
                <a:gd fmla="*/ 2147483647 w 342" name="T2"/>
                <a:gd fmla="*/ 2147483647 h 346" name="T3"/>
                <a:gd fmla="*/ 2147483647 w 342" name="T4"/>
                <a:gd fmla="*/ 0 h 346" name="T5"/>
                <a:gd fmla="*/ 2147483647 w 342" name="T6"/>
                <a:gd fmla="*/ 0 h 346" name="T7"/>
                <a:gd fmla="*/ 2147483647 w 342" name="T8"/>
                <a:gd fmla="*/ 2147483647 h 346" name="T9"/>
                <a:gd fmla="*/ 2147483647 w 342" name="T10"/>
                <a:gd fmla="*/ 2147483647 h 346" name="T11"/>
                <a:gd fmla="*/ 0 w 342" name="T12"/>
                <a:gd fmla="*/ 2147483647 h 346" name="T13"/>
                <a:gd fmla="*/ 2147483647 w 342" name="T14"/>
                <a:gd fmla="*/ 2147483647 h 346" name="T15"/>
                <a:gd fmla="*/ 2147483647 w 342" name="T16"/>
                <a:gd fmla="*/ 2147483647 h 346"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346" w="342">
                  <a:moveTo>
                    <a:pt x="222" y="230"/>
                  </a:moveTo>
                  <a:cubicBezTo>
                    <a:pt x="222" y="3"/>
                    <a:pt x="222" y="3"/>
                    <a:pt x="222" y="3"/>
                  </a:cubicBezTo>
                  <a:cubicBezTo>
                    <a:pt x="222" y="2"/>
                    <a:pt x="221" y="0"/>
                    <a:pt x="220" y="0"/>
                  </a:cubicBezTo>
                  <a:cubicBezTo>
                    <a:pt x="122" y="0"/>
                    <a:pt x="122" y="0"/>
                    <a:pt x="122" y="0"/>
                  </a:cubicBezTo>
                  <a:cubicBezTo>
                    <a:pt x="121" y="0"/>
                    <a:pt x="120" y="2"/>
                    <a:pt x="120" y="3"/>
                  </a:cubicBezTo>
                  <a:cubicBezTo>
                    <a:pt x="120" y="230"/>
                    <a:pt x="120" y="230"/>
                    <a:pt x="120" y="230"/>
                  </a:cubicBezTo>
                  <a:cubicBezTo>
                    <a:pt x="64" y="246"/>
                    <a:pt x="18" y="290"/>
                    <a:pt x="0" y="346"/>
                  </a:cubicBezTo>
                  <a:cubicBezTo>
                    <a:pt x="342" y="346"/>
                    <a:pt x="342" y="346"/>
                    <a:pt x="342" y="346"/>
                  </a:cubicBezTo>
                  <a:cubicBezTo>
                    <a:pt x="324" y="290"/>
                    <a:pt x="279" y="246"/>
                    <a:pt x="222" y="230"/>
                  </a:cubicBez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7184" name="Oval 35"/>
            <p:cNvSpPr>
              <a:spLocks noChangeArrowheads="1"/>
            </p:cNvSpPr>
            <p:nvPr/>
          </p:nvSpPr>
          <p:spPr bwMode="auto">
            <a:xfrm>
              <a:off x="373062" y="541337"/>
              <a:ext cx="149225" cy="149225"/>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7185" name="Oval 36"/>
            <p:cNvSpPr>
              <a:spLocks noChangeArrowheads="1"/>
            </p:cNvSpPr>
            <p:nvPr/>
          </p:nvSpPr>
          <p:spPr bwMode="auto">
            <a:xfrm>
              <a:off x="346075" y="239712"/>
              <a:ext cx="106363" cy="107950"/>
            </a:xfrm>
            <a:prstGeom prst="ellipse">
              <a:avLst/>
            </a:prstGeom>
            <a:solidFill>
              <a:srgbClr val="DE3F18"/>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sp>
          <p:nvSpPr>
            <p:cNvPr id="7186" name="Oval 37"/>
            <p:cNvSpPr>
              <a:spLocks noChangeArrowheads="1"/>
            </p:cNvSpPr>
            <p:nvPr/>
          </p:nvSpPr>
          <p:spPr bwMode="auto">
            <a:xfrm>
              <a:off x="400050" y="31750"/>
              <a:ext cx="60325" cy="65087"/>
            </a:xfrm>
            <a:prstGeom prst="ellipse">
              <a:avLst/>
            </a:prstGeom>
            <a:solidFill>
              <a:srgbClr val="FD6120"/>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afterGroup">
                            <p:stCondLst>
                              <p:cond delay="0"/>
                            </p:stCondLst>
                            <p:childTnLst>
                              <p:par>
                                <p:cTn fill="hold" grpId="0" id="5" nodeType="clickEffect" presetClass="entr" presetID="2" presetSubtype="3">
                                  <p:stCondLst>
                                    <p:cond delay="0"/>
                                  </p:stCondLst>
                                  <p:childTnLst>
                                    <p:set>
                                      <p:cBhvr>
                                        <p:cTn dur="1" fill="hold" id="6">
                                          <p:stCondLst>
                                            <p:cond delay="0"/>
                                          </p:stCondLst>
                                        </p:cTn>
                                        <p:tgtEl>
                                          <p:spTgt spid="9218"/>
                                        </p:tgtEl>
                                        <p:attrNameLst>
                                          <p:attrName>style.visibility</p:attrName>
                                        </p:attrNameLst>
                                      </p:cBhvr>
                                      <p:to>
                                        <p:strVal val="visible"/>
                                      </p:to>
                                    </p:set>
                                    <p:anim calcmode="lin" valueType="num">
                                      <p:cBhvr additive="base">
                                        <p:cTn dur="500" fill="hold" id="7"/>
                                        <p:tgtEl>
                                          <p:spTgt spid="9218"/>
                                        </p:tgtEl>
                                        <p:attrNameLst>
                                          <p:attrName>ppt_x</p:attrName>
                                        </p:attrNameLst>
                                      </p:cBhvr>
                                      <p:tavLst>
                                        <p:tav tm="0">
                                          <p:val>
                                            <p:strVal val="1+#ppt_w/2"/>
                                          </p:val>
                                        </p:tav>
                                        <p:tav tm="100000">
                                          <p:val>
                                            <p:strVal val="#ppt_x"/>
                                          </p:val>
                                        </p:tav>
                                      </p:tavLst>
                                    </p:anim>
                                    <p:anim calcmode="lin" valueType="num">
                                      <p:cBhvr additive="base">
                                        <p:cTn dur="500" fill="hold" id="8"/>
                                        <p:tgtEl>
                                          <p:spTgt spid="9218"/>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id="10" nodeType="afterEffect" presetClass="entr" presetID="10" presetSubtype="0">
                                  <p:stCondLst>
                                    <p:cond delay="0"/>
                                  </p:stCondLst>
                                  <p:childTnLst>
                                    <p:set>
                                      <p:cBhvr>
                                        <p:cTn dur="1" fill="hold" id="11">
                                          <p:stCondLst>
                                            <p:cond delay="0"/>
                                          </p:stCondLst>
                                        </p:cTn>
                                        <p:tgtEl>
                                          <p:spTgt spid="9220"/>
                                        </p:tgtEl>
                                        <p:attrNameLst>
                                          <p:attrName>style.visibility</p:attrName>
                                        </p:attrNameLst>
                                      </p:cBhvr>
                                      <p:to>
                                        <p:strVal val="visible"/>
                                      </p:to>
                                    </p:set>
                                    <p:animEffect filter="fade" transition="in">
                                      <p:cBhvr>
                                        <p:cTn dur="500" id="12"/>
                                        <p:tgtEl>
                                          <p:spTgt spid="9220"/>
                                        </p:tgtEl>
                                      </p:cBhvr>
                                    </p:animEffect>
                                  </p:childTnLst>
                                </p:cTn>
                              </p:par>
                            </p:childTnLst>
                          </p:cTn>
                        </p:par>
                        <p:par>
                          <p:cTn fill="hold" id="13" nodeType="afterGroup">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9219"/>
                                        </p:tgtEl>
                                        <p:attrNameLst>
                                          <p:attrName>style.visibility</p:attrName>
                                        </p:attrNameLst>
                                      </p:cBhvr>
                                      <p:to>
                                        <p:strVal val="visible"/>
                                      </p:to>
                                    </p:set>
                                    <p:anim calcmode="lin" valueType="num">
                                      <p:cBhvr additive="base">
                                        <p:cTn dur="500" fill="hold" id="16"/>
                                        <p:tgtEl>
                                          <p:spTgt spid="9219"/>
                                        </p:tgtEl>
                                        <p:attrNameLst>
                                          <p:attrName>ppt_x</p:attrName>
                                        </p:attrNameLst>
                                      </p:cBhvr>
                                      <p:tavLst>
                                        <p:tav tm="0">
                                          <p:val>
                                            <p:strVal val="0-#ppt_w/2"/>
                                          </p:val>
                                        </p:tav>
                                        <p:tav tm="100000">
                                          <p:val>
                                            <p:strVal val="#ppt_x"/>
                                          </p:val>
                                        </p:tav>
                                      </p:tavLst>
                                    </p:anim>
                                    <p:anim calcmode="lin" valueType="num">
                                      <p:cBhvr additive="base">
                                        <p:cTn dur="500" fill="hold" id="17"/>
                                        <p:tgtEl>
                                          <p:spTgt spid="9219"/>
                                        </p:tgtEl>
                                        <p:attrNameLst>
                                          <p:attrName>ppt_y</p:attrName>
                                        </p:attrNameLst>
                                      </p:cBhvr>
                                      <p:tavLst>
                                        <p:tav tm="0">
                                          <p:val>
                                            <p:strVal val="#ppt_y"/>
                                          </p:val>
                                        </p:tav>
                                        <p:tav tm="100000">
                                          <p:val>
                                            <p:strVal val="#ppt_y"/>
                                          </p:val>
                                        </p:tav>
                                      </p:tavLst>
                                    </p:anim>
                                  </p:childTnLst>
                                </p:cTn>
                              </p:par>
                              <p:par>
                                <p:cTn fill="hold" grpId="0" id="18" nodeType="withEffect" presetClass="entr" presetID="2" presetSubtype="6">
                                  <p:stCondLst>
                                    <p:cond delay="0"/>
                                  </p:stCondLst>
                                  <p:childTnLst>
                                    <p:set>
                                      <p:cBhvr>
                                        <p:cTn dur="1" fill="hold" id="19">
                                          <p:stCondLst>
                                            <p:cond delay="0"/>
                                          </p:stCondLst>
                                        </p:cTn>
                                        <p:tgtEl>
                                          <p:spTgt spid="9229"/>
                                        </p:tgtEl>
                                        <p:attrNameLst>
                                          <p:attrName>style.visibility</p:attrName>
                                        </p:attrNameLst>
                                      </p:cBhvr>
                                      <p:to>
                                        <p:strVal val="visible"/>
                                      </p:to>
                                    </p:set>
                                    <p:anim calcmode="lin" valueType="num">
                                      <p:cBhvr additive="base">
                                        <p:cTn dur="500" fill="hold" id="20"/>
                                        <p:tgtEl>
                                          <p:spTgt spid="9229"/>
                                        </p:tgtEl>
                                        <p:attrNameLst>
                                          <p:attrName>ppt_x</p:attrName>
                                        </p:attrNameLst>
                                      </p:cBhvr>
                                      <p:tavLst>
                                        <p:tav tm="0">
                                          <p:val>
                                            <p:strVal val="1+#ppt_w/2"/>
                                          </p:val>
                                        </p:tav>
                                        <p:tav tm="100000">
                                          <p:val>
                                            <p:strVal val="#ppt_x"/>
                                          </p:val>
                                        </p:tav>
                                      </p:tavLst>
                                    </p:anim>
                                    <p:anim calcmode="lin" valueType="num">
                                      <p:cBhvr additive="base">
                                        <p:cTn dur="500" fill="hold" id="21"/>
                                        <p:tgtEl>
                                          <p:spTgt spid="9229"/>
                                        </p:tgtEl>
                                        <p:attrNameLst>
                                          <p:attrName>ppt_y</p:attrName>
                                        </p:attrNameLst>
                                      </p:cBhvr>
                                      <p:tavLst>
                                        <p:tav tm="0">
                                          <p:val>
                                            <p:strVal val="1+#ppt_h/2"/>
                                          </p:val>
                                        </p:tav>
                                        <p:tav tm="100000">
                                          <p:val>
                                            <p:strVal val="#ppt_y"/>
                                          </p:val>
                                        </p:tav>
                                      </p:tavLst>
                                    </p:anim>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9230"/>
                                        </p:tgtEl>
                                        <p:attrNameLst>
                                          <p:attrName>style.visibility</p:attrName>
                                        </p:attrNameLst>
                                      </p:cBhvr>
                                      <p:to>
                                        <p:strVal val="visible"/>
                                      </p:to>
                                    </p:set>
                                    <p:anim calcmode="lin" valueType="num">
                                      <p:cBhvr>
                                        <p:cTn dur="500" fill="hold" id="25"/>
                                        <p:tgtEl>
                                          <p:spTgt spid="9230"/>
                                        </p:tgtEl>
                                        <p:attrNameLst>
                                          <p:attrName>ppt_w</p:attrName>
                                        </p:attrNameLst>
                                      </p:cBhvr>
                                      <p:tavLst>
                                        <p:tav tm="0">
                                          <p:val>
                                            <p:fltVal val="0"/>
                                          </p:val>
                                        </p:tav>
                                        <p:tav tm="100000">
                                          <p:val>
                                            <p:strVal val="#ppt_w"/>
                                          </p:val>
                                        </p:tav>
                                      </p:tavLst>
                                    </p:anim>
                                    <p:anim calcmode="lin" valueType="num">
                                      <p:cBhvr>
                                        <p:cTn dur="500" fill="hold" id="26"/>
                                        <p:tgtEl>
                                          <p:spTgt spid="9230"/>
                                        </p:tgtEl>
                                        <p:attrNameLst>
                                          <p:attrName>ppt_h</p:attrName>
                                        </p:attrNameLst>
                                      </p:cBhvr>
                                      <p:tavLst>
                                        <p:tav tm="0">
                                          <p:val>
                                            <p:fltVal val="0"/>
                                          </p:val>
                                        </p:tav>
                                        <p:tav tm="100000">
                                          <p:val>
                                            <p:strVal val="#ppt_h"/>
                                          </p:val>
                                        </p:tav>
                                      </p:tavLst>
                                    </p:anim>
                                    <p:animEffect filter="fade" transition="in">
                                      <p:cBhvr>
                                        <p:cTn dur="500" id="27"/>
                                        <p:tgtEl>
                                          <p:spTgt spid="9230"/>
                                        </p:tgtEl>
                                      </p:cBhvr>
                                    </p:animEffect>
                                  </p:childTnLst>
                                </p:cTn>
                              </p:par>
                            </p:childTnLst>
                          </p:cTn>
                        </p:par>
                        <p:par>
                          <p:cTn fill="hold" id="28" nodeType="afterGroup">
                            <p:stCondLst>
                              <p:cond delay="2000"/>
                            </p:stCondLst>
                            <p:childTnLst>
                              <p:par>
                                <p:cTn fill="hold" grpId="0" id="29" nodeType="afterEffect" presetClass="entr" presetID="10" presetSubtype="0">
                                  <p:stCondLst>
                                    <p:cond delay="0"/>
                                  </p:stCondLst>
                                  <p:childTnLst>
                                    <p:set>
                                      <p:cBhvr>
                                        <p:cTn dur="1" fill="hold" id="30">
                                          <p:stCondLst>
                                            <p:cond delay="0"/>
                                          </p:stCondLst>
                                        </p:cTn>
                                        <p:tgtEl>
                                          <p:spTgt spid="9223"/>
                                        </p:tgtEl>
                                        <p:attrNameLst>
                                          <p:attrName>style.visibility</p:attrName>
                                        </p:attrNameLst>
                                      </p:cBhvr>
                                      <p:to>
                                        <p:strVal val="visible"/>
                                      </p:to>
                                    </p:set>
                                    <p:animEffect filter="fade" transition="in">
                                      <p:cBhvr>
                                        <p:cTn dur="500" id="31"/>
                                        <p:tgtEl>
                                          <p:spTgt spid="9223"/>
                                        </p:tgtEl>
                                      </p:cBhvr>
                                    </p:animEffect>
                                  </p:childTnLst>
                                </p:cTn>
                              </p:par>
                            </p:childTnLst>
                          </p:cTn>
                        </p:par>
                        <p:par>
                          <p:cTn fill="hold" id="32" nodeType="afterGroup">
                            <p:stCondLst>
                              <p:cond delay="2500"/>
                            </p:stCondLst>
                            <p:childTnLst>
                              <p:par>
                                <p:cTn fill="hold" grpId="0" id="33" nodeType="afterEffect" presetClass="entr" presetID="22" presetSubtype="8">
                                  <p:stCondLst>
                                    <p:cond delay="0"/>
                                  </p:stCondLst>
                                  <p:childTnLst>
                                    <p:set>
                                      <p:cBhvr>
                                        <p:cTn dur="1" fill="hold" id="34">
                                          <p:stCondLst>
                                            <p:cond delay="0"/>
                                          </p:stCondLst>
                                        </p:cTn>
                                        <p:tgtEl>
                                          <p:spTgt spid="9224"/>
                                        </p:tgtEl>
                                        <p:attrNameLst>
                                          <p:attrName>style.visibility</p:attrName>
                                        </p:attrNameLst>
                                      </p:cBhvr>
                                      <p:to>
                                        <p:strVal val="visible"/>
                                      </p:to>
                                    </p:set>
                                    <p:animEffect filter="wipe(left)" transition="in">
                                      <p:cBhvr>
                                        <p:cTn dur="500" id="35"/>
                                        <p:tgtEl>
                                          <p:spTgt spid="9224"/>
                                        </p:tgtEl>
                                      </p:cBhvr>
                                    </p:animEffect>
                                  </p:childTnLst>
                                </p:cTn>
                              </p:par>
                              <p:par>
                                <p:cTn fill="hold" grpId="0" id="36" nodeType="withEffect" presetClass="entr" presetID="22" presetSubtype="8">
                                  <p:stCondLst>
                                    <p:cond delay="0"/>
                                  </p:stCondLst>
                                  <p:childTnLst>
                                    <p:set>
                                      <p:cBhvr>
                                        <p:cTn dur="1" fill="hold" id="37">
                                          <p:stCondLst>
                                            <p:cond delay="0"/>
                                          </p:stCondLst>
                                        </p:cTn>
                                        <p:tgtEl>
                                          <p:spTgt spid="9225"/>
                                        </p:tgtEl>
                                        <p:attrNameLst>
                                          <p:attrName>style.visibility</p:attrName>
                                        </p:attrNameLst>
                                      </p:cBhvr>
                                      <p:to>
                                        <p:strVal val="visible"/>
                                      </p:to>
                                    </p:set>
                                    <p:animEffect filter="wipe(left)" transition="in">
                                      <p:cBhvr>
                                        <p:cTn dur="500" id="38"/>
                                        <p:tgtEl>
                                          <p:spTgt spid="9225"/>
                                        </p:tgtEl>
                                      </p:cBhvr>
                                    </p:animEffect>
                                  </p:childTnLst>
                                </p:cTn>
                              </p:par>
                              <p:par>
                                <p:cTn fill="hold" grpId="0" id="39" nodeType="withEffect" presetClass="entr" presetID="22" presetSubtype="8">
                                  <p:stCondLst>
                                    <p:cond delay="0"/>
                                  </p:stCondLst>
                                  <p:childTnLst>
                                    <p:set>
                                      <p:cBhvr>
                                        <p:cTn dur="1" fill="hold" id="40">
                                          <p:stCondLst>
                                            <p:cond delay="0"/>
                                          </p:stCondLst>
                                        </p:cTn>
                                        <p:tgtEl>
                                          <p:spTgt spid="9226"/>
                                        </p:tgtEl>
                                        <p:attrNameLst>
                                          <p:attrName>style.visibility</p:attrName>
                                        </p:attrNameLst>
                                      </p:cBhvr>
                                      <p:to>
                                        <p:strVal val="visible"/>
                                      </p:to>
                                    </p:set>
                                    <p:animEffect filter="wipe(left)" transition="in">
                                      <p:cBhvr>
                                        <p:cTn dur="500" id="41"/>
                                        <p:tgtEl>
                                          <p:spTgt spid="9226"/>
                                        </p:tgtEl>
                                      </p:cBhvr>
                                    </p:animEffect>
                                  </p:childTnLst>
                                </p:cTn>
                              </p:par>
                              <p:par>
                                <p:cTn fill="hold" grpId="0" id="42" nodeType="withEffect" presetClass="entr" presetID="22" presetSubtype="8">
                                  <p:stCondLst>
                                    <p:cond delay="0"/>
                                  </p:stCondLst>
                                  <p:childTnLst>
                                    <p:set>
                                      <p:cBhvr>
                                        <p:cTn dur="1" fill="hold" id="43">
                                          <p:stCondLst>
                                            <p:cond delay="0"/>
                                          </p:stCondLst>
                                        </p:cTn>
                                        <p:tgtEl>
                                          <p:spTgt spid="9227"/>
                                        </p:tgtEl>
                                        <p:attrNameLst>
                                          <p:attrName>style.visibility</p:attrName>
                                        </p:attrNameLst>
                                      </p:cBhvr>
                                      <p:to>
                                        <p:strVal val="visible"/>
                                      </p:to>
                                    </p:set>
                                    <p:animEffect filter="wipe(left)" transition="in">
                                      <p:cBhvr>
                                        <p:cTn dur="500" id="44"/>
                                        <p:tgtEl>
                                          <p:spTgt spid="9227"/>
                                        </p:tgtEl>
                                      </p:cBhvr>
                                    </p:animEffect>
                                  </p:childTnLst>
                                </p:cTn>
                              </p:par>
                              <p:par>
                                <p:cTn fill="hold" grpId="0" id="45" nodeType="withEffect" presetClass="entr" presetID="22" presetSubtype="8">
                                  <p:stCondLst>
                                    <p:cond delay="0"/>
                                  </p:stCondLst>
                                  <p:childTnLst>
                                    <p:set>
                                      <p:cBhvr>
                                        <p:cTn dur="1" fill="hold" id="46">
                                          <p:stCondLst>
                                            <p:cond delay="0"/>
                                          </p:stCondLst>
                                        </p:cTn>
                                        <p:tgtEl>
                                          <p:spTgt spid="9228"/>
                                        </p:tgtEl>
                                        <p:attrNameLst>
                                          <p:attrName>style.visibility</p:attrName>
                                        </p:attrNameLst>
                                      </p:cBhvr>
                                      <p:to>
                                        <p:strVal val="visible"/>
                                      </p:to>
                                    </p:set>
                                    <p:animEffect filter="wipe(left)" transition="in">
                                      <p:cBhvr>
                                        <p:cTn dur="500" id="47"/>
                                        <p:tgtEl>
                                          <p:spTgt spid="9228"/>
                                        </p:tgtEl>
                                      </p:cBhvr>
                                    </p:animEffect>
                                  </p:childTnLst>
                                </p:cTn>
                              </p:par>
                            </p:childTnLst>
                          </p:cTn>
                        </p:par>
                        <p:par>
                          <p:cTn fill="hold" id="48" nodeType="afterGroup">
                            <p:stCondLst>
                              <p:cond delay="3000"/>
                            </p:stCondLst>
                            <p:childTnLst>
                              <p:par>
                                <p:cTn fill="hold" grpId="1" id="49" nodeType="afterEffect" presetClass="emph" presetID="32" presetSubtype="0">
                                  <p:stCondLst>
                                    <p:cond delay="0"/>
                                  </p:stCondLst>
                                  <p:childTnLst>
                                    <p:animRot by="120000">
                                      <p:cBhvr>
                                        <p:cTn dur="75" fill="hold" id="50">
                                          <p:stCondLst>
                                            <p:cond delay="0"/>
                                          </p:stCondLst>
                                        </p:cTn>
                                        <p:tgtEl>
                                          <p:spTgt spid="9224"/>
                                        </p:tgtEl>
                                        <p:attrNameLst>
                                          <p:attrName>r</p:attrName>
                                        </p:attrNameLst>
                                      </p:cBhvr>
                                    </p:animRot>
                                    <p:animRot by="-239940">
                                      <p:cBhvr>
                                        <p:cTn dur="150" fill="hold" id="51">
                                          <p:stCondLst>
                                            <p:cond delay="150"/>
                                          </p:stCondLst>
                                        </p:cTn>
                                        <p:tgtEl>
                                          <p:spTgt spid="9224"/>
                                        </p:tgtEl>
                                        <p:attrNameLst>
                                          <p:attrName>r</p:attrName>
                                        </p:attrNameLst>
                                      </p:cBhvr>
                                    </p:animRot>
                                    <p:animRot by="240000">
                                      <p:cBhvr>
                                        <p:cTn dur="150" fill="hold" id="52">
                                          <p:stCondLst>
                                            <p:cond delay="300"/>
                                          </p:stCondLst>
                                        </p:cTn>
                                        <p:tgtEl>
                                          <p:spTgt spid="9224"/>
                                        </p:tgtEl>
                                        <p:attrNameLst>
                                          <p:attrName>r</p:attrName>
                                        </p:attrNameLst>
                                      </p:cBhvr>
                                    </p:animRot>
                                    <p:animRot by="-239940">
                                      <p:cBhvr>
                                        <p:cTn dur="150" fill="hold" id="53">
                                          <p:stCondLst>
                                            <p:cond delay="450"/>
                                          </p:stCondLst>
                                        </p:cTn>
                                        <p:tgtEl>
                                          <p:spTgt spid="9224"/>
                                        </p:tgtEl>
                                        <p:attrNameLst>
                                          <p:attrName>r</p:attrName>
                                        </p:attrNameLst>
                                      </p:cBhvr>
                                    </p:animRot>
                                    <p:animRot by="120000">
                                      <p:cBhvr>
                                        <p:cTn dur="150" fill="hold" id="54">
                                          <p:stCondLst>
                                            <p:cond delay="600"/>
                                          </p:stCondLst>
                                        </p:cTn>
                                        <p:tgtEl>
                                          <p:spTgt spid="9224"/>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9218"/>
      <p:bldP grpId="0" spid="9219"/>
      <p:bldP grpId="0" spid="9223"/>
      <p:bldP grpId="0" spid="9224"/>
      <p:bldP grpId="1" spid="9224"/>
      <p:bldP grpId="0" spid="9225"/>
      <p:bldP grpId="0" spid="9226"/>
      <p:bldP grpId="0" spid="9227"/>
      <p:bldP grpId="0" spid="9228"/>
      <p:bldP grpId="0" spid="9229"/>
    </p:bldLst>
  </p:timing>
</p:sld>
</file>

<file path=ppt/slides/slide4.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8194"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8195"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8196"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sp>
        <p:nvSpPr>
          <p:cNvPr id="10245" name="圆角矩形 4"/>
          <p:cNvSpPr>
            <a:spLocks noChangeArrowheads="1"/>
          </p:cNvSpPr>
          <p:nvPr/>
        </p:nvSpPr>
        <p:spPr bwMode="auto">
          <a:xfrm>
            <a:off x="990600" y="3790950"/>
            <a:ext cx="10210800" cy="139700"/>
          </a:xfrm>
          <a:prstGeom prst="roundRect">
            <a:avLst>
              <a:gd fmla="val 34532" name="adj"/>
            </a:avLst>
          </a:prstGeom>
          <a:solidFill>
            <a:srgbClr val="BFBFBF"/>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sp>
        <p:nvSpPr>
          <p:cNvPr id="10246" name="椭圆 5"/>
          <p:cNvSpPr>
            <a:spLocks noChangeArrowheads="1"/>
          </p:cNvSpPr>
          <p:nvPr/>
        </p:nvSpPr>
        <p:spPr bwMode="auto">
          <a:xfrm>
            <a:off x="1585913" y="3622675"/>
            <a:ext cx="460375" cy="460375"/>
          </a:xfrm>
          <a:prstGeom prst="ellipse">
            <a:avLst/>
          </a:prstGeom>
          <a:solidFill>
            <a:srgbClr val="11AACC"/>
          </a:solidFill>
          <a:ln w="12700">
            <a:solidFill>
              <a:srgbClr val="FFFFFF"/>
            </a:solidFill>
            <a:round/>
          </a:ln>
        </p:spPr>
        <p:txBody>
          <a:bodyPr anchor="ctr"/>
          <a:lstStyle>
            <a:defPPr/>
          </a:lstStyle>
          <a:p>
            <a:pPr algn="ctr" eaLnBrk="1" hangingPunct="1"/>
            <a:r>
              <a:rPr altLang="zh-CN" b="1" lang="en-US" sz="2000">
                <a:solidFill>
                  <a:srgbClr val="FFFFFF"/>
                </a:solidFill>
                <a:latin charset="0" pitchFamily="34" typeface="Century Gothic"/>
              </a:rPr>
              <a:t>1</a:t>
            </a:r>
          </a:p>
        </p:txBody>
      </p:sp>
      <p:sp>
        <p:nvSpPr>
          <p:cNvPr id="10247" name="椭圆 6"/>
          <p:cNvSpPr>
            <a:spLocks noChangeArrowheads="1"/>
          </p:cNvSpPr>
          <p:nvPr/>
        </p:nvSpPr>
        <p:spPr bwMode="auto">
          <a:xfrm>
            <a:off x="3884613" y="3622675"/>
            <a:ext cx="460375" cy="460375"/>
          </a:xfrm>
          <a:prstGeom prst="ellipse">
            <a:avLst/>
          </a:prstGeom>
          <a:solidFill>
            <a:srgbClr val="64B044"/>
          </a:solidFill>
          <a:ln w="12700">
            <a:solidFill>
              <a:srgbClr val="FFFFFF"/>
            </a:solidFill>
            <a:round/>
          </a:ln>
        </p:spPr>
        <p:txBody>
          <a:bodyPr anchor="ctr"/>
          <a:lstStyle>
            <a:defPPr/>
          </a:lstStyle>
          <a:p>
            <a:pPr algn="ctr" eaLnBrk="1" hangingPunct="1"/>
            <a:r>
              <a:rPr altLang="zh-CN" b="1" lang="en-US" sz="2000">
                <a:solidFill>
                  <a:srgbClr val="FFFFFF"/>
                </a:solidFill>
                <a:latin charset="0" pitchFamily="34" typeface="Century Gothic"/>
              </a:rPr>
              <a:t>2</a:t>
            </a:r>
          </a:p>
        </p:txBody>
      </p:sp>
      <p:sp>
        <p:nvSpPr>
          <p:cNvPr id="10248" name="椭圆 7"/>
          <p:cNvSpPr>
            <a:spLocks noChangeArrowheads="1"/>
          </p:cNvSpPr>
          <p:nvPr/>
        </p:nvSpPr>
        <p:spPr bwMode="auto">
          <a:xfrm>
            <a:off x="6183313" y="3622675"/>
            <a:ext cx="460375" cy="460375"/>
          </a:xfrm>
          <a:prstGeom prst="ellipse">
            <a:avLst/>
          </a:prstGeom>
          <a:solidFill>
            <a:srgbClr val="DC4437"/>
          </a:solidFill>
          <a:ln w="12700">
            <a:solidFill>
              <a:srgbClr val="FFFFFF"/>
            </a:solidFill>
            <a:round/>
          </a:ln>
        </p:spPr>
        <p:txBody>
          <a:bodyPr anchor="ctr"/>
          <a:lstStyle>
            <a:defPPr/>
          </a:lstStyle>
          <a:p>
            <a:pPr algn="ctr" eaLnBrk="1" hangingPunct="1"/>
            <a:r>
              <a:rPr altLang="zh-CN" b="1" lang="en-US" sz="2000">
                <a:solidFill>
                  <a:srgbClr val="FFFFFF"/>
                </a:solidFill>
                <a:latin charset="0" pitchFamily="34" typeface="Century Gothic"/>
              </a:rPr>
              <a:t>3</a:t>
            </a:r>
          </a:p>
        </p:txBody>
      </p:sp>
      <p:sp>
        <p:nvSpPr>
          <p:cNvPr id="10249" name="椭圆 8"/>
          <p:cNvSpPr>
            <a:spLocks noChangeArrowheads="1"/>
          </p:cNvSpPr>
          <p:nvPr/>
        </p:nvSpPr>
        <p:spPr bwMode="auto">
          <a:xfrm>
            <a:off x="8482013" y="3622675"/>
            <a:ext cx="460375" cy="460375"/>
          </a:xfrm>
          <a:prstGeom prst="ellipse">
            <a:avLst/>
          </a:prstGeom>
          <a:solidFill>
            <a:srgbClr val="F7971E"/>
          </a:solidFill>
          <a:ln w="12700">
            <a:solidFill>
              <a:srgbClr val="FFFFFF"/>
            </a:solidFill>
            <a:round/>
          </a:ln>
        </p:spPr>
        <p:txBody>
          <a:bodyPr anchor="ctr"/>
          <a:lstStyle>
            <a:defPPr/>
          </a:lstStyle>
          <a:p>
            <a:pPr algn="ctr" eaLnBrk="1" hangingPunct="1"/>
            <a:r>
              <a:rPr altLang="zh-CN" b="1" lang="en-US" sz="2000">
                <a:solidFill>
                  <a:srgbClr val="FFFFFF"/>
                </a:solidFill>
                <a:latin charset="0" pitchFamily="34" typeface="Century Gothic"/>
              </a:rPr>
              <a:t>4</a:t>
            </a:r>
          </a:p>
        </p:txBody>
      </p:sp>
      <p:pic>
        <p:nvPicPr>
          <p:cNvPr id="10250" name="组合 9"/>
          <p:cNvPicPr>
            <a:picLocks noChangeArrowheads="1"/>
          </p:cNvPicPr>
          <p:nvPr/>
        </p:nvPicPr>
        <p:blipFill>
          <a:blip r:embed="rId2">
            <a:extLst>
              <a:ext uri="{28A0092B-C50C-407E-A947-70E740481C1C}">
                <a14:useLocalDpi val="0"/>
              </a:ext>
            </a:extLst>
          </a:blip>
          <a:stretch>
            <a:fillRect/>
          </a:stretch>
        </p:blipFill>
        <p:spPr bwMode="auto">
          <a:xfrm>
            <a:off x="987425" y="1938338"/>
            <a:ext cx="2676525" cy="1487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nvGrpSpPr>
          <p:cNvPr id="10251" name="组合 12"/>
          <p:cNvGrpSpPr/>
          <p:nvPr/>
        </p:nvGrpSpPr>
        <p:grpSpPr>
          <a:xfrm>
            <a:off x="5588000" y="1938338"/>
            <a:ext cx="2668588" cy="1157287"/>
            <a:chExt cx="2668629" cy="1157288"/>
          </a:xfrm>
        </p:grpSpPr>
        <p:sp>
          <p:nvSpPr>
            <p:cNvPr id="8210" name="圆角矩形标注 13"/>
            <p:cNvSpPr>
              <a:spLocks noChangeArrowheads="1"/>
            </p:cNvSpPr>
            <p:nvPr/>
          </p:nvSpPr>
          <p:spPr bwMode="auto">
            <a:xfrm>
              <a:off x="0" y="0"/>
              <a:ext cx="2668629" cy="1157288"/>
            </a:xfrm>
            <a:prstGeom prst="wedgeRoundRectCallout">
              <a:avLst>
                <a:gd fmla="val -19361" name="adj1"/>
                <a:gd fmla="val 76769" name="adj2"/>
                <a:gd fmla="val 16667" name="adj3"/>
              </a:avLst>
            </a:prstGeom>
            <a:solidFill>
              <a:srgbClr val="DC4437"/>
            </a:solidFill>
            <a:ln w="12700">
              <a:solidFill>
                <a:srgbClr val="FFFFFF"/>
              </a:solidFill>
              <a:miter lim="800000"/>
            </a:ln>
          </p:spPr>
          <p:txBody>
            <a:bodyPr bIns="0" lIns="0" rIns="0" tIns="0"/>
            <a:lstStyle>
              <a:defPPr/>
            </a:lstStyle>
            <a:p>
              <a:pPr algn="ctr" eaLnBrk="1" hangingPunct="1">
                <a:lnSpc>
                  <a:spcPct val="120000"/>
                </a:lnSpc>
                <a:spcAft>
                  <a:spcPts val="300"/>
                </a:spcAft>
              </a:pPr>
              <a:endParaRPr altLang="en-US" lang="zh-CN" sz="1400">
                <a:solidFill>
                  <a:srgbClr val="FFFFFF"/>
                </a:solidFill>
                <a:latin charset="-122" pitchFamily="2" typeface="宋体"/>
              </a:endParaRPr>
            </a:p>
          </p:txBody>
        </p:sp>
        <p:sp>
          <p:nvSpPr>
            <p:cNvPr id="8211" name="文本框 11"/>
            <p:cNvSpPr txBox="1">
              <a:spLocks noChangeArrowheads="1"/>
            </p:cNvSpPr>
            <p:nvPr/>
          </p:nvSpPr>
          <p:spPr bwMode="auto">
            <a:xfrm>
              <a:off x="59024" y="47729"/>
              <a:ext cx="2550579"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FFFFFF"/>
                  </a:solidFill>
                  <a:latin charset="-122" pitchFamily="34" typeface="微软雅黑"/>
                  <a:ea charset="-122" pitchFamily="34" typeface="微软雅黑"/>
                </a:rPr>
                <a:t>输入标题</a:t>
              </a:r>
            </a:p>
            <a:p>
              <a:pPr algn="ctr" eaLnBrk="1" hangingPunct="1"/>
              <a:endParaRPr altLang="en-US" b="1" lang="zh-CN">
                <a:solidFill>
                  <a:srgbClr val="FFFFFF"/>
                </a:solidFill>
                <a:latin charset="-122" pitchFamily="34" typeface="微软雅黑"/>
                <a:ea charset="-122" pitchFamily="34" typeface="微软雅黑"/>
              </a:endParaRPr>
            </a:p>
            <a:p>
              <a:pPr algn="ctr" eaLnBrk="1" hangingPunct="1"/>
              <a:r>
                <a:rPr altLang="en-US" b="1" lang="zh-CN">
                  <a:solidFill>
                    <a:srgbClr val="FFFFFF"/>
                  </a:solidFill>
                  <a:latin charset="-122" pitchFamily="34" typeface="微软雅黑"/>
                  <a:ea charset="-122" pitchFamily="34" typeface="微软雅黑"/>
                </a:rPr>
                <a:t>点击此处输入文字点击此处输入文字点击此处输入文字点击此处输入文字</a:t>
              </a:r>
            </a:p>
          </p:txBody>
        </p:sp>
      </p:grpSp>
      <p:grpSp>
        <p:nvGrpSpPr>
          <p:cNvPr id="10254" name="组合 15"/>
          <p:cNvGrpSpPr/>
          <p:nvPr/>
        </p:nvGrpSpPr>
        <p:grpSpPr>
          <a:xfrm>
            <a:off x="3273425" y="4300538"/>
            <a:ext cx="2668588" cy="1466850"/>
            <a:chExt cx="2668629" cy="1466850"/>
          </a:xfrm>
        </p:grpSpPr>
        <p:sp>
          <p:nvSpPr>
            <p:cNvPr id="8208" name="任意多边形 16"/>
            <p:cNvSpPr/>
            <p:nvPr/>
          </p:nvSpPr>
          <p:spPr bwMode="auto">
            <a:xfrm>
              <a:off x="0" y="0"/>
              <a:ext cx="2668629" cy="1466850"/>
            </a:xfrm>
            <a:custGeom>
              <a:gdLst>
                <a:gd fmla="*/ 1951821 w 1727200" name="T0"/>
                <a:gd fmla="*/ 0 h 1466978" name="T1"/>
                <a:gd fmla="*/ 2654411 w 1727200" name="T2"/>
                <a:gd fmla="*/ 309673 h 1466978" name="T3"/>
                <a:gd fmla="*/ 5659187 w 1727200" name="T4"/>
                <a:gd fmla="*/ 309673 h 1466978" name="T5"/>
                <a:gd fmla="*/ 6370585 w 1727200" name="T6"/>
                <a:gd fmla="*/ 502497 h 1466978" name="T7"/>
                <a:gd fmla="*/ 6370585 w 1727200" name="T8"/>
                <a:gd fmla="*/ 791724 h 1466978" name="T9"/>
                <a:gd fmla="*/ 6370585 w 1727200" name="T10"/>
                <a:gd fmla="*/ 1273770 h 1466978" name="T11"/>
                <a:gd fmla="*/ 5659187 w 1727200" name="T12"/>
                <a:gd fmla="*/ 1466594 h 1466978" name="T13"/>
                <a:gd fmla="*/ 2654411 w 1727200" name="T14"/>
                <a:gd fmla="*/ 1466594 h 1466978" name="T15"/>
                <a:gd fmla="*/ 1061766 w 1727200" name="T16"/>
                <a:gd fmla="*/ 1466594 h 1466978" name="T17"/>
                <a:gd fmla="*/ 711399 w 1727200" name="T18"/>
                <a:gd fmla="*/ 1466594 h 1466978" name="T19"/>
                <a:gd fmla="*/ 0 w 1727200" name="T20"/>
                <a:gd fmla="*/ 1273770 h 1466978" name="T21"/>
                <a:gd fmla="*/ 0 w 1727200" name="T22"/>
                <a:gd fmla="*/ 791724 h 1466978" name="T23"/>
                <a:gd fmla="*/ 0 w 1727200" name="T24"/>
                <a:gd fmla="*/ 502497 h 1466978" name="T25"/>
                <a:gd fmla="*/ 711399 w 1727200" name="T26"/>
                <a:gd fmla="*/ 309673 h 1466978" name="T27"/>
                <a:gd fmla="*/ 1061766 w 1727200" name="T28"/>
                <a:gd fmla="*/ 309673 h 1466978" name="T29"/>
                <a:gd fmla="*/ 1951821 w 1727200" name="T30"/>
                <a:gd fmla="*/ 0 h 1466978"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b" l="0" r="r" t="0"/>
              <a:pathLst>
                <a:path h="1466978" w="1727200">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64B044"/>
            </a:solidFill>
            <a:ln cap="flat" cmpd="sng" w="12700">
              <a:solidFill>
                <a:srgbClr val="FFFFFF"/>
              </a:solidFill>
              <a:round/>
            </a:ln>
          </p:spPr>
          <p:txBody>
            <a:bodyPr bIns="0" lIns="0" rIns="0" tIns="432000"/>
            <a:lstStyle>
              <a:defPPr/>
            </a:lstStyle>
            <a:p>
              <a:pPr/>
              <a:endParaRPr altLang="en-US" lang="zh-CN"/>
            </a:p>
          </p:txBody>
        </p:sp>
        <p:sp>
          <p:nvSpPr>
            <p:cNvPr id="8209" name="文本框 14"/>
            <p:cNvSpPr txBox="1">
              <a:spLocks noChangeArrowheads="1"/>
            </p:cNvSpPr>
            <p:nvPr/>
          </p:nvSpPr>
          <p:spPr bwMode="auto">
            <a:xfrm>
              <a:off x="59024" y="402117"/>
              <a:ext cx="2550579"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FFFFFF"/>
                  </a:solidFill>
                  <a:latin charset="-122" pitchFamily="34" typeface="微软雅黑"/>
                  <a:ea charset="-122" pitchFamily="34" typeface="微软雅黑"/>
                </a:rPr>
                <a:t>输入标题</a:t>
              </a:r>
            </a:p>
            <a:p>
              <a:pPr algn="ctr" eaLnBrk="1" hangingPunct="1"/>
              <a:endParaRPr altLang="en-US" b="1" lang="zh-CN">
                <a:solidFill>
                  <a:srgbClr val="FFFFFF"/>
                </a:solidFill>
                <a:latin charset="-122" pitchFamily="34" typeface="微软雅黑"/>
                <a:ea charset="-122" pitchFamily="34" typeface="微软雅黑"/>
              </a:endParaRPr>
            </a:p>
            <a:p>
              <a:pPr algn="ctr" eaLnBrk="1" hangingPunct="1"/>
              <a:r>
                <a:rPr altLang="en-US" b="1" lang="zh-CN">
                  <a:solidFill>
                    <a:srgbClr val="FFFFFF"/>
                  </a:solidFill>
                  <a:latin charset="-122" pitchFamily="34" typeface="微软雅黑"/>
                  <a:ea charset="-122" pitchFamily="34" typeface="微软雅黑"/>
                </a:rPr>
                <a:t>点击此处输入文字点击此处输入文字点击此处输入文字点击此处输入文字</a:t>
              </a:r>
            </a:p>
          </p:txBody>
        </p:sp>
      </p:grpSp>
      <p:grpSp>
        <p:nvGrpSpPr>
          <p:cNvPr id="10257" name="组合 18"/>
          <p:cNvGrpSpPr/>
          <p:nvPr/>
        </p:nvGrpSpPr>
        <p:grpSpPr>
          <a:xfrm>
            <a:off x="7902575" y="4300538"/>
            <a:ext cx="2668588" cy="1466850"/>
            <a:chExt cx="2668629" cy="1466850"/>
          </a:xfrm>
        </p:grpSpPr>
        <p:sp>
          <p:nvSpPr>
            <p:cNvPr id="8206" name="任意多边形 19"/>
            <p:cNvSpPr/>
            <p:nvPr/>
          </p:nvSpPr>
          <p:spPr bwMode="auto">
            <a:xfrm>
              <a:off x="0" y="0"/>
              <a:ext cx="2668629" cy="1466850"/>
            </a:xfrm>
            <a:custGeom>
              <a:gdLst>
                <a:gd fmla="*/ 1951821 w 1727200" name="T0"/>
                <a:gd fmla="*/ 0 h 1466978" name="T1"/>
                <a:gd fmla="*/ 2654411 w 1727200" name="T2"/>
                <a:gd fmla="*/ 309673 h 1466978" name="T3"/>
                <a:gd fmla="*/ 5659187 w 1727200" name="T4"/>
                <a:gd fmla="*/ 309673 h 1466978" name="T5"/>
                <a:gd fmla="*/ 6370585 w 1727200" name="T6"/>
                <a:gd fmla="*/ 502497 h 1466978" name="T7"/>
                <a:gd fmla="*/ 6370585 w 1727200" name="T8"/>
                <a:gd fmla="*/ 791724 h 1466978" name="T9"/>
                <a:gd fmla="*/ 6370585 w 1727200" name="T10"/>
                <a:gd fmla="*/ 1273770 h 1466978" name="T11"/>
                <a:gd fmla="*/ 5659187 w 1727200" name="T12"/>
                <a:gd fmla="*/ 1466594 h 1466978" name="T13"/>
                <a:gd fmla="*/ 2654411 w 1727200" name="T14"/>
                <a:gd fmla="*/ 1466594 h 1466978" name="T15"/>
                <a:gd fmla="*/ 1061766 w 1727200" name="T16"/>
                <a:gd fmla="*/ 1466594 h 1466978" name="T17"/>
                <a:gd fmla="*/ 711399 w 1727200" name="T18"/>
                <a:gd fmla="*/ 1466594 h 1466978" name="T19"/>
                <a:gd fmla="*/ 0 w 1727200" name="T20"/>
                <a:gd fmla="*/ 1273770 h 1466978" name="T21"/>
                <a:gd fmla="*/ 0 w 1727200" name="T22"/>
                <a:gd fmla="*/ 791724 h 1466978" name="T23"/>
                <a:gd fmla="*/ 0 w 1727200" name="T24"/>
                <a:gd fmla="*/ 502497 h 1466978" name="T25"/>
                <a:gd fmla="*/ 711399 w 1727200" name="T26"/>
                <a:gd fmla="*/ 309673 h 1466978" name="T27"/>
                <a:gd fmla="*/ 1061766 w 1727200" name="T28"/>
                <a:gd fmla="*/ 309673 h 1466978" name="T29"/>
                <a:gd fmla="*/ 1951821 w 1727200" name="T30"/>
                <a:gd fmla="*/ 0 h 1466978" name="T31"/>
                <a:gd fmla="*/ 0 60000 65536" name="T32"/>
                <a:gd fmla="*/ 0 60000 65536" name="T33"/>
                <a:gd fmla="*/ 0 60000 65536" name="T34"/>
                <a:gd fmla="*/ 0 60000 65536" name="T35"/>
                <a:gd fmla="*/ 0 60000 65536" name="T36"/>
                <a:gd fmla="*/ 0 60000 65536" name="T37"/>
                <a:gd fmla="*/ 0 60000 65536" name="T38"/>
                <a:gd fmla="*/ 0 60000 65536" name="T39"/>
                <a:gd fmla="*/ 0 60000 65536" name="T40"/>
                <a:gd fmla="*/ 0 60000 65536" name="T41"/>
                <a:gd fmla="*/ 0 60000 65536" name="T42"/>
                <a:gd fmla="*/ 0 60000 65536" name="T43"/>
                <a:gd fmla="*/ 0 60000 65536" name="T44"/>
                <a:gd fmla="*/ 0 60000 65536" name="T45"/>
                <a:gd fmla="*/ 0 60000 65536" name="T46"/>
                <a:gd fmla="*/ 0 60000 65536" name="T47"/>
              </a:gd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b="b" l="0" r="r" t="0"/>
              <a:pathLst>
                <a:path h="1466978" w="1727200">
                  <a:moveTo>
                    <a:pt x="529180" y="0"/>
                  </a:moveTo>
                  <a:lnTo>
                    <a:pt x="719667" y="309754"/>
                  </a:lnTo>
                  <a:lnTo>
                    <a:pt x="1534325" y="309754"/>
                  </a:lnTo>
                  <a:cubicBezTo>
                    <a:pt x="1640847" y="309754"/>
                    <a:pt x="1727200" y="396107"/>
                    <a:pt x="1727200" y="502629"/>
                  </a:cubicBezTo>
                  <a:lnTo>
                    <a:pt x="1727200" y="791931"/>
                  </a:lnTo>
                  <a:lnTo>
                    <a:pt x="1727200" y="1274103"/>
                  </a:lnTo>
                  <a:cubicBezTo>
                    <a:pt x="1727200" y="1380625"/>
                    <a:pt x="1640847" y="1466978"/>
                    <a:pt x="1534325" y="1466978"/>
                  </a:cubicBezTo>
                  <a:lnTo>
                    <a:pt x="719667" y="1466978"/>
                  </a:lnTo>
                  <a:lnTo>
                    <a:pt x="287867" y="1466978"/>
                  </a:lnTo>
                  <a:lnTo>
                    <a:pt x="192875" y="1466978"/>
                  </a:lnTo>
                  <a:cubicBezTo>
                    <a:pt x="86353" y="1466978"/>
                    <a:pt x="0" y="1380625"/>
                    <a:pt x="0" y="1274103"/>
                  </a:cubicBezTo>
                  <a:lnTo>
                    <a:pt x="0" y="791931"/>
                  </a:lnTo>
                  <a:lnTo>
                    <a:pt x="0" y="502629"/>
                  </a:lnTo>
                  <a:cubicBezTo>
                    <a:pt x="0" y="396107"/>
                    <a:pt x="86353" y="309754"/>
                    <a:pt x="192875" y="309754"/>
                  </a:cubicBezTo>
                  <a:lnTo>
                    <a:pt x="287867" y="309754"/>
                  </a:lnTo>
                  <a:lnTo>
                    <a:pt x="529180" y="0"/>
                  </a:lnTo>
                  <a:close/>
                </a:path>
              </a:pathLst>
            </a:custGeom>
            <a:solidFill>
              <a:srgbClr val="F7971E"/>
            </a:solidFill>
            <a:ln cap="flat" cmpd="sng" w="12700">
              <a:solidFill>
                <a:srgbClr val="FFFFFF"/>
              </a:solidFill>
              <a:round/>
            </a:ln>
          </p:spPr>
          <p:txBody>
            <a:bodyPr bIns="0" lIns="0" rIns="0" tIns="432000"/>
            <a:lstStyle>
              <a:defPPr/>
            </a:lstStyle>
            <a:p>
              <a:pPr/>
              <a:endParaRPr altLang="en-US" lang="zh-CN"/>
            </a:p>
          </p:txBody>
        </p:sp>
        <p:sp>
          <p:nvSpPr>
            <p:cNvPr id="8207" name="文本框 17"/>
            <p:cNvSpPr txBox="1">
              <a:spLocks noChangeArrowheads="1"/>
            </p:cNvSpPr>
            <p:nvPr/>
          </p:nvSpPr>
          <p:spPr bwMode="auto">
            <a:xfrm>
              <a:off x="59024" y="402117"/>
              <a:ext cx="2550579"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altLang="en-US" b="1" lang="zh-CN">
                  <a:solidFill>
                    <a:srgbClr val="FFFFFF"/>
                  </a:solidFill>
                  <a:latin charset="-122" pitchFamily="34" typeface="微软雅黑"/>
                  <a:ea charset="-122" pitchFamily="34" typeface="微软雅黑"/>
                </a:rPr>
                <a:t>输入标题</a:t>
              </a:r>
            </a:p>
            <a:p>
              <a:pPr algn="ctr" eaLnBrk="1" hangingPunct="1"/>
              <a:endParaRPr altLang="en-US" b="1" lang="zh-CN">
                <a:solidFill>
                  <a:srgbClr val="FFFFFF"/>
                </a:solidFill>
                <a:latin charset="-122" pitchFamily="34" typeface="微软雅黑"/>
                <a:ea charset="-122" pitchFamily="34" typeface="微软雅黑"/>
              </a:endParaRPr>
            </a:p>
            <a:p>
              <a:pPr algn="ctr" eaLnBrk="1" hangingPunct="1"/>
              <a:r>
                <a:rPr altLang="en-US" b="1" lang="zh-CN">
                  <a:solidFill>
                    <a:srgbClr val="FFFFFF"/>
                  </a:solidFill>
                  <a:latin charset="-122" pitchFamily="34" typeface="微软雅黑"/>
                  <a:ea charset="-122" pitchFamily="34" typeface="微软雅黑"/>
                </a:rPr>
                <a:t>点击此处输入文字点击此处输入文字点击此处输入文字点击此处输入文字</a:t>
              </a:r>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245"/>
                                        </p:tgtEl>
                                        <p:attrNameLst>
                                          <p:attrName>style.visibility</p:attrName>
                                        </p:attrNameLst>
                                      </p:cBhvr>
                                      <p:to>
                                        <p:strVal val="visible"/>
                                      </p:to>
                                    </p:set>
                                    <p:animEffect filter="wipe(left)" transition="in">
                                      <p:cBhvr>
                                        <p:cTn dur="500" id="7"/>
                                        <p:tgtEl>
                                          <p:spTgt spid="10245"/>
                                        </p:tgtEl>
                                      </p:cBhvr>
                                    </p:animEffect>
                                  </p:childTnLst>
                                </p:cTn>
                              </p:par>
                            </p:childTnLst>
                          </p:cTn>
                        </p:par>
                        <p:par>
                          <p:cTn fill="hold" id="8" nodeType="afterGroup">
                            <p:stCondLst>
                              <p:cond delay="500"/>
                            </p:stCondLst>
                            <p:childTnLst>
                              <p:par>
                                <p:cTn fill="hold" grpId="0" id="9" nodeType="afterEffect" presetClass="entr" presetID="10" presetSubtype="0">
                                  <p:stCondLst>
                                    <p:cond delay="0"/>
                                  </p:stCondLst>
                                  <p:childTnLst>
                                    <p:set>
                                      <p:cBhvr>
                                        <p:cTn dur="1" fill="hold" id="10">
                                          <p:stCondLst>
                                            <p:cond delay="0"/>
                                          </p:stCondLst>
                                        </p:cTn>
                                        <p:tgtEl>
                                          <p:spTgt spid="10246"/>
                                        </p:tgtEl>
                                        <p:attrNameLst>
                                          <p:attrName>style.visibility</p:attrName>
                                        </p:attrNameLst>
                                      </p:cBhvr>
                                      <p:to>
                                        <p:strVal val="visible"/>
                                      </p:to>
                                    </p:set>
                                    <p:anim calcmode="lin" valueType="num">
                                      <p:cBhvr>
                                        <p:cTn dur="350" fill="hold" id="11"/>
                                        <p:tgtEl>
                                          <p:spTgt spid="10246"/>
                                        </p:tgtEl>
                                        <p:attrNameLst>
                                          <p:attrName>ppt_w</p:attrName>
                                        </p:attrNameLst>
                                      </p:cBhvr>
                                      <p:tavLst>
                                        <p:tav tm="0">
                                          <p:val>
                                            <p:fltVal val="0"/>
                                          </p:val>
                                        </p:tav>
                                        <p:tav tm="100000">
                                          <p:val>
                                            <p:strVal val="#ppt_w"/>
                                          </p:val>
                                        </p:tav>
                                      </p:tavLst>
                                    </p:anim>
                                    <p:anim calcmode="lin" valueType="num">
                                      <p:cBhvr>
                                        <p:cTn dur="350" fill="hold" id="12"/>
                                        <p:tgtEl>
                                          <p:spTgt spid="10246"/>
                                        </p:tgtEl>
                                        <p:attrNameLst>
                                          <p:attrName>ppt_h</p:attrName>
                                        </p:attrNameLst>
                                      </p:cBhvr>
                                      <p:tavLst>
                                        <p:tav tm="0">
                                          <p:val>
                                            <p:fltVal val="0"/>
                                          </p:val>
                                        </p:tav>
                                        <p:tav tm="100000">
                                          <p:val>
                                            <p:strVal val="#ppt_h"/>
                                          </p:val>
                                        </p:tav>
                                      </p:tavLst>
                                    </p:anim>
                                    <p:animEffect filter="fade" transition="in">
                                      <p:cBhvr>
                                        <p:cTn dur="350" id="13"/>
                                        <p:tgtEl>
                                          <p:spTgt spid="10246"/>
                                        </p:tgtEl>
                                      </p:cBhvr>
                                    </p:animEffect>
                                  </p:childTnLst>
                                </p:cTn>
                              </p:par>
                            </p:childTnLst>
                          </p:cTn>
                        </p:par>
                        <p:par>
                          <p:cTn fill="hold" id="14" nodeType="afterGroup">
                            <p:stCondLst>
                              <p:cond delay="850"/>
                            </p:stCondLst>
                            <p:childTnLst>
                              <p:par>
                                <p:cTn fill="hold" grpId="0" id="15" nodeType="afterEffect" presetClass="entr" presetID="10" presetSubtype="0">
                                  <p:stCondLst>
                                    <p:cond delay="0"/>
                                  </p:stCondLst>
                                  <p:childTnLst>
                                    <p:set>
                                      <p:cBhvr>
                                        <p:cTn dur="1" fill="hold" id="16">
                                          <p:stCondLst>
                                            <p:cond delay="0"/>
                                          </p:stCondLst>
                                        </p:cTn>
                                        <p:tgtEl>
                                          <p:spTgt spid="10247"/>
                                        </p:tgtEl>
                                        <p:attrNameLst>
                                          <p:attrName>style.visibility</p:attrName>
                                        </p:attrNameLst>
                                      </p:cBhvr>
                                      <p:to>
                                        <p:strVal val="visible"/>
                                      </p:to>
                                    </p:set>
                                    <p:anim calcmode="lin" valueType="num">
                                      <p:cBhvr>
                                        <p:cTn dur="350" fill="hold" id="17"/>
                                        <p:tgtEl>
                                          <p:spTgt spid="10247"/>
                                        </p:tgtEl>
                                        <p:attrNameLst>
                                          <p:attrName>ppt_w</p:attrName>
                                        </p:attrNameLst>
                                      </p:cBhvr>
                                      <p:tavLst>
                                        <p:tav tm="0">
                                          <p:val>
                                            <p:fltVal val="0"/>
                                          </p:val>
                                        </p:tav>
                                        <p:tav tm="100000">
                                          <p:val>
                                            <p:strVal val="#ppt_w"/>
                                          </p:val>
                                        </p:tav>
                                      </p:tavLst>
                                    </p:anim>
                                    <p:anim calcmode="lin" valueType="num">
                                      <p:cBhvr>
                                        <p:cTn dur="350" fill="hold" id="18"/>
                                        <p:tgtEl>
                                          <p:spTgt spid="10247"/>
                                        </p:tgtEl>
                                        <p:attrNameLst>
                                          <p:attrName>ppt_h</p:attrName>
                                        </p:attrNameLst>
                                      </p:cBhvr>
                                      <p:tavLst>
                                        <p:tav tm="0">
                                          <p:val>
                                            <p:fltVal val="0"/>
                                          </p:val>
                                        </p:tav>
                                        <p:tav tm="100000">
                                          <p:val>
                                            <p:strVal val="#ppt_h"/>
                                          </p:val>
                                        </p:tav>
                                      </p:tavLst>
                                    </p:anim>
                                    <p:animEffect filter="fade" transition="in">
                                      <p:cBhvr>
                                        <p:cTn dur="350" id="19"/>
                                        <p:tgtEl>
                                          <p:spTgt spid="10247"/>
                                        </p:tgtEl>
                                      </p:cBhvr>
                                    </p:animEffect>
                                  </p:childTnLst>
                                </p:cTn>
                              </p:par>
                            </p:childTnLst>
                          </p:cTn>
                        </p:par>
                        <p:par>
                          <p:cTn fill="hold" id="20" nodeType="afterGroup">
                            <p:stCondLst>
                              <p:cond delay="1200"/>
                            </p:stCondLst>
                            <p:childTnLst>
                              <p:par>
                                <p:cTn fill="hold" grpId="0" id="21" nodeType="afterEffect" presetClass="entr" presetID="10" presetSubtype="0">
                                  <p:stCondLst>
                                    <p:cond delay="0"/>
                                  </p:stCondLst>
                                  <p:childTnLst>
                                    <p:set>
                                      <p:cBhvr>
                                        <p:cTn dur="1" fill="hold" id="22">
                                          <p:stCondLst>
                                            <p:cond delay="0"/>
                                          </p:stCondLst>
                                        </p:cTn>
                                        <p:tgtEl>
                                          <p:spTgt spid="10248"/>
                                        </p:tgtEl>
                                        <p:attrNameLst>
                                          <p:attrName>style.visibility</p:attrName>
                                        </p:attrNameLst>
                                      </p:cBhvr>
                                      <p:to>
                                        <p:strVal val="visible"/>
                                      </p:to>
                                    </p:set>
                                    <p:anim calcmode="lin" valueType="num">
                                      <p:cBhvr>
                                        <p:cTn dur="350" fill="hold" id="23"/>
                                        <p:tgtEl>
                                          <p:spTgt spid="10248"/>
                                        </p:tgtEl>
                                        <p:attrNameLst>
                                          <p:attrName>ppt_w</p:attrName>
                                        </p:attrNameLst>
                                      </p:cBhvr>
                                      <p:tavLst>
                                        <p:tav tm="0">
                                          <p:val>
                                            <p:fltVal val="0"/>
                                          </p:val>
                                        </p:tav>
                                        <p:tav tm="100000">
                                          <p:val>
                                            <p:strVal val="#ppt_w"/>
                                          </p:val>
                                        </p:tav>
                                      </p:tavLst>
                                    </p:anim>
                                    <p:anim calcmode="lin" valueType="num">
                                      <p:cBhvr>
                                        <p:cTn dur="350" fill="hold" id="24"/>
                                        <p:tgtEl>
                                          <p:spTgt spid="10248"/>
                                        </p:tgtEl>
                                        <p:attrNameLst>
                                          <p:attrName>ppt_h</p:attrName>
                                        </p:attrNameLst>
                                      </p:cBhvr>
                                      <p:tavLst>
                                        <p:tav tm="0">
                                          <p:val>
                                            <p:fltVal val="0"/>
                                          </p:val>
                                        </p:tav>
                                        <p:tav tm="100000">
                                          <p:val>
                                            <p:strVal val="#ppt_h"/>
                                          </p:val>
                                        </p:tav>
                                      </p:tavLst>
                                    </p:anim>
                                    <p:animEffect filter="fade" transition="in">
                                      <p:cBhvr>
                                        <p:cTn dur="350" id="25"/>
                                        <p:tgtEl>
                                          <p:spTgt spid="10248"/>
                                        </p:tgtEl>
                                      </p:cBhvr>
                                    </p:animEffect>
                                  </p:childTnLst>
                                </p:cTn>
                              </p:par>
                            </p:childTnLst>
                          </p:cTn>
                        </p:par>
                        <p:par>
                          <p:cTn fill="hold" id="26" nodeType="afterGroup">
                            <p:stCondLst>
                              <p:cond delay="1550"/>
                            </p:stCondLst>
                            <p:childTnLst>
                              <p:par>
                                <p:cTn fill="hold" grpId="0" id="27" nodeType="afterEffect" presetClass="entr" presetID="10" presetSubtype="0">
                                  <p:stCondLst>
                                    <p:cond delay="0"/>
                                  </p:stCondLst>
                                  <p:childTnLst>
                                    <p:set>
                                      <p:cBhvr>
                                        <p:cTn dur="1" fill="hold" id="28">
                                          <p:stCondLst>
                                            <p:cond delay="0"/>
                                          </p:stCondLst>
                                        </p:cTn>
                                        <p:tgtEl>
                                          <p:spTgt spid="10249"/>
                                        </p:tgtEl>
                                        <p:attrNameLst>
                                          <p:attrName>style.visibility</p:attrName>
                                        </p:attrNameLst>
                                      </p:cBhvr>
                                      <p:to>
                                        <p:strVal val="visible"/>
                                      </p:to>
                                    </p:set>
                                    <p:anim calcmode="lin" valueType="num">
                                      <p:cBhvr>
                                        <p:cTn dur="350" fill="hold" id="29"/>
                                        <p:tgtEl>
                                          <p:spTgt spid="10249"/>
                                        </p:tgtEl>
                                        <p:attrNameLst>
                                          <p:attrName>ppt_w</p:attrName>
                                        </p:attrNameLst>
                                      </p:cBhvr>
                                      <p:tavLst>
                                        <p:tav tm="0">
                                          <p:val>
                                            <p:fltVal val="0"/>
                                          </p:val>
                                        </p:tav>
                                        <p:tav tm="100000">
                                          <p:val>
                                            <p:strVal val="#ppt_w"/>
                                          </p:val>
                                        </p:tav>
                                      </p:tavLst>
                                    </p:anim>
                                    <p:anim calcmode="lin" valueType="num">
                                      <p:cBhvr>
                                        <p:cTn dur="350" fill="hold" id="30"/>
                                        <p:tgtEl>
                                          <p:spTgt spid="10249"/>
                                        </p:tgtEl>
                                        <p:attrNameLst>
                                          <p:attrName>ppt_h</p:attrName>
                                        </p:attrNameLst>
                                      </p:cBhvr>
                                      <p:tavLst>
                                        <p:tav tm="0">
                                          <p:val>
                                            <p:fltVal val="0"/>
                                          </p:val>
                                        </p:tav>
                                        <p:tav tm="100000">
                                          <p:val>
                                            <p:strVal val="#ppt_h"/>
                                          </p:val>
                                        </p:tav>
                                      </p:tavLst>
                                    </p:anim>
                                    <p:animEffect filter="fade" transition="in">
                                      <p:cBhvr>
                                        <p:cTn dur="350" id="31"/>
                                        <p:tgtEl>
                                          <p:spTgt spid="10249"/>
                                        </p:tgtEl>
                                      </p:cBhvr>
                                    </p:animEffect>
                                  </p:childTnLst>
                                </p:cTn>
                              </p:par>
                            </p:childTnLst>
                          </p:cTn>
                        </p:par>
                        <p:par>
                          <p:cTn fill="hold" id="32" nodeType="afterGroup">
                            <p:stCondLst>
                              <p:cond delay="1900"/>
                            </p:stCondLst>
                            <p:childTnLst>
                              <p:par>
                                <p:cTn fill="hold" id="33" nodeType="afterEffect" presetClass="entr" presetID="47" presetSubtype="0">
                                  <p:stCondLst>
                                    <p:cond delay="0"/>
                                  </p:stCondLst>
                                  <p:childTnLst>
                                    <p:set>
                                      <p:cBhvr>
                                        <p:cTn dur="1" fill="hold" id="34">
                                          <p:stCondLst>
                                            <p:cond delay="0"/>
                                          </p:stCondLst>
                                        </p:cTn>
                                        <p:tgtEl>
                                          <p:spTgt spid="10250"/>
                                        </p:tgtEl>
                                        <p:attrNameLst>
                                          <p:attrName>style.visibility</p:attrName>
                                        </p:attrNameLst>
                                      </p:cBhvr>
                                      <p:to>
                                        <p:strVal val="visible"/>
                                      </p:to>
                                    </p:set>
                                    <p:animEffect filter="fade" transition="in">
                                      <p:cBhvr>
                                        <p:cTn dur="500" id="35"/>
                                        <p:tgtEl>
                                          <p:spTgt spid="10250"/>
                                        </p:tgtEl>
                                      </p:cBhvr>
                                    </p:animEffect>
                                    <p:anim calcmode="lin" valueType="num">
                                      <p:cBhvr>
                                        <p:cTn dur="500" fill="hold" id="36"/>
                                        <p:tgtEl>
                                          <p:spTgt spid="10250"/>
                                        </p:tgtEl>
                                        <p:attrNameLst>
                                          <p:attrName>ppt_x</p:attrName>
                                        </p:attrNameLst>
                                      </p:cBhvr>
                                      <p:tavLst>
                                        <p:tav tm="0">
                                          <p:val>
                                            <p:strVal val="#ppt_x"/>
                                          </p:val>
                                        </p:tav>
                                        <p:tav tm="100000">
                                          <p:val>
                                            <p:strVal val="#ppt_x"/>
                                          </p:val>
                                        </p:tav>
                                      </p:tavLst>
                                    </p:anim>
                                    <p:anim calcmode="lin" valueType="num">
                                      <p:cBhvr>
                                        <p:cTn dur="500" fill="hold" id="37"/>
                                        <p:tgtEl>
                                          <p:spTgt spid="10250"/>
                                        </p:tgtEl>
                                        <p:attrNameLst>
                                          <p:attrName>ppt_y</p:attrName>
                                        </p:attrNameLst>
                                      </p:cBhvr>
                                      <p:tavLst>
                                        <p:tav tm="0">
                                          <p:val>
                                            <p:strVal val="#ppt_y-.1"/>
                                          </p:val>
                                        </p:tav>
                                        <p:tav tm="100000">
                                          <p:val>
                                            <p:strVal val="#ppt_y"/>
                                          </p:val>
                                        </p:tav>
                                      </p:tavLst>
                                    </p:anim>
                                  </p:childTnLst>
                                </p:cTn>
                              </p:par>
                            </p:childTnLst>
                          </p:cTn>
                        </p:par>
                        <p:par>
                          <p:cTn fill="hold" id="38" nodeType="afterGroup">
                            <p:stCondLst>
                              <p:cond delay="2400"/>
                            </p:stCondLst>
                            <p:childTnLst>
                              <p:par>
                                <p:cTn fill="hold" id="39" nodeType="afterEffect" presetClass="entr" presetID="42" presetSubtype="0">
                                  <p:stCondLst>
                                    <p:cond delay="0"/>
                                  </p:stCondLst>
                                  <p:childTnLst>
                                    <p:set>
                                      <p:cBhvr>
                                        <p:cTn dur="1" fill="hold" id="40">
                                          <p:stCondLst>
                                            <p:cond delay="0"/>
                                          </p:stCondLst>
                                        </p:cTn>
                                        <p:tgtEl>
                                          <p:spTgt spid="10254"/>
                                        </p:tgtEl>
                                        <p:attrNameLst>
                                          <p:attrName>style.visibility</p:attrName>
                                        </p:attrNameLst>
                                      </p:cBhvr>
                                      <p:to>
                                        <p:strVal val="visible"/>
                                      </p:to>
                                    </p:set>
                                    <p:animEffect filter="fade" transition="in">
                                      <p:cBhvr>
                                        <p:cTn dur="500" id="41"/>
                                        <p:tgtEl>
                                          <p:spTgt spid="10254"/>
                                        </p:tgtEl>
                                      </p:cBhvr>
                                    </p:animEffect>
                                    <p:anim calcmode="lin" valueType="num">
                                      <p:cBhvr>
                                        <p:cTn dur="500" fill="hold" id="42"/>
                                        <p:tgtEl>
                                          <p:spTgt spid="10254"/>
                                        </p:tgtEl>
                                        <p:attrNameLst>
                                          <p:attrName>ppt_x</p:attrName>
                                        </p:attrNameLst>
                                      </p:cBhvr>
                                      <p:tavLst>
                                        <p:tav tm="0">
                                          <p:val>
                                            <p:strVal val="#ppt_x"/>
                                          </p:val>
                                        </p:tav>
                                        <p:tav tm="100000">
                                          <p:val>
                                            <p:strVal val="#ppt_x"/>
                                          </p:val>
                                        </p:tav>
                                      </p:tavLst>
                                    </p:anim>
                                    <p:anim calcmode="lin" valueType="num">
                                      <p:cBhvr>
                                        <p:cTn dur="500" fill="hold" id="43"/>
                                        <p:tgtEl>
                                          <p:spTgt spid="10254"/>
                                        </p:tgtEl>
                                        <p:attrNameLst>
                                          <p:attrName>ppt_y</p:attrName>
                                        </p:attrNameLst>
                                      </p:cBhvr>
                                      <p:tavLst>
                                        <p:tav tm="0">
                                          <p:val>
                                            <p:strVal val="#ppt_y+.1"/>
                                          </p:val>
                                        </p:tav>
                                        <p:tav tm="100000">
                                          <p:val>
                                            <p:strVal val="#ppt_y"/>
                                          </p:val>
                                        </p:tav>
                                      </p:tavLst>
                                    </p:anim>
                                  </p:childTnLst>
                                </p:cTn>
                              </p:par>
                            </p:childTnLst>
                          </p:cTn>
                        </p:par>
                        <p:par>
                          <p:cTn fill="hold" id="44" nodeType="afterGroup">
                            <p:stCondLst>
                              <p:cond delay="2900"/>
                            </p:stCondLst>
                            <p:childTnLst>
                              <p:par>
                                <p:cTn fill="hold" id="45" nodeType="afterEffect" presetClass="entr" presetID="47" presetSubtype="0">
                                  <p:stCondLst>
                                    <p:cond delay="0"/>
                                  </p:stCondLst>
                                  <p:childTnLst>
                                    <p:set>
                                      <p:cBhvr>
                                        <p:cTn dur="1" fill="hold" id="46">
                                          <p:stCondLst>
                                            <p:cond delay="0"/>
                                          </p:stCondLst>
                                        </p:cTn>
                                        <p:tgtEl>
                                          <p:spTgt spid="10251"/>
                                        </p:tgtEl>
                                        <p:attrNameLst>
                                          <p:attrName>style.visibility</p:attrName>
                                        </p:attrNameLst>
                                      </p:cBhvr>
                                      <p:to>
                                        <p:strVal val="visible"/>
                                      </p:to>
                                    </p:set>
                                    <p:animEffect filter="fade" transition="in">
                                      <p:cBhvr>
                                        <p:cTn dur="500" id="47"/>
                                        <p:tgtEl>
                                          <p:spTgt spid="10251"/>
                                        </p:tgtEl>
                                      </p:cBhvr>
                                    </p:animEffect>
                                    <p:anim calcmode="lin" valueType="num">
                                      <p:cBhvr>
                                        <p:cTn dur="500" fill="hold" id="48"/>
                                        <p:tgtEl>
                                          <p:spTgt spid="10251"/>
                                        </p:tgtEl>
                                        <p:attrNameLst>
                                          <p:attrName>ppt_x</p:attrName>
                                        </p:attrNameLst>
                                      </p:cBhvr>
                                      <p:tavLst>
                                        <p:tav tm="0">
                                          <p:val>
                                            <p:strVal val="#ppt_x"/>
                                          </p:val>
                                        </p:tav>
                                        <p:tav tm="100000">
                                          <p:val>
                                            <p:strVal val="#ppt_x"/>
                                          </p:val>
                                        </p:tav>
                                      </p:tavLst>
                                    </p:anim>
                                    <p:anim calcmode="lin" valueType="num">
                                      <p:cBhvr>
                                        <p:cTn dur="500" fill="hold" id="49"/>
                                        <p:tgtEl>
                                          <p:spTgt spid="10251"/>
                                        </p:tgtEl>
                                        <p:attrNameLst>
                                          <p:attrName>ppt_y</p:attrName>
                                        </p:attrNameLst>
                                      </p:cBhvr>
                                      <p:tavLst>
                                        <p:tav tm="0">
                                          <p:val>
                                            <p:strVal val="#ppt_y-.1"/>
                                          </p:val>
                                        </p:tav>
                                        <p:tav tm="100000">
                                          <p:val>
                                            <p:strVal val="#ppt_y"/>
                                          </p:val>
                                        </p:tav>
                                      </p:tavLst>
                                    </p:anim>
                                  </p:childTnLst>
                                </p:cTn>
                              </p:par>
                            </p:childTnLst>
                          </p:cTn>
                        </p:par>
                        <p:par>
                          <p:cTn fill="hold" id="50" nodeType="afterGroup">
                            <p:stCondLst>
                              <p:cond delay="3400"/>
                            </p:stCondLst>
                            <p:childTnLst>
                              <p:par>
                                <p:cTn fill="hold" id="51" nodeType="afterEffect" presetClass="entr" presetID="42" presetSubtype="0">
                                  <p:stCondLst>
                                    <p:cond delay="0"/>
                                  </p:stCondLst>
                                  <p:childTnLst>
                                    <p:set>
                                      <p:cBhvr>
                                        <p:cTn dur="1" fill="hold" id="52">
                                          <p:stCondLst>
                                            <p:cond delay="0"/>
                                          </p:stCondLst>
                                        </p:cTn>
                                        <p:tgtEl>
                                          <p:spTgt spid="10257"/>
                                        </p:tgtEl>
                                        <p:attrNameLst>
                                          <p:attrName>style.visibility</p:attrName>
                                        </p:attrNameLst>
                                      </p:cBhvr>
                                      <p:to>
                                        <p:strVal val="visible"/>
                                      </p:to>
                                    </p:set>
                                    <p:animEffect filter="fade" transition="in">
                                      <p:cBhvr>
                                        <p:cTn dur="500" id="53"/>
                                        <p:tgtEl>
                                          <p:spTgt spid="10257"/>
                                        </p:tgtEl>
                                      </p:cBhvr>
                                    </p:animEffect>
                                    <p:anim calcmode="lin" valueType="num">
                                      <p:cBhvr>
                                        <p:cTn dur="500" fill="hold" id="54"/>
                                        <p:tgtEl>
                                          <p:spTgt spid="10257"/>
                                        </p:tgtEl>
                                        <p:attrNameLst>
                                          <p:attrName>ppt_x</p:attrName>
                                        </p:attrNameLst>
                                      </p:cBhvr>
                                      <p:tavLst>
                                        <p:tav tm="0">
                                          <p:val>
                                            <p:strVal val="#ppt_x"/>
                                          </p:val>
                                        </p:tav>
                                        <p:tav tm="100000">
                                          <p:val>
                                            <p:strVal val="#ppt_x"/>
                                          </p:val>
                                        </p:tav>
                                      </p:tavLst>
                                    </p:anim>
                                    <p:anim calcmode="lin" valueType="num">
                                      <p:cBhvr>
                                        <p:cTn dur="500" fill="hold" id="55"/>
                                        <p:tgtEl>
                                          <p:spTgt spid="10257"/>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0245"/>
      <p:bldP grpId="0" spid="10246"/>
      <p:bldP grpId="0" spid="10247"/>
      <p:bldP grpId="0" spid="10248"/>
      <p:bldP grpId="0" spid="10249"/>
    </p:bldLst>
  </p:timing>
</p:sld>
</file>

<file path=ppt/slides/slide5.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9218"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9219"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9220"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11269" name="组合 4"/>
          <p:cNvGrpSpPr>
            <a:grpSpLocks noChangeAspect="1"/>
          </p:cNvGrpSpPr>
          <p:nvPr/>
        </p:nvGrpSpPr>
        <p:grpSpPr>
          <a:xfrm>
            <a:off x="342900" y="2066925"/>
            <a:ext cx="6129338" cy="3506788"/>
            <a:chExt cx="6872235" cy="3931480"/>
          </a:xfrm>
        </p:grpSpPr>
        <p:pic>
          <p:nvPicPr>
            <p:cNvPr id="9234" name="Picture 2"/>
            <p:cNvPicPr>
              <a:picLocks noChangeArrowheads="1" noChangeAspect="1"/>
            </p:cNvPicPr>
            <p:nvPr/>
          </p:nvPicPr>
          <p:blipFill>
            <a:blip r:embed="rId2">
              <a:extLst>
                <a:ext uri="{28A0092B-C50C-407E-A947-70E740481C1C}">
                  <a14:useLocalDpi val="0"/>
                </a:ext>
              </a:extLst>
            </a:blip>
            <a:stretch>
              <a:fillRect/>
            </a:stretch>
          </p:blipFill>
          <p:spPr bwMode="auto">
            <a:xfrm>
              <a:off x="0" y="0"/>
              <a:ext cx="6872235" cy="39314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algn="ctr" dir="2700000" dist="35921" rotWithShape="0">
                      <a:schemeClr val="bg2"/>
                    </a:outerShdw>
                  </a:effectLst>
                </a14:hiddenEffects>
              </a:ext>
            </a:extLst>
          </p:spPr>
        </p:pic>
        <p:pic>
          <p:nvPicPr>
            <p:cNvPr descr="D:\Users\zyf\Desktop\常用\背景 花纹 图片\@多吉-高清楼宇素材  (100)\@多吉-高清楼宇素材  (76).jpg" id="9235" name="Picture 2"/>
            <p:cNvPicPr>
              <a:picLocks noChangeArrowheads="1" noChangeAspect="1"/>
            </p:cNvPicPr>
            <p:nvPr/>
          </p:nvPicPr>
          <p:blipFill>
            <a:blip r:embed="rId3">
              <a:extLst>
                <a:ext uri="{28A0092B-C50C-407E-A947-70E740481C1C}">
                  <a14:useLocalDpi val="0"/>
                </a:ext>
              </a:extLst>
            </a:blip>
            <a:stretch>
              <a:fillRect/>
            </a:stretch>
          </p:blipFill>
          <p:spPr bwMode="auto">
            <a:xfrm>
              <a:off x="843732" y="222556"/>
              <a:ext cx="5184771" cy="31628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sp>
        <p:nvSpPr>
          <p:cNvPr id="11272" name="文本框 56"/>
          <p:cNvSpPr txBox="1">
            <a:spLocks noChangeArrowheads="1"/>
          </p:cNvSpPr>
          <p:nvPr/>
        </p:nvSpPr>
        <p:spPr bwMode="auto">
          <a:xfrm>
            <a:off x="7597775" y="2074863"/>
            <a:ext cx="3897313" cy="1463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11AACC"/>
                </a:solidFill>
                <a:latin charset="-122" pitchFamily="34" typeface="微软雅黑"/>
                <a:ea charset="-122" pitchFamily="34" typeface="微软雅黑"/>
              </a:rPr>
              <a:t>此处输入标题</a:t>
            </a:r>
          </a:p>
          <a:p>
            <a:pPr eaLnBrk="1" hangingPunct="1"/>
            <a:endParaRPr altLang="en-US" b="1" lang="zh-CN">
              <a:solidFill>
                <a:srgbClr val="11AACC"/>
              </a:solidFill>
              <a:latin charset="-122" pitchFamily="34" typeface="微软雅黑"/>
              <a:ea charset="-122" pitchFamily="34" typeface="微软雅黑"/>
            </a:endParaRPr>
          </a:p>
          <a:p>
            <a:pPr eaLnBrk="1" hangingPunct="1"/>
            <a:r>
              <a:rPr altLang="en-US" b="1" lang="zh-CN">
                <a:solidFill>
                  <a:srgbClr val="11AACC"/>
                </a:solidFill>
                <a:latin charset="-122" pitchFamily="34" typeface="微软雅黑"/>
                <a:ea charset="-122" pitchFamily="34" typeface="微软雅黑"/>
              </a:rPr>
              <a:t>点击此处输入文字点击此处输入文字点击此处输入文字点击此处输入文字点击此处输入文字</a:t>
            </a:r>
          </a:p>
        </p:txBody>
      </p:sp>
      <p:sp>
        <p:nvSpPr>
          <p:cNvPr id="11273" name="文本框 56"/>
          <p:cNvSpPr txBox="1">
            <a:spLocks noChangeArrowheads="1"/>
          </p:cNvSpPr>
          <p:nvPr/>
        </p:nvSpPr>
        <p:spPr bwMode="auto">
          <a:xfrm>
            <a:off x="7597775" y="3338513"/>
            <a:ext cx="3897313" cy="1463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64B044"/>
                </a:solidFill>
                <a:latin charset="-122" pitchFamily="34" typeface="微软雅黑"/>
                <a:ea charset="-122" pitchFamily="34" typeface="微软雅黑"/>
              </a:rPr>
              <a:t>此处输入标题</a:t>
            </a:r>
          </a:p>
          <a:p>
            <a:pPr eaLnBrk="1" hangingPunct="1"/>
            <a:endParaRPr altLang="en-US" b="1" lang="zh-CN">
              <a:solidFill>
                <a:srgbClr val="64B044"/>
              </a:solidFill>
              <a:latin charset="-122" pitchFamily="34" typeface="微软雅黑"/>
              <a:ea charset="-122" pitchFamily="34" typeface="微软雅黑"/>
            </a:endParaRPr>
          </a:p>
          <a:p>
            <a:pPr eaLnBrk="1" hangingPunct="1"/>
            <a:r>
              <a:rPr altLang="en-US" b="1" lang="zh-CN">
                <a:solidFill>
                  <a:srgbClr val="64B044"/>
                </a:solidFill>
                <a:latin charset="-122" pitchFamily="34" typeface="微软雅黑"/>
                <a:ea charset="-122" pitchFamily="34" typeface="微软雅黑"/>
              </a:rPr>
              <a:t>点击此处输入文字点击此处输入文字点击此处输入文字点击此处输入文字点击此处输入文字</a:t>
            </a:r>
          </a:p>
        </p:txBody>
      </p:sp>
      <p:sp>
        <p:nvSpPr>
          <p:cNvPr id="11274" name="文本框 56"/>
          <p:cNvSpPr txBox="1">
            <a:spLocks noChangeArrowheads="1"/>
          </p:cNvSpPr>
          <p:nvPr/>
        </p:nvSpPr>
        <p:spPr bwMode="auto">
          <a:xfrm>
            <a:off x="7597775" y="4624388"/>
            <a:ext cx="3897313" cy="1463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DC4437"/>
                </a:solidFill>
                <a:latin charset="-122" pitchFamily="34" typeface="微软雅黑"/>
                <a:ea charset="-122" pitchFamily="34" typeface="微软雅黑"/>
              </a:rPr>
              <a:t>此处输入标题</a:t>
            </a:r>
          </a:p>
          <a:p>
            <a:pPr eaLnBrk="1" hangingPunct="1"/>
            <a:endParaRPr altLang="en-US" b="1" lang="zh-CN">
              <a:solidFill>
                <a:srgbClr val="DC4437"/>
              </a:solidFill>
              <a:latin charset="-122" pitchFamily="34" typeface="微软雅黑"/>
              <a:ea charset="-122" pitchFamily="34" typeface="微软雅黑"/>
            </a:endParaRPr>
          </a:p>
          <a:p>
            <a:pPr eaLnBrk="1" hangingPunct="1"/>
            <a:r>
              <a:rPr altLang="en-US" b="1" lang="zh-CN">
                <a:solidFill>
                  <a:srgbClr val="DC4437"/>
                </a:solidFill>
                <a:latin charset="-122" pitchFamily="34" typeface="微软雅黑"/>
                <a:ea charset="-122" pitchFamily="34" typeface="微软雅黑"/>
              </a:rPr>
              <a:t>更多模板：亮亮图文旗舰店https://liangliangtuwen.tmall.com</a:t>
            </a:r>
          </a:p>
        </p:txBody>
      </p:sp>
      <p:grpSp>
        <p:nvGrpSpPr>
          <p:cNvPr id="11275" name="组合 37"/>
          <p:cNvGrpSpPr/>
          <p:nvPr/>
        </p:nvGrpSpPr>
        <p:grpSpPr>
          <a:xfrm>
            <a:off x="6884988" y="4624388"/>
            <a:ext cx="611187" cy="611187"/>
            <a:chExt cx="612000" cy="612000"/>
          </a:xfrm>
        </p:grpSpPr>
        <p:sp>
          <p:nvSpPr>
            <p:cNvPr id="9232" name="椭圆 20"/>
            <p:cNvSpPr>
              <a:spLocks noChangeArrowheads="1"/>
            </p:cNvSpPr>
            <p:nvPr/>
          </p:nvSpPr>
          <p:spPr bwMode="auto">
            <a:xfrm>
              <a:off x="0" y="0"/>
              <a:ext cx="612000" cy="612000"/>
            </a:xfrm>
            <a:prstGeom prst="ellipse">
              <a:avLst/>
            </a:pr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pic>
          <p:nvPicPr>
            <p:cNvPr id="9233" name="组合 25"/>
            <p:cNvPicPr>
              <a:picLocks noChangeArrowheads="1"/>
            </p:cNvPicPr>
            <p:nvPr/>
          </p:nvPicPr>
          <p:blipFill>
            <a:blip r:embed="rId4">
              <a:extLst>
                <a:ext uri="{28A0092B-C50C-407E-A947-70E740481C1C}">
                  <a14:useLocalDpi val="0"/>
                </a:ext>
              </a:extLst>
            </a:blip>
            <a:stretch>
              <a:fillRect/>
            </a:stretch>
          </p:blipFill>
          <p:spPr bwMode="auto">
            <a:xfrm>
              <a:off x="143891" y="148978"/>
              <a:ext cx="317414" cy="3113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grpSp>
        <p:nvGrpSpPr>
          <p:cNvPr id="11278" name="组合 38"/>
          <p:cNvGrpSpPr/>
          <p:nvPr/>
        </p:nvGrpSpPr>
        <p:grpSpPr>
          <a:xfrm>
            <a:off x="6884988" y="3338513"/>
            <a:ext cx="611187" cy="612775"/>
            <a:chExt cx="612000" cy="612000"/>
          </a:xfrm>
        </p:grpSpPr>
        <p:sp>
          <p:nvSpPr>
            <p:cNvPr id="9230" name="椭圆 16"/>
            <p:cNvSpPr>
              <a:spLocks noChangeArrowheads="1"/>
            </p:cNvSpPr>
            <p:nvPr/>
          </p:nvSpPr>
          <p:spPr bwMode="auto">
            <a:xfrm>
              <a:off x="0" y="0"/>
              <a:ext cx="612000" cy="612000"/>
            </a:xfrm>
            <a:prstGeom prst="ellipse">
              <a:avLst/>
            </a:prstGeom>
            <a:solidFill>
              <a:srgbClr val="64B044"/>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pic>
          <p:nvPicPr>
            <p:cNvPr id="9231" name="组合 32"/>
            <p:cNvPicPr>
              <a:picLocks noChangeArrowheads="1"/>
            </p:cNvPicPr>
            <p:nvPr/>
          </p:nvPicPr>
          <p:blipFill>
            <a:blip r:embed="rId5">
              <a:extLst>
                <a:ext uri="{28A0092B-C50C-407E-A947-70E740481C1C}">
                  <a14:useLocalDpi val="0"/>
                </a:ext>
              </a:extLst>
            </a:blip>
            <a:stretch>
              <a:fillRect/>
            </a:stretch>
          </p:blipFill>
          <p:spPr bwMode="auto">
            <a:xfrm>
              <a:off x="149995" y="166476"/>
              <a:ext cx="311310" cy="2739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grpSp>
        <p:nvGrpSpPr>
          <p:cNvPr id="11281" name="组合 39"/>
          <p:cNvGrpSpPr/>
          <p:nvPr/>
        </p:nvGrpSpPr>
        <p:grpSpPr>
          <a:xfrm>
            <a:off x="6884988" y="2054225"/>
            <a:ext cx="611187" cy="611188"/>
            <a:chExt cx="612000" cy="612000"/>
          </a:xfrm>
        </p:grpSpPr>
        <p:sp>
          <p:nvSpPr>
            <p:cNvPr id="9228" name="椭圆 8"/>
            <p:cNvSpPr>
              <a:spLocks noChangeArrowheads="1"/>
            </p:cNvSpPr>
            <p:nvPr/>
          </p:nvSpPr>
          <p:spPr bwMode="auto">
            <a:xfrm>
              <a:off x="0" y="0"/>
              <a:ext cx="612000" cy="612000"/>
            </a:xfrm>
            <a:prstGeom prst="ellipse">
              <a:avLst/>
            </a:pr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lgn="ctr" eaLnBrk="1" hangingPunct="1"/>
              <a:endParaRPr altLang="en-US" lang="zh-CN">
                <a:solidFill>
                  <a:srgbClr val="FFFFFF"/>
                </a:solidFill>
              </a:endParaRPr>
            </a:p>
          </p:txBody>
        </p:sp>
        <p:sp>
          <p:nvSpPr>
            <p:cNvPr id="9229" name="AutoShape 112"/>
            <p:cNvSpPr/>
            <p:nvPr/>
          </p:nvSpPr>
          <p:spPr bwMode="auto">
            <a:xfrm>
              <a:off x="149423" y="149423"/>
              <a:ext cx="313153" cy="313153"/>
            </a:xfrm>
            <a:custGeom>
              <a:gdLst>
                <a:gd fmla="*/ 58657713 w 21020" name="T0"/>
                <a:gd fmla="*/ 27702631 h 21600" name="T1"/>
                <a:gd fmla="*/ 53149021 w 21020" name="T2"/>
                <a:gd fmla="*/ 15480052 h 21600" name="T3"/>
                <a:gd fmla="*/ 43870992 w 21020" name="T4"/>
                <a:gd fmla="*/ 6758770 h 21600" name="T5"/>
                <a:gd fmla="*/ 60777306 w 21020" name="T6"/>
                <a:gd fmla="*/ 8215366 h 21600" name="T7"/>
                <a:gd fmla="*/ 62314721 w 21020" name="T8"/>
                <a:gd fmla="*/ 24213526 h 21600" name="T9"/>
                <a:gd fmla="*/ 15639877 w 21020" name="T10"/>
                <a:gd fmla="*/ 51007941 h 21600" name="T11"/>
                <a:gd fmla="*/ 9625358 w 21020" name="T12"/>
                <a:gd fmla="*/ 40092732 h 21600" name="T13"/>
                <a:gd fmla="*/ 26187651 w 21020" name="T14"/>
                <a:gd fmla="*/ 41016084 h 21600" name="T15"/>
                <a:gd fmla="*/ 27298718 w 21020" name="T16"/>
                <a:gd fmla="*/ 56907468 h 21600" name="T17"/>
                <a:gd fmla="*/ 9049854 w 21020" name="T18"/>
                <a:gd fmla="*/ 61444779 h 21600" name="T19"/>
                <a:gd fmla="*/ 4341489 w 21020" name="T20"/>
                <a:gd fmla="*/ 58620081 h 21600" name="T21"/>
                <a:gd fmla="*/ 6847712 w 21020" name="T22"/>
                <a:gd fmla="*/ 49618397 h 21600" name="T23"/>
                <a:gd fmla="*/ 17131138 w 21020" name="T24"/>
                <a:gd fmla="*/ 59433714 h 21600" name="T25"/>
                <a:gd fmla="*/ 22775236 w 21020" name="T26"/>
                <a:gd fmla="*/ 34065204 h 21600" name="T27"/>
                <a:gd fmla="*/ 33273504 w 21020" name="T28"/>
                <a:gd fmla="*/ 16869596 h 21600" name="T29"/>
                <a:gd fmla="*/ 22775236 w 21020" name="T30"/>
                <a:gd fmla="*/ 34065204 h 21600" name="T31"/>
                <a:gd fmla="*/ 29256058 w 21020" name="T32"/>
                <a:gd fmla="*/ 38105834 h 21600" name="T33"/>
                <a:gd fmla="*/ 45520945 w 21020" name="T34"/>
                <a:gd fmla="*/ 15431295 h 21600" name="T35"/>
                <a:gd fmla="*/ 52861374 w 21020" name="T36"/>
                <a:gd fmla="*/ 22028632 h 21600" name="T37"/>
                <a:gd fmla="*/ 34781406 w 21020" name="T38"/>
                <a:gd fmla="*/ 48942015 h 21600" name="T39"/>
                <a:gd fmla="*/ 53754038 w 21020" name="T40"/>
                <a:gd fmla="*/ 24091629 h 21600" name="T41"/>
                <a:gd fmla="*/ 51558541 w 21020" name="T42"/>
                <a:gd fmla="*/ 34427780 h 21600" name="T43"/>
                <a:gd fmla="*/ 34801161 w 21020" name="T44"/>
                <a:gd fmla="*/ 50477639 h 21600" name="T45"/>
                <a:gd fmla="*/ 63842377 w 21020" name="T46"/>
                <a:gd fmla="*/ 5305334 h 21600" name="T47"/>
                <a:gd fmla="*/ 40785944 w 21020" name="T48"/>
                <a:gd fmla="*/ 3857770 h 21600" name="T49"/>
                <a:gd fmla="*/ 30115888 w 21020" name="T50"/>
                <a:gd fmla="*/ 14023455 h 21600" name="T51"/>
                <a:gd fmla="*/ 30076156 w 21020" name="T52"/>
                <a:gd fmla="*/ 14081258 h 21600" name="T53"/>
                <a:gd fmla="*/ 5439238 w 21020" name="T54"/>
                <a:gd fmla="*/ 38995769 h 21600" name="T55"/>
                <a:gd fmla="*/ 0 w 21020" name="T56"/>
                <a:gd fmla="*/ 58620081 h 21600" name="T57"/>
                <a:gd fmla="*/ 10124526 w 21020" name="T58"/>
                <a:gd fmla="*/ 65433711 h 21600" name="T59"/>
                <a:gd fmla="*/ 32238580 w 21020" name="T60"/>
                <a:gd fmla="*/ 58760275 h 21600" name="T61"/>
                <a:gd fmla="*/ 63842377 w 21020" name="T62"/>
                <a:gd fmla="*/ 5305334 h 21600"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 fmla="*/ 0 60000 65536" name="T90"/>
                <a:gd fmla="*/ 0 60000 65536" name="T91"/>
                <a:gd fmla="*/ 0 60000 65536" name="T92"/>
                <a:gd fmla="*/ 0 60000 65536" name="T93"/>
                <a:gd fmla="*/ 0 60000 65536" name="T94"/>
                <a:gd fmla="*/ 0 60000 65536" name="T95"/>
              </a:gd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b="b" l="0" r="r" t="0"/>
              <a:pathLst>
                <a:path h="21600" w="2102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xtLst>
              <a:ext uri="{91240B29-F687-4F45-9708-019B960494DF}">
                <a14:hiddenLine w="9525">
                  <a:solidFill>
                    <a:srgbClr val="000000"/>
                  </a:solidFill>
                  <a:round/>
                  <a:headEnd/>
                  <a:tailEnd/>
                </a14:hiddenLine>
              </a:ext>
            </a:extLst>
          </p:spPr>
          <p:txBody>
            <a:bodyPr anchor="ctr" bIns="50800" lIns="50800" rIns="50800" tIns="50800"/>
            <a:lstStyle>
              <a:defPPr/>
            </a:lstStyle>
            <a:p>
              <a:pPr/>
              <a:endParaRPr altLang="en-US" lang="zh-CN"/>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10" presetSubtype="0">
                                  <p:stCondLst>
                                    <p:cond delay="0"/>
                                  </p:stCondLst>
                                  <p:childTnLst>
                                    <p:set>
                                      <p:cBhvr>
                                        <p:cTn dur="1" fill="hold" id="6">
                                          <p:stCondLst>
                                            <p:cond delay="0"/>
                                          </p:stCondLst>
                                        </p:cTn>
                                        <p:tgtEl>
                                          <p:spTgt spid="11269"/>
                                        </p:tgtEl>
                                        <p:attrNameLst>
                                          <p:attrName>style.visibility</p:attrName>
                                        </p:attrNameLst>
                                      </p:cBhvr>
                                      <p:to>
                                        <p:strVal val="visible"/>
                                      </p:to>
                                    </p:set>
                                    <p:animEffect filter="fade" transition="in">
                                      <p:cBhvr>
                                        <p:cTn dur="500" id="7"/>
                                        <p:tgtEl>
                                          <p:spTgt spid="11269"/>
                                        </p:tgtEl>
                                      </p:cBhvr>
                                    </p:animEffect>
                                  </p:childTnLst>
                                </p:cTn>
                              </p:par>
                            </p:childTnLst>
                          </p:cTn>
                        </p:par>
                        <p:par>
                          <p:cTn fill="hold" id="8" nodeType="afterGroup">
                            <p:stCondLst>
                              <p:cond delay="500"/>
                            </p:stCondLst>
                            <p:childTnLst>
                              <p:par>
                                <p:cTn fill="hold" id="9" nodeType="afterEffect" presetClass="entr" presetID="10" presetSubtype="0">
                                  <p:stCondLst>
                                    <p:cond delay="0"/>
                                  </p:stCondLst>
                                  <p:childTnLst>
                                    <p:set>
                                      <p:cBhvr>
                                        <p:cTn dur="1" fill="hold" id="10">
                                          <p:stCondLst>
                                            <p:cond delay="0"/>
                                          </p:stCondLst>
                                        </p:cTn>
                                        <p:tgtEl>
                                          <p:spTgt spid="11281"/>
                                        </p:tgtEl>
                                        <p:attrNameLst>
                                          <p:attrName>style.visibility</p:attrName>
                                        </p:attrNameLst>
                                      </p:cBhvr>
                                      <p:to>
                                        <p:strVal val="visible"/>
                                      </p:to>
                                    </p:set>
                                    <p:anim calcmode="lin" valueType="num">
                                      <p:cBhvr>
                                        <p:cTn dur="500" fill="hold" id="11"/>
                                        <p:tgtEl>
                                          <p:spTgt spid="11281"/>
                                        </p:tgtEl>
                                        <p:attrNameLst>
                                          <p:attrName>ppt_w</p:attrName>
                                        </p:attrNameLst>
                                      </p:cBhvr>
                                      <p:tavLst>
                                        <p:tav tm="0">
                                          <p:val>
                                            <p:fltVal val="0"/>
                                          </p:val>
                                        </p:tav>
                                        <p:tav tm="100000">
                                          <p:val>
                                            <p:strVal val="#ppt_w"/>
                                          </p:val>
                                        </p:tav>
                                      </p:tavLst>
                                    </p:anim>
                                    <p:anim calcmode="lin" valueType="num">
                                      <p:cBhvr>
                                        <p:cTn dur="500" fill="hold" id="12"/>
                                        <p:tgtEl>
                                          <p:spTgt spid="11281"/>
                                        </p:tgtEl>
                                        <p:attrNameLst>
                                          <p:attrName>ppt_h</p:attrName>
                                        </p:attrNameLst>
                                      </p:cBhvr>
                                      <p:tavLst>
                                        <p:tav tm="0">
                                          <p:val>
                                            <p:fltVal val="0"/>
                                          </p:val>
                                        </p:tav>
                                        <p:tav tm="100000">
                                          <p:val>
                                            <p:strVal val="#ppt_h"/>
                                          </p:val>
                                        </p:tav>
                                      </p:tavLst>
                                    </p:anim>
                                    <p:animEffect filter="fade" transition="in">
                                      <p:cBhvr>
                                        <p:cTn dur="500" id="13"/>
                                        <p:tgtEl>
                                          <p:spTgt spid="11281"/>
                                        </p:tgtEl>
                                      </p:cBhvr>
                                    </p:animEffect>
                                  </p:childTnLst>
                                </p:cTn>
                              </p:par>
                            </p:childTnLst>
                          </p:cTn>
                        </p:par>
                        <p:par>
                          <p:cTn fill="hold" id="14" nodeType="afterGroup">
                            <p:stCondLst>
                              <p:cond delay="1000"/>
                            </p:stCondLst>
                            <p:childTnLst>
                              <p:par>
                                <p:cTn fill="hold" grpId="0" id="15" nodeType="afterEffect" presetClass="entr" presetID="22" presetSubtype="8">
                                  <p:stCondLst>
                                    <p:cond delay="0"/>
                                  </p:stCondLst>
                                  <p:childTnLst>
                                    <p:set>
                                      <p:cBhvr>
                                        <p:cTn dur="1" fill="hold" id="16">
                                          <p:stCondLst>
                                            <p:cond delay="0"/>
                                          </p:stCondLst>
                                        </p:cTn>
                                        <p:tgtEl>
                                          <p:spTgt spid="11272"/>
                                        </p:tgtEl>
                                        <p:attrNameLst>
                                          <p:attrName>style.visibility</p:attrName>
                                        </p:attrNameLst>
                                      </p:cBhvr>
                                      <p:to>
                                        <p:strVal val="visible"/>
                                      </p:to>
                                    </p:set>
                                    <p:animEffect filter="wipe(left)" transition="in">
                                      <p:cBhvr>
                                        <p:cTn dur="500" id="17"/>
                                        <p:tgtEl>
                                          <p:spTgt spid="11272"/>
                                        </p:tgtEl>
                                      </p:cBhvr>
                                    </p:animEffect>
                                  </p:childTnLst>
                                </p:cTn>
                              </p:par>
                            </p:childTnLst>
                          </p:cTn>
                        </p:par>
                        <p:par>
                          <p:cTn fill="hold" id="18" nodeType="afterGroup">
                            <p:stCondLst>
                              <p:cond delay="1500"/>
                            </p:stCondLst>
                            <p:childTnLst>
                              <p:par>
                                <p:cTn fill="hold" id="19" nodeType="afterEffect" presetClass="entr" presetID="10" presetSubtype="0">
                                  <p:stCondLst>
                                    <p:cond delay="0"/>
                                  </p:stCondLst>
                                  <p:childTnLst>
                                    <p:set>
                                      <p:cBhvr>
                                        <p:cTn dur="1" fill="hold" id="20">
                                          <p:stCondLst>
                                            <p:cond delay="0"/>
                                          </p:stCondLst>
                                        </p:cTn>
                                        <p:tgtEl>
                                          <p:spTgt spid="11278"/>
                                        </p:tgtEl>
                                        <p:attrNameLst>
                                          <p:attrName>style.visibility</p:attrName>
                                        </p:attrNameLst>
                                      </p:cBhvr>
                                      <p:to>
                                        <p:strVal val="visible"/>
                                      </p:to>
                                    </p:set>
                                    <p:anim calcmode="lin" valueType="num">
                                      <p:cBhvr>
                                        <p:cTn dur="500" fill="hold" id="21"/>
                                        <p:tgtEl>
                                          <p:spTgt spid="11278"/>
                                        </p:tgtEl>
                                        <p:attrNameLst>
                                          <p:attrName>ppt_w</p:attrName>
                                        </p:attrNameLst>
                                      </p:cBhvr>
                                      <p:tavLst>
                                        <p:tav tm="0">
                                          <p:val>
                                            <p:fltVal val="0"/>
                                          </p:val>
                                        </p:tav>
                                        <p:tav tm="100000">
                                          <p:val>
                                            <p:strVal val="#ppt_w"/>
                                          </p:val>
                                        </p:tav>
                                      </p:tavLst>
                                    </p:anim>
                                    <p:anim calcmode="lin" valueType="num">
                                      <p:cBhvr>
                                        <p:cTn dur="500" fill="hold" id="22"/>
                                        <p:tgtEl>
                                          <p:spTgt spid="11278"/>
                                        </p:tgtEl>
                                        <p:attrNameLst>
                                          <p:attrName>ppt_h</p:attrName>
                                        </p:attrNameLst>
                                      </p:cBhvr>
                                      <p:tavLst>
                                        <p:tav tm="0">
                                          <p:val>
                                            <p:fltVal val="0"/>
                                          </p:val>
                                        </p:tav>
                                        <p:tav tm="100000">
                                          <p:val>
                                            <p:strVal val="#ppt_h"/>
                                          </p:val>
                                        </p:tav>
                                      </p:tavLst>
                                    </p:anim>
                                    <p:animEffect filter="fade" transition="in">
                                      <p:cBhvr>
                                        <p:cTn dur="500" id="23"/>
                                        <p:tgtEl>
                                          <p:spTgt spid="11278"/>
                                        </p:tgtEl>
                                      </p:cBhvr>
                                    </p:animEffect>
                                  </p:childTnLst>
                                </p:cTn>
                              </p:par>
                            </p:childTnLst>
                          </p:cTn>
                        </p:par>
                        <p:par>
                          <p:cTn fill="hold" id="24" nodeType="afterGroup">
                            <p:stCondLst>
                              <p:cond delay="2000"/>
                            </p:stCondLst>
                            <p:childTnLst>
                              <p:par>
                                <p:cTn fill="hold" grpId="0" id="25" nodeType="afterEffect" presetClass="entr" presetID="22" presetSubtype="8">
                                  <p:stCondLst>
                                    <p:cond delay="0"/>
                                  </p:stCondLst>
                                  <p:childTnLst>
                                    <p:set>
                                      <p:cBhvr>
                                        <p:cTn dur="1" fill="hold" id="26">
                                          <p:stCondLst>
                                            <p:cond delay="0"/>
                                          </p:stCondLst>
                                        </p:cTn>
                                        <p:tgtEl>
                                          <p:spTgt spid="11273"/>
                                        </p:tgtEl>
                                        <p:attrNameLst>
                                          <p:attrName>style.visibility</p:attrName>
                                        </p:attrNameLst>
                                      </p:cBhvr>
                                      <p:to>
                                        <p:strVal val="visible"/>
                                      </p:to>
                                    </p:set>
                                    <p:animEffect filter="wipe(left)" transition="in">
                                      <p:cBhvr>
                                        <p:cTn dur="500" id="27"/>
                                        <p:tgtEl>
                                          <p:spTgt spid="11273"/>
                                        </p:tgtEl>
                                      </p:cBhvr>
                                    </p:animEffect>
                                  </p:childTnLst>
                                </p:cTn>
                              </p:par>
                            </p:childTnLst>
                          </p:cTn>
                        </p:par>
                        <p:par>
                          <p:cTn fill="hold" id="28" nodeType="afterGroup">
                            <p:stCondLst>
                              <p:cond delay="2500"/>
                            </p:stCondLst>
                            <p:childTnLst>
                              <p:par>
                                <p:cTn fill="hold" id="29" nodeType="afterEffect" presetClass="entr" presetID="10" presetSubtype="0">
                                  <p:stCondLst>
                                    <p:cond delay="0"/>
                                  </p:stCondLst>
                                  <p:childTnLst>
                                    <p:set>
                                      <p:cBhvr>
                                        <p:cTn dur="1" fill="hold" id="30">
                                          <p:stCondLst>
                                            <p:cond delay="0"/>
                                          </p:stCondLst>
                                        </p:cTn>
                                        <p:tgtEl>
                                          <p:spTgt spid="11275"/>
                                        </p:tgtEl>
                                        <p:attrNameLst>
                                          <p:attrName>style.visibility</p:attrName>
                                        </p:attrNameLst>
                                      </p:cBhvr>
                                      <p:to>
                                        <p:strVal val="visible"/>
                                      </p:to>
                                    </p:set>
                                    <p:anim calcmode="lin" valueType="num">
                                      <p:cBhvr>
                                        <p:cTn dur="500" fill="hold" id="31"/>
                                        <p:tgtEl>
                                          <p:spTgt spid="11275"/>
                                        </p:tgtEl>
                                        <p:attrNameLst>
                                          <p:attrName>ppt_w</p:attrName>
                                        </p:attrNameLst>
                                      </p:cBhvr>
                                      <p:tavLst>
                                        <p:tav tm="0">
                                          <p:val>
                                            <p:fltVal val="0"/>
                                          </p:val>
                                        </p:tav>
                                        <p:tav tm="100000">
                                          <p:val>
                                            <p:strVal val="#ppt_w"/>
                                          </p:val>
                                        </p:tav>
                                      </p:tavLst>
                                    </p:anim>
                                    <p:anim calcmode="lin" valueType="num">
                                      <p:cBhvr>
                                        <p:cTn dur="500" fill="hold" id="32"/>
                                        <p:tgtEl>
                                          <p:spTgt spid="11275"/>
                                        </p:tgtEl>
                                        <p:attrNameLst>
                                          <p:attrName>ppt_h</p:attrName>
                                        </p:attrNameLst>
                                      </p:cBhvr>
                                      <p:tavLst>
                                        <p:tav tm="0">
                                          <p:val>
                                            <p:fltVal val="0"/>
                                          </p:val>
                                        </p:tav>
                                        <p:tav tm="100000">
                                          <p:val>
                                            <p:strVal val="#ppt_h"/>
                                          </p:val>
                                        </p:tav>
                                      </p:tavLst>
                                    </p:anim>
                                    <p:animEffect filter="fade" transition="in">
                                      <p:cBhvr>
                                        <p:cTn dur="500" id="33"/>
                                        <p:tgtEl>
                                          <p:spTgt spid="11275"/>
                                        </p:tgtEl>
                                      </p:cBhvr>
                                    </p:animEffect>
                                  </p:childTnLst>
                                </p:cTn>
                              </p:par>
                            </p:childTnLst>
                          </p:cTn>
                        </p:par>
                        <p:par>
                          <p:cTn fill="hold" id="34" nodeType="afterGroup">
                            <p:stCondLst>
                              <p:cond delay="3000"/>
                            </p:stCondLst>
                            <p:childTnLst>
                              <p:par>
                                <p:cTn fill="hold" grpId="0" id="35" nodeType="afterEffect" presetClass="entr" presetID="22" presetSubtype="8">
                                  <p:stCondLst>
                                    <p:cond delay="0"/>
                                  </p:stCondLst>
                                  <p:childTnLst>
                                    <p:set>
                                      <p:cBhvr>
                                        <p:cTn dur="1" fill="hold" id="36">
                                          <p:stCondLst>
                                            <p:cond delay="0"/>
                                          </p:stCondLst>
                                        </p:cTn>
                                        <p:tgtEl>
                                          <p:spTgt spid="11274"/>
                                        </p:tgtEl>
                                        <p:attrNameLst>
                                          <p:attrName>style.visibility</p:attrName>
                                        </p:attrNameLst>
                                      </p:cBhvr>
                                      <p:to>
                                        <p:strVal val="visible"/>
                                      </p:to>
                                    </p:set>
                                    <p:animEffect filter="wipe(left)" transition="in">
                                      <p:cBhvr>
                                        <p:cTn dur="500" id="37"/>
                                        <p:tgtEl>
                                          <p:spTgt spid="1127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1272"/>
      <p:bldP grpId="0" spid="11273"/>
      <p:bldP grpId="0" spid="11274"/>
    </p:bldLst>
  </p:timing>
</p:sld>
</file>

<file path=ppt/slides/slide6.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0242"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DC4437"/>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0243" name="矩形 2"/>
          <p:cNvSpPr>
            <a:spLocks noChangeArrowheads="1"/>
          </p:cNvSpPr>
          <p:nvPr/>
        </p:nvSpPr>
        <p:spPr bwMode="auto">
          <a:xfrm>
            <a:off x="0" y="6678613"/>
            <a:ext cx="12192000" cy="179387"/>
          </a:xfrm>
          <a:prstGeom prst="rect">
            <a:avLst/>
          </a:prstGeom>
          <a:solidFill>
            <a:srgbClr val="DC4437"/>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0244"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pic>
        <p:nvPicPr>
          <p:cNvPr id="12293" name="Group 17"/>
          <p:cNvPicPr>
            <a:picLocks noChangeArrowheads="1"/>
          </p:cNvPicPr>
          <p:nvPr/>
        </p:nvPicPr>
        <p:blipFill>
          <a:blip r:embed="rId2">
            <a:extLst>
              <a:ext uri="{28A0092B-C50C-407E-A947-70E740481C1C}">
                <a14:useLocalDpi val="0"/>
              </a:ext>
            </a:extLst>
          </a:blip>
          <a:stretch>
            <a:fillRect/>
          </a:stretch>
        </p:blipFill>
        <p:spPr bwMode="auto">
          <a:xfrm>
            <a:off x="7577138" y="1298575"/>
            <a:ext cx="3687762" cy="53768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nvGrpSpPr>
          <p:cNvPr id="12294" name="组合 22"/>
          <p:cNvGrpSpPr/>
          <p:nvPr/>
        </p:nvGrpSpPr>
        <p:grpSpPr>
          <a:xfrm>
            <a:off x="804863" y="2293938"/>
            <a:ext cx="6146800" cy="846137"/>
            <a:chExt cx="6147062" cy="846386"/>
          </a:xfrm>
        </p:grpSpPr>
        <p:sp>
          <p:nvSpPr>
            <p:cNvPr id="10253" name="Freeform 19"/>
            <p:cNvSpPr>
              <a:spLocks noEditPoints="1"/>
            </p:cNvSpPr>
            <p:nvPr/>
          </p:nvSpPr>
          <p:spPr bwMode="auto">
            <a:xfrm>
              <a:off x="0" y="43520"/>
              <a:ext cx="756237" cy="759347"/>
            </a:xfrm>
            <a:custGeom>
              <a:gdLst>
                <a:gd fmla="*/ 2147483647 w 171" name="T0"/>
                <a:gd fmla="*/ 2147483647 h 171" name="T1"/>
                <a:gd fmla="*/ 2147483647 w 171" name="T2"/>
                <a:gd fmla="*/ 2147483647 h 171" name="T3"/>
                <a:gd fmla="*/ 2147483647 w 171" name="T4"/>
                <a:gd fmla="*/ 2147483647 h 171" name="T5"/>
                <a:gd fmla="*/ 2147483647 w 171" name="T6"/>
                <a:gd fmla="*/ 2147483647 h 171" name="T7"/>
                <a:gd fmla="*/ 2147483647 w 171" name="T8"/>
                <a:gd fmla="*/ 2147483647 h 171" name="T9"/>
                <a:gd fmla="*/ 2147483647 w 171" name="T10"/>
                <a:gd fmla="*/ 2147483647 h 171" name="T11"/>
                <a:gd fmla="*/ 2147483647 w 171" name="T12"/>
                <a:gd fmla="*/ 2147483647 h 171" name="T13"/>
                <a:gd fmla="*/ 2147483647 w 171" name="T14"/>
                <a:gd fmla="*/ 2147483647 h 171" name="T15"/>
                <a:gd fmla="*/ 2147483647 w 171" name="T16"/>
                <a:gd fmla="*/ 2147483647 h 171" name="T17"/>
                <a:gd fmla="*/ 2147483647 w 171" name="T18"/>
                <a:gd fmla="*/ 2147483647 h 171" name="T19"/>
                <a:gd fmla="*/ 2147483647 w 171" name="T20"/>
                <a:gd fmla="*/ 2147483647 h 171" name="T21"/>
                <a:gd fmla="*/ 2147483647 w 171" name="T22"/>
                <a:gd fmla="*/ 2147483647 h 171" name="T23"/>
                <a:gd fmla="*/ 2147483647 w 171" name="T24"/>
                <a:gd fmla="*/ 2147483647 h 171" name="T25"/>
                <a:gd fmla="*/ 2147483647 w 171" name="T26"/>
                <a:gd fmla="*/ 2147483647 h 171" name="T27"/>
                <a:gd fmla="*/ 2147483647 w 171" name="T28"/>
                <a:gd fmla="*/ 2147483647 h 171" name="T29"/>
                <a:gd fmla="*/ 2147483647 w 171" name="T30"/>
                <a:gd fmla="*/ 0 h 171" name="T31"/>
                <a:gd fmla="*/ 2147483647 w 171" name="T32"/>
                <a:gd fmla="*/ 2147483647 h 171" name="T33"/>
                <a:gd fmla="*/ 2147483647 w 171" name="T34"/>
                <a:gd fmla="*/ 2147483647 h 171" name="T35"/>
                <a:gd fmla="*/ 2147483647 w 171" name="T36"/>
                <a:gd fmla="*/ 2147483647 h 171" name="T37"/>
                <a:gd fmla="*/ 2147483647 w 171" name="T38"/>
                <a:gd fmla="*/ 2147483647 h 171" name="T39"/>
                <a:gd fmla="*/ 2147483647 w 171" name="T40"/>
                <a:gd fmla="*/ 2147483647 h 171" name="T41"/>
                <a:gd fmla="*/ 2147483647 w 171" name="T42"/>
                <a:gd fmla="*/ 2147483647 h 171" name="T43"/>
                <a:gd fmla="*/ 2147483647 w 171" name="T44"/>
                <a:gd fmla="*/ 2147483647 h 171" name="T45"/>
                <a:gd fmla="*/ 2147483647 w 171" name="T46"/>
                <a:gd fmla="*/ 2147483647 h 171" name="T47"/>
                <a:gd fmla="*/ 2147483647 w 171" name="T48"/>
                <a:gd fmla="*/ 2147483647 h 171" name="T49"/>
                <a:gd fmla="*/ 2147483647 w 171" name="T50"/>
                <a:gd fmla="*/ 2147483647 h 171" name="T51"/>
                <a:gd fmla="*/ 2147483647 w 171" name="T52"/>
                <a:gd fmla="*/ 2147483647 h 171" name="T53"/>
                <a:gd fmla="*/ 2147483647 w 171" name="T54"/>
                <a:gd fmla="*/ 2147483647 h 171" name="T55"/>
                <a:gd fmla="*/ 2147483647 w 171" name="T56"/>
                <a:gd fmla="*/ 2147483647 h 171" name="T57"/>
                <a:gd fmla="*/ 2147483647 w 171" name="T58"/>
                <a:gd fmla="*/ 2147483647 h 171" name="T59"/>
                <a:gd fmla="*/ 0 w 171" name="T60"/>
                <a:gd fmla="*/ 2147483647 h 171" name="T61"/>
                <a:gd fmla="*/ 2147483647 w 171" name="T62"/>
                <a:gd fmla="*/ 2147483647 h 171" name="T63"/>
                <a:gd fmla="*/ 2147483647 w 171" name="T64"/>
                <a:gd fmla="*/ 2147483647 h 171" name="T65"/>
                <a:gd fmla="*/ 2147483647 w 171" name="T66"/>
                <a:gd fmla="*/ 2147483647 h 171" name="T67"/>
                <a:gd fmla="*/ 2147483647 w 171" name="T68"/>
                <a:gd fmla="*/ 2147483647 h 171" name="T69"/>
                <a:gd fmla="*/ 2147483647 w 171" name="T70"/>
                <a:gd fmla="*/ 2147483647 h 171" name="T71"/>
                <a:gd fmla="*/ 2147483647 w 171" name="T72"/>
                <a:gd fmla="*/ 2147483647 h 171" name="T73"/>
                <a:gd fmla="*/ 2147483647 w 171" name="T74"/>
                <a:gd fmla="*/ 2147483647 h 171" name="T75"/>
                <a:gd fmla="*/ 2147483647 w 171" name="T76"/>
                <a:gd fmla="*/ 2147483647 h 171" name="T77"/>
                <a:gd fmla="*/ 2147483647 w 171" name="T78"/>
                <a:gd fmla="*/ 2147483647 h 171" name="T79"/>
                <a:gd fmla="*/ 2147483647 w 171" name="T80"/>
                <a:gd fmla="*/ 2147483647 h 171" name="T81"/>
                <a:gd fmla="*/ 2147483647 w 171" name="T82"/>
                <a:gd fmla="*/ 2147483647 h 171" name="T83"/>
                <a:gd fmla="*/ 2147483647 w 171" name="T84"/>
                <a:gd fmla="*/ 2147483647 h 171" name="T85"/>
                <a:gd fmla="*/ 2147483647 w 171" name="T86"/>
                <a:gd fmla="*/ 2147483647 h 171" name="T87"/>
                <a:gd fmla="*/ 2147483647 w 171" name="T88"/>
                <a:gd fmla="*/ 2147483647 h 171" name="T89"/>
                <a:gd fmla="*/ 2147483647 w 171" name="T90"/>
                <a:gd fmla="*/ 2147483647 h 171" name="T91"/>
                <a:gd fmla="*/ 2147483647 w 171" name="T92"/>
                <a:gd fmla="*/ 2147483647 h 171" name="T93"/>
                <a:gd fmla="*/ 2147483647 w 171" name="T94"/>
                <a:gd fmla="*/ 2147483647 h 171" name="T95"/>
                <a:gd fmla="*/ 2147483647 w 171" name="T96"/>
                <a:gd fmla="*/ 2147483647 h 171" name="T97"/>
                <a:gd fmla="*/ 2147483647 w 171" name="T98"/>
                <a:gd fmla="*/ 2147483647 h 171" name="T99"/>
                <a:gd fmla="*/ 2147483647 w 171" name="T100"/>
                <a:gd fmla="*/ 2147483647 h 171" name="T101"/>
                <a:gd fmla="*/ 2147483647 w 171" name="T102"/>
                <a:gd fmla="*/ 2147483647 h 171" name="T103"/>
                <a:gd fmla="*/ 2147483647 w 171" name="T104"/>
                <a:gd fmla="*/ 2147483647 h 171" name="T105"/>
                <a:gd fmla="*/ 2147483647 w 171" name="T106"/>
                <a:gd fmla="*/ 2147483647 h 171" name="T107"/>
                <a:gd fmla="*/ 2147483647 w 171" name="T108"/>
                <a:gd fmla="*/ 2147483647 h 171" name="T109"/>
                <a:gd fmla="*/ 2147483647 w 171" name="T110"/>
                <a:gd fmla="*/ 2147483647 h 171" name="T111"/>
                <a:gd fmla="*/ 2147483647 w 171" name="T112"/>
                <a:gd fmla="*/ 2147483647 h 171" name="T113"/>
                <a:gd fmla="*/ 2147483647 w 171" name="T114"/>
                <a:gd fmla="*/ 2147483647 h 171" name="T115"/>
                <a:gd fmla="*/ 2147483647 w 171" name="T116"/>
                <a:gd fmla="*/ 2147483647 h 171" name="T117"/>
                <a:gd fmla="*/ 2147483647 w 171" name="T118"/>
                <a:gd fmla="*/ 2147483647 h 171" name="T119"/>
                <a:gd fmla="*/ 2147483647 w 171" name="T120"/>
                <a:gd fmla="*/ 2147483647 h 171" name="T121"/>
                <a:gd fmla="*/ 2147483647 w 171" name="T122"/>
                <a:gd fmla="*/ 2147483647 h 171" name="T123"/>
                <a:gd fmla="*/ 2147483647 w 171" name="T124"/>
                <a:gd fmla="*/ 2147483647 h 171"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60000 65536" name="T186"/>
                <a:gd fmla="*/ 0 60000 65536" name="T187"/>
                <a:gd fmla="*/ 0 60000 65536" name="T188"/>
                <a:gd fmla="*/ 0 w 171" name="T189"/>
                <a:gd fmla="*/ 0 h 171" name="T190"/>
                <a:gd fmla="*/ 171 w 171" name="T191"/>
                <a:gd fmla="*/ 171 h 171" name="T192"/>
              </a:gd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b="T192" l="T189" r="T191" t="T190"/>
              <a:pathLst>
                <a:path h="171" w="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0254" name="文本框 56"/>
            <p:cNvSpPr txBox="1">
              <a:spLocks noChangeArrowheads="1"/>
            </p:cNvSpPr>
            <p:nvPr/>
          </p:nvSpPr>
          <p:spPr bwMode="auto">
            <a:xfrm>
              <a:off x="896975" y="0"/>
              <a:ext cx="5250087" cy="1463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A6A6A6"/>
                  </a:solidFill>
                  <a:latin charset="-122" pitchFamily="34" typeface="微软雅黑"/>
                  <a:ea charset="-122" pitchFamily="34" typeface="微软雅黑"/>
                </a:rPr>
                <a:t>此处输入标题</a:t>
              </a:r>
            </a:p>
            <a:p>
              <a:pPr eaLnBrk="1" hangingPunct="1"/>
              <a:endParaRPr altLang="en-US" b="1" lang="zh-CN">
                <a:solidFill>
                  <a:srgbClr val="A6A6A6"/>
                </a:solidFill>
                <a:latin charset="-122" pitchFamily="34" typeface="微软雅黑"/>
                <a:ea charset="-122" pitchFamily="34" typeface="微软雅黑"/>
              </a:endParaRPr>
            </a:p>
            <a:p>
              <a:pP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grpSp>
      <p:grpSp>
        <p:nvGrpSpPr>
          <p:cNvPr id="12297" name="组合 23"/>
          <p:cNvGrpSpPr/>
          <p:nvPr/>
        </p:nvGrpSpPr>
        <p:grpSpPr>
          <a:xfrm>
            <a:off x="804863" y="3578225"/>
            <a:ext cx="6146800" cy="846138"/>
            <a:chExt cx="6147062" cy="846386"/>
          </a:xfrm>
        </p:grpSpPr>
        <p:sp>
          <p:nvSpPr>
            <p:cNvPr id="10251" name="Freeform 19"/>
            <p:cNvSpPr>
              <a:spLocks noEditPoints="1"/>
            </p:cNvSpPr>
            <p:nvPr/>
          </p:nvSpPr>
          <p:spPr bwMode="auto">
            <a:xfrm>
              <a:off x="0" y="43520"/>
              <a:ext cx="756237" cy="759347"/>
            </a:xfrm>
            <a:custGeom>
              <a:gdLst>
                <a:gd fmla="*/ 2147483647 w 171" name="T0"/>
                <a:gd fmla="*/ 2147483647 h 171" name="T1"/>
                <a:gd fmla="*/ 2147483647 w 171" name="T2"/>
                <a:gd fmla="*/ 2147483647 h 171" name="T3"/>
                <a:gd fmla="*/ 2147483647 w 171" name="T4"/>
                <a:gd fmla="*/ 2147483647 h 171" name="T5"/>
                <a:gd fmla="*/ 2147483647 w 171" name="T6"/>
                <a:gd fmla="*/ 2147483647 h 171" name="T7"/>
                <a:gd fmla="*/ 2147483647 w 171" name="T8"/>
                <a:gd fmla="*/ 2147483647 h 171" name="T9"/>
                <a:gd fmla="*/ 2147483647 w 171" name="T10"/>
                <a:gd fmla="*/ 2147483647 h 171" name="T11"/>
                <a:gd fmla="*/ 2147483647 w 171" name="T12"/>
                <a:gd fmla="*/ 2147483647 h 171" name="T13"/>
                <a:gd fmla="*/ 2147483647 w 171" name="T14"/>
                <a:gd fmla="*/ 2147483647 h 171" name="T15"/>
                <a:gd fmla="*/ 2147483647 w 171" name="T16"/>
                <a:gd fmla="*/ 2147483647 h 171" name="T17"/>
                <a:gd fmla="*/ 2147483647 w 171" name="T18"/>
                <a:gd fmla="*/ 2147483647 h 171" name="T19"/>
                <a:gd fmla="*/ 2147483647 w 171" name="T20"/>
                <a:gd fmla="*/ 2147483647 h 171" name="T21"/>
                <a:gd fmla="*/ 2147483647 w 171" name="T22"/>
                <a:gd fmla="*/ 2147483647 h 171" name="T23"/>
                <a:gd fmla="*/ 2147483647 w 171" name="T24"/>
                <a:gd fmla="*/ 2147483647 h 171" name="T25"/>
                <a:gd fmla="*/ 2147483647 w 171" name="T26"/>
                <a:gd fmla="*/ 2147483647 h 171" name="T27"/>
                <a:gd fmla="*/ 2147483647 w 171" name="T28"/>
                <a:gd fmla="*/ 2147483647 h 171" name="T29"/>
                <a:gd fmla="*/ 2147483647 w 171" name="T30"/>
                <a:gd fmla="*/ 0 h 171" name="T31"/>
                <a:gd fmla="*/ 2147483647 w 171" name="T32"/>
                <a:gd fmla="*/ 2147483647 h 171" name="T33"/>
                <a:gd fmla="*/ 2147483647 w 171" name="T34"/>
                <a:gd fmla="*/ 2147483647 h 171" name="T35"/>
                <a:gd fmla="*/ 2147483647 w 171" name="T36"/>
                <a:gd fmla="*/ 2147483647 h 171" name="T37"/>
                <a:gd fmla="*/ 2147483647 w 171" name="T38"/>
                <a:gd fmla="*/ 2147483647 h 171" name="T39"/>
                <a:gd fmla="*/ 2147483647 w 171" name="T40"/>
                <a:gd fmla="*/ 2147483647 h 171" name="T41"/>
                <a:gd fmla="*/ 2147483647 w 171" name="T42"/>
                <a:gd fmla="*/ 2147483647 h 171" name="T43"/>
                <a:gd fmla="*/ 2147483647 w 171" name="T44"/>
                <a:gd fmla="*/ 2147483647 h 171" name="T45"/>
                <a:gd fmla="*/ 2147483647 w 171" name="T46"/>
                <a:gd fmla="*/ 2147483647 h 171" name="T47"/>
                <a:gd fmla="*/ 2147483647 w 171" name="T48"/>
                <a:gd fmla="*/ 2147483647 h 171" name="T49"/>
                <a:gd fmla="*/ 2147483647 w 171" name="T50"/>
                <a:gd fmla="*/ 2147483647 h 171" name="T51"/>
                <a:gd fmla="*/ 2147483647 w 171" name="T52"/>
                <a:gd fmla="*/ 2147483647 h 171" name="T53"/>
                <a:gd fmla="*/ 2147483647 w 171" name="T54"/>
                <a:gd fmla="*/ 2147483647 h 171" name="T55"/>
                <a:gd fmla="*/ 2147483647 w 171" name="T56"/>
                <a:gd fmla="*/ 2147483647 h 171" name="T57"/>
                <a:gd fmla="*/ 2147483647 w 171" name="T58"/>
                <a:gd fmla="*/ 2147483647 h 171" name="T59"/>
                <a:gd fmla="*/ 0 w 171" name="T60"/>
                <a:gd fmla="*/ 2147483647 h 171" name="T61"/>
                <a:gd fmla="*/ 2147483647 w 171" name="T62"/>
                <a:gd fmla="*/ 2147483647 h 171" name="T63"/>
                <a:gd fmla="*/ 2147483647 w 171" name="T64"/>
                <a:gd fmla="*/ 2147483647 h 171" name="T65"/>
                <a:gd fmla="*/ 2147483647 w 171" name="T66"/>
                <a:gd fmla="*/ 2147483647 h 171" name="T67"/>
                <a:gd fmla="*/ 2147483647 w 171" name="T68"/>
                <a:gd fmla="*/ 2147483647 h 171" name="T69"/>
                <a:gd fmla="*/ 2147483647 w 171" name="T70"/>
                <a:gd fmla="*/ 2147483647 h 171" name="T71"/>
                <a:gd fmla="*/ 2147483647 w 171" name="T72"/>
                <a:gd fmla="*/ 2147483647 h 171" name="T73"/>
                <a:gd fmla="*/ 2147483647 w 171" name="T74"/>
                <a:gd fmla="*/ 2147483647 h 171" name="T75"/>
                <a:gd fmla="*/ 2147483647 w 171" name="T76"/>
                <a:gd fmla="*/ 2147483647 h 171" name="T77"/>
                <a:gd fmla="*/ 2147483647 w 171" name="T78"/>
                <a:gd fmla="*/ 2147483647 h 171" name="T79"/>
                <a:gd fmla="*/ 2147483647 w 171" name="T80"/>
                <a:gd fmla="*/ 2147483647 h 171" name="T81"/>
                <a:gd fmla="*/ 2147483647 w 171" name="T82"/>
                <a:gd fmla="*/ 2147483647 h 171" name="T83"/>
                <a:gd fmla="*/ 2147483647 w 171" name="T84"/>
                <a:gd fmla="*/ 2147483647 h 171" name="T85"/>
                <a:gd fmla="*/ 2147483647 w 171" name="T86"/>
                <a:gd fmla="*/ 2147483647 h 171" name="T87"/>
                <a:gd fmla="*/ 2147483647 w 171" name="T88"/>
                <a:gd fmla="*/ 2147483647 h 171" name="T89"/>
                <a:gd fmla="*/ 2147483647 w 171" name="T90"/>
                <a:gd fmla="*/ 2147483647 h 171" name="T91"/>
                <a:gd fmla="*/ 2147483647 w 171" name="T92"/>
                <a:gd fmla="*/ 2147483647 h 171" name="T93"/>
                <a:gd fmla="*/ 2147483647 w 171" name="T94"/>
                <a:gd fmla="*/ 2147483647 h 171" name="T95"/>
                <a:gd fmla="*/ 2147483647 w 171" name="T96"/>
                <a:gd fmla="*/ 2147483647 h 171" name="T97"/>
                <a:gd fmla="*/ 2147483647 w 171" name="T98"/>
                <a:gd fmla="*/ 2147483647 h 171" name="T99"/>
                <a:gd fmla="*/ 2147483647 w 171" name="T100"/>
                <a:gd fmla="*/ 2147483647 h 171" name="T101"/>
                <a:gd fmla="*/ 2147483647 w 171" name="T102"/>
                <a:gd fmla="*/ 2147483647 h 171" name="T103"/>
                <a:gd fmla="*/ 2147483647 w 171" name="T104"/>
                <a:gd fmla="*/ 2147483647 h 171" name="T105"/>
                <a:gd fmla="*/ 2147483647 w 171" name="T106"/>
                <a:gd fmla="*/ 2147483647 h 171" name="T107"/>
                <a:gd fmla="*/ 2147483647 w 171" name="T108"/>
                <a:gd fmla="*/ 2147483647 h 171" name="T109"/>
                <a:gd fmla="*/ 2147483647 w 171" name="T110"/>
                <a:gd fmla="*/ 2147483647 h 171" name="T111"/>
                <a:gd fmla="*/ 2147483647 w 171" name="T112"/>
                <a:gd fmla="*/ 2147483647 h 171" name="T113"/>
                <a:gd fmla="*/ 2147483647 w 171" name="T114"/>
                <a:gd fmla="*/ 2147483647 h 171" name="T115"/>
                <a:gd fmla="*/ 2147483647 w 171" name="T116"/>
                <a:gd fmla="*/ 2147483647 h 171" name="T117"/>
                <a:gd fmla="*/ 2147483647 w 171" name="T118"/>
                <a:gd fmla="*/ 2147483647 h 171" name="T119"/>
                <a:gd fmla="*/ 2147483647 w 171" name="T120"/>
                <a:gd fmla="*/ 2147483647 h 171" name="T121"/>
                <a:gd fmla="*/ 2147483647 w 171" name="T122"/>
                <a:gd fmla="*/ 2147483647 h 171" name="T123"/>
                <a:gd fmla="*/ 2147483647 w 171" name="T124"/>
                <a:gd fmla="*/ 2147483647 h 171"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60000 65536" name="T186"/>
                <a:gd fmla="*/ 0 60000 65536" name="T187"/>
                <a:gd fmla="*/ 0 60000 65536" name="T188"/>
                <a:gd fmla="*/ 0 w 171" name="T189"/>
                <a:gd fmla="*/ 0 h 171" name="T190"/>
                <a:gd fmla="*/ 171 w 171" name="T191"/>
                <a:gd fmla="*/ 171 h 171" name="T192"/>
              </a:gd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b="T192" l="T189" r="T191" t="T190"/>
              <a:pathLst>
                <a:path h="171" w="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0252" name="文本框 56"/>
            <p:cNvSpPr txBox="1">
              <a:spLocks noChangeArrowheads="1"/>
            </p:cNvSpPr>
            <p:nvPr/>
          </p:nvSpPr>
          <p:spPr bwMode="auto">
            <a:xfrm>
              <a:off x="896975" y="0"/>
              <a:ext cx="5250087" cy="14634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A6A6A6"/>
                  </a:solidFill>
                  <a:latin charset="-122" pitchFamily="34" typeface="微软雅黑"/>
                  <a:ea charset="-122" pitchFamily="34" typeface="微软雅黑"/>
                </a:rPr>
                <a:t>此处输入标题</a:t>
              </a:r>
            </a:p>
            <a:p>
              <a:pPr eaLnBrk="1" hangingPunct="1"/>
              <a:endParaRPr altLang="en-US" b="1" lang="zh-CN">
                <a:solidFill>
                  <a:srgbClr val="A6A6A6"/>
                </a:solidFill>
                <a:latin charset="-122" pitchFamily="34" typeface="微软雅黑"/>
                <a:ea charset="-122" pitchFamily="34" typeface="微软雅黑"/>
              </a:endParaRPr>
            </a:p>
            <a:p>
              <a:pP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grpSp>
      <p:grpSp>
        <p:nvGrpSpPr>
          <p:cNvPr id="12300" name="组合 26"/>
          <p:cNvGrpSpPr/>
          <p:nvPr/>
        </p:nvGrpSpPr>
        <p:grpSpPr>
          <a:xfrm>
            <a:off x="804863" y="4862513"/>
            <a:ext cx="6146800" cy="846137"/>
            <a:chExt cx="6147062" cy="846386"/>
          </a:xfrm>
        </p:grpSpPr>
        <p:sp>
          <p:nvSpPr>
            <p:cNvPr id="10249" name="Freeform 19"/>
            <p:cNvSpPr>
              <a:spLocks noEditPoints="1"/>
            </p:cNvSpPr>
            <p:nvPr/>
          </p:nvSpPr>
          <p:spPr bwMode="auto">
            <a:xfrm>
              <a:off x="0" y="43520"/>
              <a:ext cx="756237" cy="759347"/>
            </a:xfrm>
            <a:custGeom>
              <a:gdLst>
                <a:gd fmla="*/ 2147483647 w 171" name="T0"/>
                <a:gd fmla="*/ 2147483647 h 171" name="T1"/>
                <a:gd fmla="*/ 2147483647 w 171" name="T2"/>
                <a:gd fmla="*/ 2147483647 h 171" name="T3"/>
                <a:gd fmla="*/ 2147483647 w 171" name="T4"/>
                <a:gd fmla="*/ 2147483647 h 171" name="T5"/>
                <a:gd fmla="*/ 2147483647 w 171" name="T6"/>
                <a:gd fmla="*/ 2147483647 h 171" name="T7"/>
                <a:gd fmla="*/ 2147483647 w 171" name="T8"/>
                <a:gd fmla="*/ 2147483647 h 171" name="T9"/>
                <a:gd fmla="*/ 2147483647 w 171" name="T10"/>
                <a:gd fmla="*/ 2147483647 h 171" name="T11"/>
                <a:gd fmla="*/ 2147483647 w 171" name="T12"/>
                <a:gd fmla="*/ 2147483647 h 171" name="T13"/>
                <a:gd fmla="*/ 2147483647 w 171" name="T14"/>
                <a:gd fmla="*/ 2147483647 h 171" name="T15"/>
                <a:gd fmla="*/ 2147483647 w 171" name="T16"/>
                <a:gd fmla="*/ 2147483647 h 171" name="T17"/>
                <a:gd fmla="*/ 2147483647 w 171" name="T18"/>
                <a:gd fmla="*/ 2147483647 h 171" name="T19"/>
                <a:gd fmla="*/ 2147483647 w 171" name="T20"/>
                <a:gd fmla="*/ 2147483647 h 171" name="T21"/>
                <a:gd fmla="*/ 2147483647 w 171" name="T22"/>
                <a:gd fmla="*/ 2147483647 h 171" name="T23"/>
                <a:gd fmla="*/ 2147483647 w 171" name="T24"/>
                <a:gd fmla="*/ 2147483647 h 171" name="T25"/>
                <a:gd fmla="*/ 2147483647 w 171" name="T26"/>
                <a:gd fmla="*/ 2147483647 h 171" name="T27"/>
                <a:gd fmla="*/ 2147483647 w 171" name="T28"/>
                <a:gd fmla="*/ 2147483647 h 171" name="T29"/>
                <a:gd fmla="*/ 2147483647 w 171" name="T30"/>
                <a:gd fmla="*/ 0 h 171" name="T31"/>
                <a:gd fmla="*/ 2147483647 w 171" name="T32"/>
                <a:gd fmla="*/ 2147483647 h 171" name="T33"/>
                <a:gd fmla="*/ 2147483647 w 171" name="T34"/>
                <a:gd fmla="*/ 2147483647 h 171" name="T35"/>
                <a:gd fmla="*/ 2147483647 w 171" name="T36"/>
                <a:gd fmla="*/ 2147483647 h 171" name="T37"/>
                <a:gd fmla="*/ 2147483647 w 171" name="T38"/>
                <a:gd fmla="*/ 2147483647 h 171" name="T39"/>
                <a:gd fmla="*/ 2147483647 w 171" name="T40"/>
                <a:gd fmla="*/ 2147483647 h 171" name="T41"/>
                <a:gd fmla="*/ 2147483647 w 171" name="T42"/>
                <a:gd fmla="*/ 2147483647 h 171" name="T43"/>
                <a:gd fmla="*/ 2147483647 w 171" name="T44"/>
                <a:gd fmla="*/ 2147483647 h 171" name="T45"/>
                <a:gd fmla="*/ 2147483647 w 171" name="T46"/>
                <a:gd fmla="*/ 2147483647 h 171" name="T47"/>
                <a:gd fmla="*/ 2147483647 w 171" name="T48"/>
                <a:gd fmla="*/ 2147483647 h 171" name="T49"/>
                <a:gd fmla="*/ 2147483647 w 171" name="T50"/>
                <a:gd fmla="*/ 2147483647 h 171" name="T51"/>
                <a:gd fmla="*/ 2147483647 w 171" name="T52"/>
                <a:gd fmla="*/ 2147483647 h 171" name="T53"/>
                <a:gd fmla="*/ 2147483647 w 171" name="T54"/>
                <a:gd fmla="*/ 2147483647 h 171" name="T55"/>
                <a:gd fmla="*/ 2147483647 w 171" name="T56"/>
                <a:gd fmla="*/ 2147483647 h 171" name="T57"/>
                <a:gd fmla="*/ 2147483647 w 171" name="T58"/>
                <a:gd fmla="*/ 2147483647 h 171" name="T59"/>
                <a:gd fmla="*/ 0 w 171" name="T60"/>
                <a:gd fmla="*/ 2147483647 h 171" name="T61"/>
                <a:gd fmla="*/ 2147483647 w 171" name="T62"/>
                <a:gd fmla="*/ 2147483647 h 171" name="T63"/>
                <a:gd fmla="*/ 2147483647 w 171" name="T64"/>
                <a:gd fmla="*/ 2147483647 h 171" name="T65"/>
                <a:gd fmla="*/ 2147483647 w 171" name="T66"/>
                <a:gd fmla="*/ 2147483647 h 171" name="T67"/>
                <a:gd fmla="*/ 2147483647 w 171" name="T68"/>
                <a:gd fmla="*/ 2147483647 h 171" name="T69"/>
                <a:gd fmla="*/ 2147483647 w 171" name="T70"/>
                <a:gd fmla="*/ 2147483647 h 171" name="T71"/>
                <a:gd fmla="*/ 2147483647 w 171" name="T72"/>
                <a:gd fmla="*/ 2147483647 h 171" name="T73"/>
                <a:gd fmla="*/ 2147483647 w 171" name="T74"/>
                <a:gd fmla="*/ 2147483647 h 171" name="T75"/>
                <a:gd fmla="*/ 2147483647 w 171" name="T76"/>
                <a:gd fmla="*/ 2147483647 h 171" name="T77"/>
                <a:gd fmla="*/ 2147483647 w 171" name="T78"/>
                <a:gd fmla="*/ 2147483647 h 171" name="T79"/>
                <a:gd fmla="*/ 2147483647 w 171" name="T80"/>
                <a:gd fmla="*/ 2147483647 h 171" name="T81"/>
                <a:gd fmla="*/ 2147483647 w 171" name="T82"/>
                <a:gd fmla="*/ 2147483647 h 171" name="T83"/>
                <a:gd fmla="*/ 2147483647 w 171" name="T84"/>
                <a:gd fmla="*/ 2147483647 h 171" name="T85"/>
                <a:gd fmla="*/ 2147483647 w 171" name="T86"/>
                <a:gd fmla="*/ 2147483647 h 171" name="T87"/>
                <a:gd fmla="*/ 2147483647 w 171" name="T88"/>
                <a:gd fmla="*/ 2147483647 h 171" name="T89"/>
                <a:gd fmla="*/ 2147483647 w 171" name="T90"/>
                <a:gd fmla="*/ 2147483647 h 171" name="T91"/>
                <a:gd fmla="*/ 2147483647 w 171" name="T92"/>
                <a:gd fmla="*/ 2147483647 h 171" name="T93"/>
                <a:gd fmla="*/ 2147483647 w 171" name="T94"/>
                <a:gd fmla="*/ 2147483647 h 171" name="T95"/>
                <a:gd fmla="*/ 2147483647 w 171" name="T96"/>
                <a:gd fmla="*/ 2147483647 h 171" name="T97"/>
                <a:gd fmla="*/ 2147483647 w 171" name="T98"/>
                <a:gd fmla="*/ 2147483647 h 171" name="T99"/>
                <a:gd fmla="*/ 2147483647 w 171" name="T100"/>
                <a:gd fmla="*/ 2147483647 h 171" name="T101"/>
                <a:gd fmla="*/ 2147483647 w 171" name="T102"/>
                <a:gd fmla="*/ 2147483647 h 171" name="T103"/>
                <a:gd fmla="*/ 2147483647 w 171" name="T104"/>
                <a:gd fmla="*/ 2147483647 h 171" name="T105"/>
                <a:gd fmla="*/ 2147483647 w 171" name="T106"/>
                <a:gd fmla="*/ 2147483647 h 171" name="T107"/>
                <a:gd fmla="*/ 2147483647 w 171" name="T108"/>
                <a:gd fmla="*/ 2147483647 h 171" name="T109"/>
                <a:gd fmla="*/ 2147483647 w 171" name="T110"/>
                <a:gd fmla="*/ 2147483647 h 171" name="T111"/>
                <a:gd fmla="*/ 2147483647 w 171" name="T112"/>
                <a:gd fmla="*/ 2147483647 h 171" name="T113"/>
                <a:gd fmla="*/ 2147483647 w 171" name="T114"/>
                <a:gd fmla="*/ 2147483647 h 171" name="T115"/>
                <a:gd fmla="*/ 2147483647 w 171" name="T116"/>
                <a:gd fmla="*/ 2147483647 h 171" name="T117"/>
                <a:gd fmla="*/ 2147483647 w 171" name="T118"/>
                <a:gd fmla="*/ 2147483647 h 171" name="T119"/>
                <a:gd fmla="*/ 2147483647 w 171" name="T120"/>
                <a:gd fmla="*/ 2147483647 h 171" name="T121"/>
                <a:gd fmla="*/ 2147483647 w 171" name="T122"/>
                <a:gd fmla="*/ 2147483647 h 171" name="T123"/>
                <a:gd fmla="*/ 2147483647 w 171" name="T124"/>
                <a:gd fmla="*/ 2147483647 h 171" name="T125"/>
                <a:gd fmla="*/ 0 60000 65536" name="T126"/>
                <a:gd fmla="*/ 0 60000 65536" name="T127"/>
                <a:gd fmla="*/ 0 60000 65536" name="T128"/>
                <a:gd fmla="*/ 0 60000 65536" name="T129"/>
                <a:gd fmla="*/ 0 60000 65536" name="T130"/>
                <a:gd fmla="*/ 0 60000 65536" name="T131"/>
                <a:gd fmla="*/ 0 60000 65536" name="T132"/>
                <a:gd fmla="*/ 0 60000 65536" name="T133"/>
                <a:gd fmla="*/ 0 60000 65536" name="T134"/>
                <a:gd fmla="*/ 0 60000 65536" name="T135"/>
                <a:gd fmla="*/ 0 60000 65536" name="T136"/>
                <a:gd fmla="*/ 0 60000 65536" name="T137"/>
                <a:gd fmla="*/ 0 60000 65536" name="T138"/>
                <a:gd fmla="*/ 0 60000 65536" name="T139"/>
                <a:gd fmla="*/ 0 60000 65536" name="T140"/>
                <a:gd fmla="*/ 0 60000 65536" name="T141"/>
                <a:gd fmla="*/ 0 60000 65536" name="T142"/>
                <a:gd fmla="*/ 0 60000 65536" name="T143"/>
                <a:gd fmla="*/ 0 60000 65536" name="T144"/>
                <a:gd fmla="*/ 0 60000 65536" name="T145"/>
                <a:gd fmla="*/ 0 60000 65536" name="T146"/>
                <a:gd fmla="*/ 0 60000 65536" name="T147"/>
                <a:gd fmla="*/ 0 60000 65536" name="T148"/>
                <a:gd fmla="*/ 0 60000 65536" name="T149"/>
                <a:gd fmla="*/ 0 60000 65536" name="T150"/>
                <a:gd fmla="*/ 0 60000 65536" name="T151"/>
                <a:gd fmla="*/ 0 60000 65536" name="T152"/>
                <a:gd fmla="*/ 0 60000 65536" name="T153"/>
                <a:gd fmla="*/ 0 60000 65536" name="T154"/>
                <a:gd fmla="*/ 0 60000 65536" name="T155"/>
                <a:gd fmla="*/ 0 60000 65536" name="T156"/>
                <a:gd fmla="*/ 0 60000 65536" name="T157"/>
                <a:gd fmla="*/ 0 60000 65536" name="T158"/>
                <a:gd fmla="*/ 0 60000 65536" name="T159"/>
                <a:gd fmla="*/ 0 60000 65536" name="T160"/>
                <a:gd fmla="*/ 0 60000 65536" name="T161"/>
                <a:gd fmla="*/ 0 60000 65536" name="T162"/>
                <a:gd fmla="*/ 0 60000 65536" name="T163"/>
                <a:gd fmla="*/ 0 60000 65536" name="T164"/>
                <a:gd fmla="*/ 0 60000 65536" name="T165"/>
                <a:gd fmla="*/ 0 60000 65536" name="T166"/>
                <a:gd fmla="*/ 0 60000 65536" name="T167"/>
                <a:gd fmla="*/ 0 60000 65536" name="T168"/>
                <a:gd fmla="*/ 0 60000 65536" name="T169"/>
                <a:gd fmla="*/ 0 60000 65536" name="T170"/>
                <a:gd fmla="*/ 0 60000 65536" name="T171"/>
                <a:gd fmla="*/ 0 60000 65536" name="T172"/>
                <a:gd fmla="*/ 0 60000 65536" name="T173"/>
                <a:gd fmla="*/ 0 60000 65536" name="T174"/>
                <a:gd fmla="*/ 0 60000 65536" name="T175"/>
                <a:gd fmla="*/ 0 60000 65536" name="T176"/>
                <a:gd fmla="*/ 0 60000 65536" name="T177"/>
                <a:gd fmla="*/ 0 60000 65536" name="T178"/>
                <a:gd fmla="*/ 0 60000 65536" name="T179"/>
                <a:gd fmla="*/ 0 60000 65536" name="T180"/>
                <a:gd fmla="*/ 0 60000 65536" name="T181"/>
                <a:gd fmla="*/ 0 60000 65536" name="T182"/>
                <a:gd fmla="*/ 0 60000 65536" name="T183"/>
                <a:gd fmla="*/ 0 60000 65536" name="T184"/>
                <a:gd fmla="*/ 0 60000 65536" name="T185"/>
                <a:gd fmla="*/ 0 60000 65536" name="T186"/>
                <a:gd fmla="*/ 0 60000 65536" name="T187"/>
                <a:gd fmla="*/ 0 60000 65536" name="T188"/>
                <a:gd fmla="*/ 0 w 171" name="T189"/>
                <a:gd fmla="*/ 0 h 171" name="T190"/>
                <a:gd fmla="*/ 171 w 171" name="T191"/>
                <a:gd fmla="*/ 171 h 171" name="T192"/>
              </a:gd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b="T192" l="T189" r="T191" t="T190"/>
              <a:pathLst>
                <a:path h="171" w="171">
                  <a:moveTo>
                    <a:pt x="168" y="82"/>
                  </a:moveTo>
                  <a:cubicBezTo>
                    <a:pt x="170" y="82"/>
                    <a:pt x="171" y="81"/>
                    <a:pt x="171" y="79"/>
                  </a:cubicBezTo>
                  <a:cubicBezTo>
                    <a:pt x="171" y="79"/>
                    <a:pt x="171" y="79"/>
                    <a:pt x="171" y="79"/>
                  </a:cubicBezTo>
                  <a:cubicBezTo>
                    <a:pt x="171" y="78"/>
                    <a:pt x="169" y="77"/>
                    <a:pt x="168" y="77"/>
                  </a:cubicBezTo>
                  <a:cubicBezTo>
                    <a:pt x="154" y="75"/>
                    <a:pt x="154" y="75"/>
                    <a:pt x="154" y="75"/>
                  </a:cubicBezTo>
                  <a:cubicBezTo>
                    <a:pt x="154" y="71"/>
                    <a:pt x="153" y="68"/>
                    <a:pt x="152" y="65"/>
                  </a:cubicBezTo>
                  <a:cubicBezTo>
                    <a:pt x="163" y="57"/>
                    <a:pt x="163" y="57"/>
                    <a:pt x="163" y="57"/>
                  </a:cubicBezTo>
                  <a:cubicBezTo>
                    <a:pt x="164" y="56"/>
                    <a:pt x="165" y="55"/>
                    <a:pt x="165" y="54"/>
                  </a:cubicBezTo>
                  <a:cubicBezTo>
                    <a:pt x="165" y="54"/>
                    <a:pt x="165" y="53"/>
                    <a:pt x="165" y="53"/>
                  </a:cubicBezTo>
                  <a:cubicBezTo>
                    <a:pt x="164" y="52"/>
                    <a:pt x="163" y="51"/>
                    <a:pt x="161" y="52"/>
                  </a:cubicBezTo>
                  <a:cubicBezTo>
                    <a:pt x="147" y="54"/>
                    <a:pt x="147" y="54"/>
                    <a:pt x="147" y="54"/>
                  </a:cubicBezTo>
                  <a:cubicBezTo>
                    <a:pt x="146" y="51"/>
                    <a:pt x="144" y="48"/>
                    <a:pt x="142" y="45"/>
                  </a:cubicBezTo>
                  <a:cubicBezTo>
                    <a:pt x="151" y="34"/>
                    <a:pt x="151" y="34"/>
                    <a:pt x="151" y="34"/>
                  </a:cubicBezTo>
                  <a:cubicBezTo>
                    <a:pt x="151" y="34"/>
                    <a:pt x="152" y="33"/>
                    <a:pt x="152" y="32"/>
                  </a:cubicBezTo>
                  <a:cubicBezTo>
                    <a:pt x="152" y="31"/>
                    <a:pt x="151" y="31"/>
                    <a:pt x="151" y="30"/>
                  </a:cubicBezTo>
                  <a:cubicBezTo>
                    <a:pt x="150" y="29"/>
                    <a:pt x="148" y="29"/>
                    <a:pt x="147" y="30"/>
                  </a:cubicBezTo>
                  <a:cubicBezTo>
                    <a:pt x="135" y="36"/>
                    <a:pt x="135" y="36"/>
                    <a:pt x="135" y="36"/>
                  </a:cubicBezTo>
                  <a:cubicBezTo>
                    <a:pt x="132" y="34"/>
                    <a:pt x="130" y="32"/>
                    <a:pt x="127" y="30"/>
                  </a:cubicBezTo>
                  <a:cubicBezTo>
                    <a:pt x="132" y="16"/>
                    <a:pt x="132" y="16"/>
                    <a:pt x="132" y="16"/>
                  </a:cubicBezTo>
                  <a:cubicBezTo>
                    <a:pt x="132" y="16"/>
                    <a:pt x="132" y="16"/>
                    <a:pt x="132" y="15"/>
                  </a:cubicBezTo>
                  <a:cubicBezTo>
                    <a:pt x="132" y="14"/>
                    <a:pt x="132" y="13"/>
                    <a:pt x="131" y="13"/>
                  </a:cubicBezTo>
                  <a:cubicBezTo>
                    <a:pt x="129" y="12"/>
                    <a:pt x="128" y="12"/>
                    <a:pt x="127" y="14"/>
                  </a:cubicBezTo>
                  <a:cubicBezTo>
                    <a:pt x="117" y="23"/>
                    <a:pt x="117" y="23"/>
                    <a:pt x="117" y="23"/>
                  </a:cubicBezTo>
                  <a:cubicBezTo>
                    <a:pt x="114" y="22"/>
                    <a:pt x="111" y="21"/>
                    <a:pt x="108" y="20"/>
                  </a:cubicBezTo>
                  <a:cubicBezTo>
                    <a:pt x="108" y="6"/>
                    <a:pt x="108" y="6"/>
                    <a:pt x="108" y="6"/>
                  </a:cubicBezTo>
                  <a:cubicBezTo>
                    <a:pt x="108" y="5"/>
                    <a:pt x="108" y="5"/>
                    <a:pt x="108" y="5"/>
                  </a:cubicBezTo>
                  <a:cubicBezTo>
                    <a:pt x="108" y="4"/>
                    <a:pt x="107" y="3"/>
                    <a:pt x="106" y="2"/>
                  </a:cubicBezTo>
                  <a:cubicBezTo>
                    <a:pt x="105" y="2"/>
                    <a:pt x="103" y="3"/>
                    <a:pt x="103" y="4"/>
                  </a:cubicBezTo>
                  <a:cubicBezTo>
                    <a:pt x="96" y="17"/>
                    <a:pt x="96" y="17"/>
                    <a:pt x="96" y="17"/>
                  </a:cubicBezTo>
                  <a:cubicBezTo>
                    <a:pt x="93" y="16"/>
                    <a:pt x="90" y="16"/>
                    <a:pt x="86" y="16"/>
                  </a:cubicBezTo>
                  <a:cubicBezTo>
                    <a:pt x="82" y="3"/>
                    <a:pt x="82" y="3"/>
                    <a:pt x="82" y="3"/>
                  </a:cubicBezTo>
                  <a:cubicBezTo>
                    <a:pt x="82" y="1"/>
                    <a:pt x="81" y="0"/>
                    <a:pt x="79" y="0"/>
                  </a:cubicBezTo>
                  <a:cubicBezTo>
                    <a:pt x="78" y="0"/>
                    <a:pt x="77" y="1"/>
                    <a:pt x="77" y="3"/>
                  </a:cubicBezTo>
                  <a:cubicBezTo>
                    <a:pt x="77" y="3"/>
                    <a:pt x="77" y="3"/>
                    <a:pt x="77" y="3"/>
                  </a:cubicBezTo>
                  <a:cubicBezTo>
                    <a:pt x="75" y="17"/>
                    <a:pt x="75" y="17"/>
                    <a:pt x="75" y="17"/>
                  </a:cubicBezTo>
                  <a:cubicBezTo>
                    <a:pt x="71" y="17"/>
                    <a:pt x="68" y="18"/>
                    <a:pt x="65" y="19"/>
                  </a:cubicBezTo>
                  <a:cubicBezTo>
                    <a:pt x="57" y="8"/>
                    <a:pt x="57" y="8"/>
                    <a:pt x="57" y="8"/>
                  </a:cubicBezTo>
                  <a:cubicBezTo>
                    <a:pt x="56" y="6"/>
                    <a:pt x="55" y="5"/>
                    <a:pt x="53" y="6"/>
                  </a:cubicBezTo>
                  <a:cubicBezTo>
                    <a:pt x="52" y="6"/>
                    <a:pt x="52" y="7"/>
                    <a:pt x="52" y="9"/>
                  </a:cubicBezTo>
                  <a:cubicBezTo>
                    <a:pt x="52" y="9"/>
                    <a:pt x="52" y="9"/>
                    <a:pt x="52" y="10"/>
                  </a:cubicBezTo>
                  <a:cubicBezTo>
                    <a:pt x="54" y="23"/>
                    <a:pt x="54" y="23"/>
                    <a:pt x="54" y="23"/>
                  </a:cubicBezTo>
                  <a:cubicBezTo>
                    <a:pt x="51" y="25"/>
                    <a:pt x="48" y="27"/>
                    <a:pt x="45" y="29"/>
                  </a:cubicBezTo>
                  <a:cubicBezTo>
                    <a:pt x="34" y="20"/>
                    <a:pt x="34" y="20"/>
                    <a:pt x="34" y="20"/>
                  </a:cubicBezTo>
                  <a:cubicBezTo>
                    <a:pt x="33" y="19"/>
                    <a:pt x="32" y="19"/>
                    <a:pt x="30" y="20"/>
                  </a:cubicBezTo>
                  <a:cubicBezTo>
                    <a:pt x="30" y="20"/>
                    <a:pt x="29" y="21"/>
                    <a:pt x="29" y="22"/>
                  </a:cubicBezTo>
                  <a:cubicBezTo>
                    <a:pt x="29" y="23"/>
                    <a:pt x="30" y="23"/>
                    <a:pt x="30" y="24"/>
                  </a:cubicBezTo>
                  <a:cubicBezTo>
                    <a:pt x="36" y="36"/>
                    <a:pt x="36" y="36"/>
                    <a:pt x="36" y="36"/>
                  </a:cubicBezTo>
                  <a:cubicBezTo>
                    <a:pt x="34" y="39"/>
                    <a:pt x="32" y="41"/>
                    <a:pt x="30" y="44"/>
                  </a:cubicBezTo>
                  <a:cubicBezTo>
                    <a:pt x="17" y="39"/>
                    <a:pt x="17" y="39"/>
                    <a:pt x="17" y="39"/>
                  </a:cubicBezTo>
                  <a:cubicBezTo>
                    <a:pt x="15" y="38"/>
                    <a:pt x="14" y="39"/>
                    <a:pt x="13" y="40"/>
                  </a:cubicBezTo>
                  <a:cubicBezTo>
                    <a:pt x="13" y="41"/>
                    <a:pt x="12" y="41"/>
                    <a:pt x="12" y="42"/>
                  </a:cubicBezTo>
                  <a:cubicBezTo>
                    <a:pt x="12" y="42"/>
                    <a:pt x="13" y="43"/>
                    <a:pt x="14" y="44"/>
                  </a:cubicBezTo>
                  <a:cubicBezTo>
                    <a:pt x="24" y="54"/>
                    <a:pt x="24" y="54"/>
                    <a:pt x="24" y="54"/>
                  </a:cubicBezTo>
                  <a:cubicBezTo>
                    <a:pt x="22" y="57"/>
                    <a:pt x="21" y="60"/>
                    <a:pt x="20" y="63"/>
                  </a:cubicBezTo>
                  <a:cubicBezTo>
                    <a:pt x="6" y="63"/>
                    <a:pt x="6" y="63"/>
                    <a:pt x="6" y="63"/>
                  </a:cubicBezTo>
                  <a:cubicBezTo>
                    <a:pt x="4" y="62"/>
                    <a:pt x="3" y="63"/>
                    <a:pt x="2" y="65"/>
                  </a:cubicBezTo>
                  <a:cubicBezTo>
                    <a:pt x="2" y="65"/>
                    <a:pt x="2" y="65"/>
                    <a:pt x="2" y="65"/>
                  </a:cubicBezTo>
                  <a:cubicBezTo>
                    <a:pt x="2" y="67"/>
                    <a:pt x="3" y="68"/>
                    <a:pt x="4" y="68"/>
                  </a:cubicBezTo>
                  <a:cubicBezTo>
                    <a:pt x="17" y="74"/>
                    <a:pt x="17" y="74"/>
                    <a:pt x="17" y="74"/>
                  </a:cubicBezTo>
                  <a:cubicBezTo>
                    <a:pt x="16" y="78"/>
                    <a:pt x="16" y="81"/>
                    <a:pt x="16" y="84"/>
                  </a:cubicBezTo>
                  <a:cubicBezTo>
                    <a:pt x="3" y="89"/>
                    <a:pt x="3" y="89"/>
                    <a:pt x="3" y="89"/>
                  </a:cubicBezTo>
                  <a:cubicBezTo>
                    <a:pt x="1" y="89"/>
                    <a:pt x="0" y="90"/>
                    <a:pt x="0" y="91"/>
                  </a:cubicBezTo>
                  <a:cubicBezTo>
                    <a:pt x="0" y="91"/>
                    <a:pt x="0" y="91"/>
                    <a:pt x="0" y="91"/>
                  </a:cubicBezTo>
                  <a:cubicBezTo>
                    <a:pt x="0" y="93"/>
                    <a:pt x="2" y="94"/>
                    <a:pt x="3" y="94"/>
                  </a:cubicBezTo>
                  <a:cubicBezTo>
                    <a:pt x="17" y="96"/>
                    <a:pt x="17" y="96"/>
                    <a:pt x="17" y="96"/>
                  </a:cubicBezTo>
                  <a:cubicBezTo>
                    <a:pt x="17" y="99"/>
                    <a:pt x="18" y="103"/>
                    <a:pt x="19" y="106"/>
                  </a:cubicBezTo>
                  <a:cubicBezTo>
                    <a:pt x="8" y="114"/>
                    <a:pt x="8" y="114"/>
                    <a:pt x="8" y="114"/>
                  </a:cubicBezTo>
                  <a:cubicBezTo>
                    <a:pt x="7" y="114"/>
                    <a:pt x="6" y="115"/>
                    <a:pt x="6" y="116"/>
                  </a:cubicBezTo>
                  <a:cubicBezTo>
                    <a:pt x="6" y="117"/>
                    <a:pt x="6" y="117"/>
                    <a:pt x="6" y="118"/>
                  </a:cubicBezTo>
                  <a:cubicBezTo>
                    <a:pt x="7" y="119"/>
                    <a:pt x="8" y="120"/>
                    <a:pt x="10" y="119"/>
                  </a:cubicBezTo>
                  <a:cubicBezTo>
                    <a:pt x="24" y="117"/>
                    <a:pt x="24" y="117"/>
                    <a:pt x="24" y="117"/>
                  </a:cubicBezTo>
                  <a:cubicBezTo>
                    <a:pt x="25" y="120"/>
                    <a:pt x="27" y="123"/>
                    <a:pt x="29" y="125"/>
                  </a:cubicBezTo>
                  <a:cubicBezTo>
                    <a:pt x="20" y="137"/>
                    <a:pt x="20" y="137"/>
                    <a:pt x="20" y="137"/>
                  </a:cubicBezTo>
                  <a:cubicBezTo>
                    <a:pt x="20" y="137"/>
                    <a:pt x="19" y="138"/>
                    <a:pt x="19" y="139"/>
                  </a:cubicBezTo>
                  <a:cubicBezTo>
                    <a:pt x="19" y="139"/>
                    <a:pt x="20" y="140"/>
                    <a:pt x="20" y="140"/>
                  </a:cubicBezTo>
                  <a:cubicBezTo>
                    <a:pt x="21" y="142"/>
                    <a:pt x="23" y="142"/>
                    <a:pt x="24" y="141"/>
                  </a:cubicBezTo>
                  <a:cubicBezTo>
                    <a:pt x="36" y="134"/>
                    <a:pt x="36" y="134"/>
                    <a:pt x="36" y="134"/>
                  </a:cubicBezTo>
                  <a:cubicBezTo>
                    <a:pt x="39" y="137"/>
                    <a:pt x="41" y="139"/>
                    <a:pt x="44" y="141"/>
                  </a:cubicBezTo>
                  <a:cubicBezTo>
                    <a:pt x="39" y="154"/>
                    <a:pt x="39" y="154"/>
                    <a:pt x="39" y="154"/>
                  </a:cubicBezTo>
                  <a:cubicBezTo>
                    <a:pt x="39" y="155"/>
                    <a:pt x="39" y="155"/>
                    <a:pt x="39" y="156"/>
                  </a:cubicBezTo>
                  <a:cubicBezTo>
                    <a:pt x="39" y="157"/>
                    <a:pt x="39" y="157"/>
                    <a:pt x="40" y="158"/>
                  </a:cubicBezTo>
                  <a:cubicBezTo>
                    <a:pt x="42" y="159"/>
                    <a:pt x="43" y="158"/>
                    <a:pt x="44" y="157"/>
                  </a:cubicBezTo>
                  <a:cubicBezTo>
                    <a:pt x="54" y="147"/>
                    <a:pt x="54" y="147"/>
                    <a:pt x="54" y="147"/>
                  </a:cubicBezTo>
                  <a:cubicBezTo>
                    <a:pt x="57" y="149"/>
                    <a:pt x="60" y="150"/>
                    <a:pt x="63" y="151"/>
                  </a:cubicBezTo>
                  <a:cubicBezTo>
                    <a:pt x="63" y="165"/>
                    <a:pt x="63" y="165"/>
                    <a:pt x="63" y="165"/>
                  </a:cubicBezTo>
                  <a:cubicBezTo>
                    <a:pt x="63" y="165"/>
                    <a:pt x="63" y="166"/>
                    <a:pt x="63" y="166"/>
                  </a:cubicBezTo>
                  <a:cubicBezTo>
                    <a:pt x="63" y="167"/>
                    <a:pt x="64" y="168"/>
                    <a:pt x="65" y="168"/>
                  </a:cubicBezTo>
                  <a:cubicBezTo>
                    <a:pt x="66" y="169"/>
                    <a:pt x="68" y="168"/>
                    <a:pt x="68" y="166"/>
                  </a:cubicBezTo>
                  <a:cubicBezTo>
                    <a:pt x="75" y="154"/>
                    <a:pt x="75" y="154"/>
                    <a:pt x="75" y="154"/>
                  </a:cubicBezTo>
                  <a:cubicBezTo>
                    <a:pt x="78" y="154"/>
                    <a:pt x="81" y="155"/>
                    <a:pt x="85" y="155"/>
                  </a:cubicBezTo>
                  <a:cubicBezTo>
                    <a:pt x="89" y="168"/>
                    <a:pt x="89" y="168"/>
                    <a:pt x="89" y="168"/>
                  </a:cubicBezTo>
                  <a:cubicBezTo>
                    <a:pt x="89" y="170"/>
                    <a:pt x="90" y="171"/>
                    <a:pt x="91" y="171"/>
                  </a:cubicBezTo>
                  <a:cubicBezTo>
                    <a:pt x="91" y="171"/>
                    <a:pt x="92" y="171"/>
                    <a:pt x="92" y="171"/>
                  </a:cubicBezTo>
                  <a:cubicBezTo>
                    <a:pt x="93" y="171"/>
                    <a:pt x="94" y="169"/>
                    <a:pt x="94" y="168"/>
                  </a:cubicBezTo>
                  <a:cubicBezTo>
                    <a:pt x="94" y="168"/>
                    <a:pt x="94" y="168"/>
                    <a:pt x="94" y="168"/>
                  </a:cubicBezTo>
                  <a:cubicBezTo>
                    <a:pt x="96" y="154"/>
                    <a:pt x="96" y="154"/>
                    <a:pt x="96" y="154"/>
                  </a:cubicBezTo>
                  <a:cubicBezTo>
                    <a:pt x="100" y="153"/>
                    <a:pt x="103" y="153"/>
                    <a:pt x="106" y="152"/>
                  </a:cubicBezTo>
                  <a:cubicBezTo>
                    <a:pt x="114" y="163"/>
                    <a:pt x="114" y="163"/>
                    <a:pt x="114" y="163"/>
                  </a:cubicBezTo>
                  <a:cubicBezTo>
                    <a:pt x="115" y="165"/>
                    <a:pt x="116" y="165"/>
                    <a:pt x="118" y="165"/>
                  </a:cubicBezTo>
                  <a:cubicBezTo>
                    <a:pt x="119" y="164"/>
                    <a:pt x="119" y="163"/>
                    <a:pt x="119" y="162"/>
                  </a:cubicBezTo>
                  <a:cubicBezTo>
                    <a:pt x="119" y="162"/>
                    <a:pt x="119" y="161"/>
                    <a:pt x="119" y="161"/>
                  </a:cubicBezTo>
                  <a:cubicBezTo>
                    <a:pt x="117" y="147"/>
                    <a:pt x="117" y="147"/>
                    <a:pt x="117" y="147"/>
                  </a:cubicBezTo>
                  <a:cubicBezTo>
                    <a:pt x="120" y="146"/>
                    <a:pt x="123" y="144"/>
                    <a:pt x="126" y="142"/>
                  </a:cubicBezTo>
                  <a:cubicBezTo>
                    <a:pt x="137" y="150"/>
                    <a:pt x="137" y="150"/>
                    <a:pt x="137" y="150"/>
                  </a:cubicBezTo>
                  <a:cubicBezTo>
                    <a:pt x="138" y="152"/>
                    <a:pt x="139" y="152"/>
                    <a:pt x="141" y="151"/>
                  </a:cubicBezTo>
                  <a:cubicBezTo>
                    <a:pt x="141" y="150"/>
                    <a:pt x="142" y="149"/>
                    <a:pt x="142" y="149"/>
                  </a:cubicBezTo>
                  <a:cubicBezTo>
                    <a:pt x="142" y="148"/>
                    <a:pt x="141" y="147"/>
                    <a:pt x="141" y="147"/>
                  </a:cubicBezTo>
                  <a:cubicBezTo>
                    <a:pt x="135" y="134"/>
                    <a:pt x="135" y="134"/>
                    <a:pt x="135" y="134"/>
                  </a:cubicBezTo>
                  <a:cubicBezTo>
                    <a:pt x="137" y="132"/>
                    <a:pt x="139" y="130"/>
                    <a:pt x="141" y="127"/>
                  </a:cubicBezTo>
                  <a:cubicBezTo>
                    <a:pt x="154" y="131"/>
                    <a:pt x="154" y="131"/>
                    <a:pt x="154" y="131"/>
                  </a:cubicBezTo>
                  <a:cubicBezTo>
                    <a:pt x="156" y="132"/>
                    <a:pt x="157" y="132"/>
                    <a:pt x="158" y="131"/>
                  </a:cubicBezTo>
                  <a:cubicBezTo>
                    <a:pt x="158" y="130"/>
                    <a:pt x="159" y="130"/>
                    <a:pt x="159" y="129"/>
                  </a:cubicBezTo>
                  <a:cubicBezTo>
                    <a:pt x="159" y="128"/>
                    <a:pt x="158" y="127"/>
                    <a:pt x="157" y="127"/>
                  </a:cubicBezTo>
                  <a:cubicBezTo>
                    <a:pt x="147" y="117"/>
                    <a:pt x="147" y="117"/>
                    <a:pt x="147" y="117"/>
                  </a:cubicBezTo>
                  <a:cubicBezTo>
                    <a:pt x="149" y="114"/>
                    <a:pt x="150" y="111"/>
                    <a:pt x="151" y="108"/>
                  </a:cubicBezTo>
                  <a:cubicBezTo>
                    <a:pt x="165" y="108"/>
                    <a:pt x="165" y="108"/>
                    <a:pt x="165" y="108"/>
                  </a:cubicBezTo>
                  <a:cubicBezTo>
                    <a:pt x="167" y="108"/>
                    <a:pt x="168" y="107"/>
                    <a:pt x="169" y="106"/>
                  </a:cubicBezTo>
                  <a:cubicBezTo>
                    <a:pt x="169" y="106"/>
                    <a:pt x="169" y="105"/>
                    <a:pt x="169" y="105"/>
                  </a:cubicBezTo>
                  <a:cubicBezTo>
                    <a:pt x="169" y="104"/>
                    <a:pt x="168" y="103"/>
                    <a:pt x="167" y="103"/>
                  </a:cubicBezTo>
                  <a:cubicBezTo>
                    <a:pt x="154" y="96"/>
                    <a:pt x="154" y="96"/>
                    <a:pt x="154" y="96"/>
                  </a:cubicBezTo>
                  <a:cubicBezTo>
                    <a:pt x="155" y="93"/>
                    <a:pt x="155" y="90"/>
                    <a:pt x="155" y="86"/>
                  </a:cubicBezTo>
                  <a:lnTo>
                    <a:pt x="168" y="82"/>
                  </a:lnTo>
                  <a:close/>
                  <a:moveTo>
                    <a:pt x="86" y="101"/>
                  </a:moveTo>
                  <a:cubicBezTo>
                    <a:pt x="77" y="101"/>
                    <a:pt x="70" y="94"/>
                    <a:pt x="70" y="85"/>
                  </a:cubicBezTo>
                  <a:cubicBezTo>
                    <a:pt x="70" y="77"/>
                    <a:pt x="77" y="70"/>
                    <a:pt x="86" y="70"/>
                  </a:cubicBezTo>
                  <a:cubicBezTo>
                    <a:pt x="94" y="70"/>
                    <a:pt x="101" y="77"/>
                    <a:pt x="101" y="85"/>
                  </a:cubicBezTo>
                  <a:cubicBezTo>
                    <a:pt x="101" y="94"/>
                    <a:pt x="94" y="101"/>
                    <a:pt x="86" y="101"/>
                  </a:cubicBezTo>
                  <a:close/>
                </a:path>
              </a:pathLst>
            </a:custGeom>
            <a:solidFill>
              <a:srgbClr val="F7971E"/>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0250" name="文本框 56"/>
            <p:cNvSpPr txBox="1">
              <a:spLocks noChangeArrowheads="1"/>
            </p:cNvSpPr>
            <p:nvPr/>
          </p:nvSpPr>
          <p:spPr bwMode="auto">
            <a:xfrm>
              <a:off x="896975" y="0"/>
              <a:ext cx="5250087" cy="1463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A6A6A6"/>
                  </a:solidFill>
                  <a:latin charset="-122" pitchFamily="34" typeface="微软雅黑"/>
                  <a:ea charset="-122" pitchFamily="34" typeface="微软雅黑"/>
                </a:rPr>
                <a:t>此处输入标题</a:t>
              </a:r>
            </a:p>
            <a:p>
              <a:pPr eaLnBrk="1" hangingPunct="1"/>
              <a:endParaRPr altLang="en-US" b="1" lang="zh-CN">
                <a:solidFill>
                  <a:srgbClr val="A6A6A6"/>
                </a:solidFill>
                <a:latin charset="-122" pitchFamily="34" typeface="微软雅黑"/>
                <a:ea charset="-122" pitchFamily="34" typeface="微软雅黑"/>
              </a:endParaRPr>
            </a:p>
            <a:p>
              <a:pPr eaLnBrk="1" hangingPunct="1"/>
              <a:r>
                <a:rPr altLang="en-US" b="1" lang="zh-CN">
                  <a:solidFill>
                    <a:srgbClr val="A6A6A6"/>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a:t>
              </a:r>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22" presetSubtype="4">
                                  <p:stCondLst>
                                    <p:cond delay="0"/>
                                  </p:stCondLst>
                                  <p:childTnLst>
                                    <p:set>
                                      <p:cBhvr>
                                        <p:cTn dur="1" fill="hold" id="6">
                                          <p:stCondLst>
                                            <p:cond delay="0"/>
                                          </p:stCondLst>
                                        </p:cTn>
                                        <p:tgtEl>
                                          <p:spTgt spid="12293"/>
                                        </p:tgtEl>
                                        <p:attrNameLst>
                                          <p:attrName>style.visibility</p:attrName>
                                        </p:attrNameLst>
                                      </p:cBhvr>
                                      <p:to>
                                        <p:strVal val="visible"/>
                                      </p:to>
                                    </p:set>
                                    <p:animEffect filter="wipe(down)" transition="in">
                                      <p:cBhvr>
                                        <p:cTn dur="1000" id="7"/>
                                        <p:tgtEl>
                                          <p:spTgt spid="12293"/>
                                        </p:tgtEl>
                                      </p:cBhvr>
                                    </p:animEffect>
                                  </p:childTnLst>
                                </p:cTn>
                              </p:par>
                            </p:childTnLst>
                          </p:cTn>
                        </p:par>
                        <p:par>
                          <p:cTn fill="hold" id="8" nodeType="afterGroup">
                            <p:stCondLst>
                              <p:cond delay="1000"/>
                            </p:stCondLst>
                            <p:childTnLst>
                              <p:par>
                                <p:cTn fill="hold" id="9" nodeType="afterEffect" presetClass="entr" presetID="22" presetSubtype="8">
                                  <p:stCondLst>
                                    <p:cond delay="0"/>
                                  </p:stCondLst>
                                  <p:childTnLst>
                                    <p:set>
                                      <p:cBhvr>
                                        <p:cTn dur="1" fill="hold" id="10">
                                          <p:stCondLst>
                                            <p:cond delay="0"/>
                                          </p:stCondLst>
                                        </p:cTn>
                                        <p:tgtEl>
                                          <p:spTgt spid="12294"/>
                                        </p:tgtEl>
                                        <p:attrNameLst>
                                          <p:attrName>style.visibility</p:attrName>
                                        </p:attrNameLst>
                                      </p:cBhvr>
                                      <p:to>
                                        <p:strVal val="visible"/>
                                      </p:to>
                                    </p:set>
                                    <p:animEffect filter="wipe(left)" transition="in">
                                      <p:cBhvr>
                                        <p:cTn dur="500" id="11"/>
                                        <p:tgtEl>
                                          <p:spTgt spid="12294"/>
                                        </p:tgtEl>
                                      </p:cBhvr>
                                    </p:animEffect>
                                  </p:childTnLst>
                                </p:cTn>
                              </p:par>
                            </p:childTnLst>
                          </p:cTn>
                        </p:par>
                        <p:par>
                          <p:cTn fill="hold" id="12" nodeType="afterGroup">
                            <p:stCondLst>
                              <p:cond delay="1500"/>
                            </p:stCondLst>
                            <p:childTnLst>
                              <p:par>
                                <p:cTn fill="hold" id="13" nodeType="afterEffect" presetClass="entr" presetID="22" presetSubtype="8">
                                  <p:stCondLst>
                                    <p:cond delay="0"/>
                                  </p:stCondLst>
                                  <p:childTnLst>
                                    <p:set>
                                      <p:cBhvr>
                                        <p:cTn dur="1" fill="hold" id="14">
                                          <p:stCondLst>
                                            <p:cond delay="0"/>
                                          </p:stCondLst>
                                        </p:cTn>
                                        <p:tgtEl>
                                          <p:spTgt spid="12297"/>
                                        </p:tgtEl>
                                        <p:attrNameLst>
                                          <p:attrName>style.visibility</p:attrName>
                                        </p:attrNameLst>
                                      </p:cBhvr>
                                      <p:to>
                                        <p:strVal val="visible"/>
                                      </p:to>
                                    </p:set>
                                    <p:animEffect filter="wipe(left)" transition="in">
                                      <p:cBhvr>
                                        <p:cTn dur="500" id="15"/>
                                        <p:tgtEl>
                                          <p:spTgt spid="12297"/>
                                        </p:tgtEl>
                                      </p:cBhvr>
                                    </p:animEffect>
                                  </p:childTnLst>
                                </p:cTn>
                              </p:par>
                            </p:childTnLst>
                          </p:cTn>
                        </p:par>
                        <p:par>
                          <p:cTn fill="hold" id="16" nodeType="afterGroup">
                            <p:stCondLst>
                              <p:cond delay="2000"/>
                            </p:stCondLst>
                            <p:childTnLst>
                              <p:par>
                                <p:cTn fill="hold" id="17" nodeType="afterEffect" presetClass="entr" presetID="22" presetSubtype="8">
                                  <p:stCondLst>
                                    <p:cond delay="0"/>
                                  </p:stCondLst>
                                  <p:childTnLst>
                                    <p:set>
                                      <p:cBhvr>
                                        <p:cTn dur="1" fill="hold" id="18">
                                          <p:stCondLst>
                                            <p:cond delay="0"/>
                                          </p:stCondLst>
                                        </p:cTn>
                                        <p:tgtEl>
                                          <p:spTgt spid="12300"/>
                                        </p:tgtEl>
                                        <p:attrNameLst>
                                          <p:attrName>style.visibility</p:attrName>
                                        </p:attrNameLst>
                                      </p:cBhvr>
                                      <p:to>
                                        <p:strVal val="visible"/>
                                      </p:to>
                                    </p:set>
                                    <p:animEffect filter="wipe(left)" transition="in">
                                      <p:cBhvr>
                                        <p:cTn dur="500" id="19"/>
                                        <p:tgtEl>
                                          <p:spTgt spid="1230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3314" name="矩形 136"/>
          <p:cNvSpPr/>
          <p:nvPr/>
        </p:nvSpPr>
        <p:spPr bwMode="auto">
          <a:xfrm flipH="1" flipV="1">
            <a:off x="9828213" y="-923925"/>
            <a:ext cx="2713037" cy="3649663"/>
          </a:xfrm>
          <a:custGeom>
            <a:gdLst>
              <a:gd fmla="*/ 0 w 6496341" name="T0"/>
              <a:gd fmla="*/ 0 h 6901543" name="T1"/>
              <a:gd fmla="*/ 473183 w 6496341" name="T2"/>
              <a:gd fmla="*/ 260791 h 6901543" name="T3"/>
              <a:gd fmla="*/ 324246 w 6496341" name="T4"/>
              <a:gd fmla="*/ 1020624 h 6901543" name="T5"/>
              <a:gd fmla="*/ 0 w 6496341" name="T6"/>
              <a:gd fmla="*/ 1014185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3315" name="矩形 136"/>
          <p:cNvSpPr/>
          <p:nvPr/>
        </p:nvSpPr>
        <p:spPr bwMode="auto">
          <a:xfrm>
            <a:off x="-49213" y="0"/>
            <a:ext cx="5072063" cy="6858000"/>
          </a:xfrm>
          <a:custGeom>
            <a:gdLst>
              <a:gd fmla="*/ 0 w 6633297" name="T0"/>
              <a:gd fmla="*/ 0 h 6858000" name="T1"/>
              <a:gd fmla="*/ 2965480 w 6633297" name="T2"/>
              <a:gd fmla="*/ 1785258 h 6858000" name="T3"/>
              <a:gd fmla="*/ 2018556 w 6633297" name="T4"/>
              <a:gd fmla="*/ 6139543 h 6858000" name="T5"/>
              <a:gd fmla="*/ 0 w 6633297" name="T6"/>
              <a:gd fmla="*/ 6858000 h 6858000" name="T7"/>
              <a:gd fmla="*/ 0 w 6633297" name="T8"/>
              <a:gd fmla="*/ 0 h 6858000"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858000" w="6633297">
                <a:moveTo>
                  <a:pt x="0" y="0"/>
                </a:moveTo>
                <a:lnTo>
                  <a:pt x="6633297" y="1785258"/>
                </a:lnTo>
                <a:lnTo>
                  <a:pt x="4515183" y="6139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13316" name="组合 139"/>
          <p:cNvGrpSpPr/>
          <p:nvPr/>
        </p:nvGrpSpPr>
        <p:grpSpPr>
          <a:xfrm>
            <a:off x="10285413" y="719138"/>
            <a:ext cx="1044575" cy="1044575"/>
            <a:chExt cx="1045029" cy="1045029"/>
          </a:xfrm>
        </p:grpSpPr>
        <p:sp>
          <p:nvSpPr>
            <p:cNvPr id="11293" name="TextBox 137"/>
            <p:cNvSpPr txBox="1">
              <a:spLocks noChangeArrowheads="1"/>
            </p:cNvSpPr>
            <p:nvPr/>
          </p:nvSpPr>
          <p:spPr bwMode="auto">
            <a:xfrm>
              <a:off x="68064" y="291682"/>
              <a:ext cx="900474" cy="457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2400">
                  <a:solidFill>
                    <a:schemeClr val="bg1"/>
                  </a:solidFill>
                </a:rPr>
                <a:t>LOGO</a:t>
              </a:r>
            </a:p>
          </p:txBody>
        </p:sp>
        <p:sp>
          <p:nvSpPr>
            <p:cNvPr id="11294" name="椭圆 138"/>
            <p:cNvSpPr>
              <a:spLocks noChangeArrowheads="1"/>
            </p:cNvSpPr>
            <p:nvPr/>
          </p:nvSpPr>
          <p:spPr bwMode="auto">
            <a:xfrm>
              <a:off x="0" y="0"/>
              <a:ext cx="1045029" cy="1045029"/>
            </a:xfrm>
            <a:prstGeom prst="ellipse">
              <a:avLst/>
            </a:prstGeom>
            <a:noFill/>
            <a:ln w="12700">
              <a:solidFill>
                <a:schemeClr val="bg1"/>
              </a:solidFill>
              <a:prstDash val="dash"/>
              <a:round/>
            </a:ln>
            <a:extLst>
              <a:ext uri="{909E8E84-426E-40DD-AFC4-6F175D3DCCD1}">
                <a14:hiddenFill>
                  <a:solidFill>
                    <a:srgbClr val="FFFFFF"/>
                  </a:solidFill>
                </a14:hiddenFill>
              </a:ext>
            </a:extLst>
          </p:spPr>
          <p:txBody>
            <a:bodyPr anchor="ctr"/>
            <a:lstStyle>
              <a:defPPr/>
            </a:lstStyle>
            <a:p>
              <a:pPr algn="ctr" eaLnBrk="1" hangingPunct="1"/>
              <a:endParaRPr altLang="en-US" lang="zh-CN">
                <a:solidFill>
                  <a:srgbClr val="FFFFFF"/>
                </a:solidFill>
              </a:endParaRPr>
            </a:p>
          </p:txBody>
        </p:sp>
      </p:grpSp>
      <p:sp>
        <p:nvSpPr>
          <p:cNvPr id="13319" name="文本框 14"/>
          <p:cNvSpPr txBox="1">
            <a:spLocks noChangeArrowheads="1"/>
          </p:cNvSpPr>
          <p:nvPr/>
        </p:nvSpPr>
        <p:spPr bwMode="auto">
          <a:xfrm>
            <a:off x="5264785" y="409575"/>
            <a:ext cx="3230880" cy="13106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ctr" eaLnBrk="1" hangingPunct="1"/>
            <a:r>
              <a:rPr b="1" lang="zh-CN" sz="8000">
                <a:solidFill>
                  <a:srgbClr val="11AACC"/>
                </a:solidFill>
                <a:latin charset="-122" pitchFamily="2" typeface="张海山锐谐体"/>
                <a:ea charset="-122" pitchFamily="2" typeface="张海山锐谐体"/>
              </a:rPr>
              <a:t>目  录</a:t>
            </a:r>
          </a:p>
        </p:txBody>
      </p:sp>
      <p:sp>
        <p:nvSpPr>
          <p:cNvPr id="13320" name="TextBox 15"/>
          <p:cNvSpPr txBox="1">
            <a:spLocks noChangeArrowheads="1"/>
          </p:cNvSpPr>
          <p:nvPr/>
        </p:nvSpPr>
        <p:spPr bwMode="auto">
          <a:xfrm>
            <a:off x="5116512" y="184626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Part1:  选题意义</a:t>
            </a:r>
          </a:p>
        </p:txBody>
      </p:sp>
      <p:sp>
        <p:nvSpPr>
          <p:cNvPr id="13321" name="TextBox 16"/>
          <p:cNvSpPr txBox="1">
            <a:spLocks noChangeArrowheads="1"/>
          </p:cNvSpPr>
          <p:nvPr/>
        </p:nvSpPr>
        <p:spPr bwMode="auto">
          <a:xfrm>
            <a:off x="4818062" y="2784475"/>
            <a:ext cx="3492818"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3600">
                <a:solidFill>
                  <a:srgbClr val="11AACC"/>
                </a:solidFill>
                <a:latin charset="0" pitchFamily="34" typeface="Century Gothic"/>
                <a:ea charset="-122" pitchFamily="34" typeface="微软雅黑"/>
              </a:rPr>
              <a:t>Part2:  主要内容</a:t>
            </a:r>
          </a:p>
        </p:txBody>
      </p:sp>
      <p:sp>
        <p:nvSpPr>
          <p:cNvPr id="13322" name="TextBox 17"/>
          <p:cNvSpPr txBox="1">
            <a:spLocks noChangeArrowheads="1"/>
          </p:cNvSpPr>
          <p:nvPr/>
        </p:nvSpPr>
        <p:spPr bwMode="auto">
          <a:xfrm>
            <a:off x="4500562" y="3722688"/>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Part3:  分析方法</a:t>
            </a:r>
          </a:p>
        </p:txBody>
      </p:sp>
      <p:sp>
        <p:nvSpPr>
          <p:cNvPr id="13323" name="TextBox 18"/>
          <p:cNvSpPr txBox="1">
            <a:spLocks noChangeArrowheads="1"/>
          </p:cNvSpPr>
          <p:nvPr/>
        </p:nvSpPr>
        <p:spPr bwMode="auto">
          <a:xfrm>
            <a:off x="4257675" y="4659313"/>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Part4:  实践运用</a:t>
            </a:r>
          </a:p>
        </p:txBody>
      </p:sp>
      <p:sp>
        <p:nvSpPr>
          <p:cNvPr id="13324" name="TextBox 19"/>
          <p:cNvSpPr txBox="1">
            <a:spLocks noChangeArrowheads="1"/>
          </p:cNvSpPr>
          <p:nvPr/>
        </p:nvSpPr>
        <p:spPr bwMode="auto">
          <a:xfrm>
            <a:off x="3903662" y="5597525"/>
            <a:ext cx="3522980" cy="6400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lang="en-US" sz="3600">
                <a:solidFill>
                  <a:srgbClr val="A6A6A6"/>
                </a:solidFill>
                <a:latin charset="0" pitchFamily="34" typeface="Century Gothic"/>
                <a:ea charset="-122" pitchFamily="34" typeface="微软雅黑"/>
              </a:rPr>
              <a:t>Part5:  总结建议</a:t>
            </a:r>
          </a:p>
        </p:txBody>
      </p:sp>
      <p:sp>
        <p:nvSpPr>
          <p:cNvPr id="13325" name="矩形 136"/>
          <p:cNvSpPr/>
          <p:nvPr/>
        </p:nvSpPr>
        <p:spPr bwMode="auto">
          <a:xfrm flipH="1" flipV="1" rot="2611764">
            <a:off x="10372725" y="4764088"/>
            <a:ext cx="2484438" cy="3340100"/>
          </a:xfrm>
          <a:custGeom>
            <a:gdLst>
              <a:gd fmla="*/ 0 w 6496341" name="T0"/>
              <a:gd fmla="*/ 0 h 6901543" name="T1"/>
              <a:gd fmla="*/ 363368 w 6496341" name="T2"/>
              <a:gd fmla="*/ 199899 h 6901543" name="T3"/>
              <a:gd fmla="*/ 248996 w 6496341" name="T4"/>
              <a:gd fmla="*/ 782323 h 6901543" name="T5"/>
              <a:gd fmla="*/ 0 w 6496341" name="T6"/>
              <a:gd fmla="*/ 777387 h 6901543" name="T7"/>
              <a:gd fmla="*/ 0 w 6496341" name="T8"/>
              <a:gd fmla="*/ 0 h 6901543"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6901542" w="6496341">
                <a:moveTo>
                  <a:pt x="0" y="0"/>
                </a:moveTo>
                <a:lnTo>
                  <a:pt x="6496341" y="1763486"/>
                </a:lnTo>
                <a:lnTo>
                  <a:pt x="4451573" y="6901543"/>
                </a:lnTo>
                <a:lnTo>
                  <a:pt x="0" y="6858000"/>
                </a:lnTo>
                <a:lnTo>
                  <a:pt x="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grpSp>
        <p:nvGrpSpPr>
          <p:cNvPr id="13326" name="组合 27"/>
          <p:cNvGrpSpPr/>
          <p:nvPr/>
        </p:nvGrpSpPr>
        <p:grpSpPr>
          <a:xfrm>
            <a:off x="1082675" y="2082800"/>
            <a:ext cx="1779588" cy="2692400"/>
            <a:chExt cx="877888" cy="1327149"/>
          </a:xfrm>
        </p:grpSpPr>
        <p:sp>
          <p:nvSpPr>
            <p:cNvPr id="11277" name="Freeform 93"/>
            <p:cNvSpPr/>
            <p:nvPr/>
          </p:nvSpPr>
          <p:spPr bwMode="auto">
            <a:xfrm>
              <a:off x="11113" y="1219200"/>
              <a:ext cx="655638" cy="87312"/>
            </a:xfrm>
            <a:custGeom>
              <a:gdLst>
                <a:gd fmla="*/ 2147483647 w 318" name="T0"/>
                <a:gd fmla="*/ 2147483647 h 43" name="T1"/>
                <a:gd fmla="*/ 2147483647 w 318" name="T2"/>
                <a:gd fmla="*/ 2147483647 h 43" name="T3"/>
                <a:gd fmla="*/ 2147483647 w 318" name="T4"/>
                <a:gd fmla="*/ 0 h 43" name="T5"/>
                <a:gd fmla="*/ 2147483647 w 318" name="T6"/>
                <a:gd fmla="*/ 0 h 43" name="T7"/>
                <a:gd fmla="*/ 0 w 318" name="T8"/>
                <a:gd fmla="*/ 2147483647 h 43" name="T9"/>
                <a:gd fmla="*/ 0 w 318" name="T10"/>
                <a:gd fmla="*/ 2147483647 h 43" name="T11"/>
                <a:gd fmla="*/ 2147483647 w 318" name="T12"/>
                <a:gd fmla="*/ 2147483647 h 43" name="T13"/>
                <a:gd fmla="*/ 0 60000 65536" name="T14"/>
                <a:gd fmla="*/ 0 60000 65536" name="T15"/>
                <a:gd fmla="*/ 0 60000 65536" name="T16"/>
                <a:gd fmla="*/ 0 60000 65536" name="T17"/>
                <a:gd fmla="*/ 0 60000 65536" name="T18"/>
                <a:gd fmla="*/ 0 60000 65536" name="T19"/>
                <a:gd fmla="*/ 0 60000 65536" name="T20"/>
              </a:gdLst>
              <a:cxnLst>
                <a:cxn ang="T14">
                  <a:pos x="T0" y="T1"/>
                </a:cxn>
                <a:cxn ang="T15">
                  <a:pos x="T2" y="T3"/>
                </a:cxn>
                <a:cxn ang="T16">
                  <a:pos x="T4" y="T5"/>
                </a:cxn>
                <a:cxn ang="T17">
                  <a:pos x="T6" y="T7"/>
                </a:cxn>
                <a:cxn ang="T18">
                  <a:pos x="T8" y="T9"/>
                </a:cxn>
                <a:cxn ang="T19">
                  <a:pos x="T10" y="T11"/>
                </a:cxn>
                <a:cxn ang="T20">
                  <a:pos x="T12" y="T13"/>
                </a:cxn>
              </a:cxnLst>
              <a:rect b="b" l="0" r="r" t="0"/>
              <a:pathLst>
                <a:path h="43" w="318">
                  <a:moveTo>
                    <a:pt x="318" y="43"/>
                  </a:moveTo>
                  <a:cubicBezTo>
                    <a:pt x="318" y="10"/>
                    <a:pt x="318" y="10"/>
                    <a:pt x="318" y="10"/>
                  </a:cubicBezTo>
                  <a:cubicBezTo>
                    <a:pt x="318" y="5"/>
                    <a:pt x="312" y="0"/>
                    <a:pt x="305" y="0"/>
                  </a:cubicBezTo>
                  <a:cubicBezTo>
                    <a:pt x="13" y="0"/>
                    <a:pt x="13" y="0"/>
                    <a:pt x="13" y="0"/>
                  </a:cubicBezTo>
                  <a:cubicBezTo>
                    <a:pt x="6" y="0"/>
                    <a:pt x="0" y="5"/>
                    <a:pt x="0" y="10"/>
                  </a:cubicBezTo>
                  <a:cubicBezTo>
                    <a:pt x="0" y="43"/>
                    <a:pt x="0" y="43"/>
                    <a:pt x="0" y="43"/>
                  </a:cubicBezTo>
                  <a:lnTo>
                    <a:pt x="318" y="43"/>
                  </a:ln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78" name="Rectangle 94"/>
            <p:cNvSpPr>
              <a:spLocks noChangeArrowheads="1"/>
            </p:cNvSpPr>
            <p:nvPr/>
          </p:nvSpPr>
          <p:spPr bwMode="auto">
            <a:xfrm>
              <a:off x="0" y="1290637"/>
              <a:ext cx="677863" cy="36512"/>
            </a:xfrm>
            <a:prstGeom prst="rect">
              <a:avLst/>
            </a:prstGeom>
            <a:solidFill>
              <a:srgbClr val="8FC4D7"/>
            </a:solidFill>
            <a:ln>
              <a:noFill/>
            </a:ln>
            <a:extLst>
              <a:ext uri="{91240B29-F687-4F45-9708-019B960494DF}">
                <a14:hiddenLine w="9525">
                  <a:solidFill>
                    <a:srgbClr val="000000"/>
                  </a:solidFill>
                  <a:miter lim="800000"/>
                  <a:headEnd/>
                  <a:tailEnd/>
                </a14:hiddenLine>
              </a:ext>
            </a:extLst>
          </p:spPr>
          <p:txBody>
            <a:bodyPr/>
            <a:lstStyle>
              <a:defPPr/>
            </a:lstStyle>
            <a:p>
              <a:pPr eaLnBrk="1" hangingPunct="1"/>
              <a:endParaRPr altLang="zh-CN" lang="zh-CN"/>
            </a:p>
          </p:txBody>
        </p:sp>
        <p:sp>
          <p:nvSpPr>
            <p:cNvPr id="11279" name="Freeform 95"/>
            <p:cNvSpPr/>
            <p:nvPr/>
          </p:nvSpPr>
          <p:spPr bwMode="auto">
            <a:xfrm>
              <a:off x="280988" y="442912"/>
              <a:ext cx="596900" cy="763587"/>
            </a:xfrm>
            <a:custGeom>
              <a:gdLst>
                <a:gd fmla="*/ 2147483647 w 290" name="T0"/>
                <a:gd fmla="*/ 2147483647 h 371" name="T1"/>
                <a:gd fmla="*/ 2147483647 w 290" name="T2"/>
                <a:gd fmla="*/ 0 h 371" name="T3"/>
                <a:gd fmla="*/ 2147483647 w 290" name="T4"/>
                <a:gd fmla="*/ 2147483647 h 371" name="T5"/>
                <a:gd fmla="*/ 2147483647 w 290" name="T6"/>
                <a:gd fmla="*/ 2147483647 h 371" name="T7"/>
                <a:gd fmla="*/ 2147483647 w 290" name="T8"/>
                <a:gd fmla="*/ 2147483647 h 371" name="T9"/>
                <a:gd fmla="*/ 2147483647 w 290" name="T10"/>
                <a:gd fmla="*/ 2147483647 h 371" name="T11"/>
                <a:gd fmla="*/ 2147483647 w 290" name="T12"/>
                <a:gd fmla="*/ 2147483647 h 371" name="T13"/>
                <a:gd fmla="*/ 0 w 290" name="T14"/>
                <a:gd fmla="*/ 2147483647 h 371" name="T15"/>
                <a:gd fmla="*/ 2147483647 w 290" name="T16"/>
                <a:gd fmla="*/ 2147483647 h 371" name="T17"/>
                <a:gd fmla="*/ 2147483647 w 290" name="T18"/>
                <a:gd fmla="*/ 2147483647 h 371" name="T19"/>
                <a:gd fmla="*/ 2147483647 w 290" name="T20"/>
                <a:gd fmla="*/ 2147483647 h 371"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b" l="0" r="r" t="0"/>
              <a:pathLst>
                <a:path h="371" w="290">
                  <a:moveTo>
                    <a:pt x="180" y="11"/>
                  </a:moveTo>
                  <a:cubicBezTo>
                    <a:pt x="170" y="6"/>
                    <a:pt x="159" y="2"/>
                    <a:pt x="148" y="0"/>
                  </a:cubicBezTo>
                  <a:cubicBezTo>
                    <a:pt x="108" y="87"/>
                    <a:pt x="108" y="87"/>
                    <a:pt x="108" y="87"/>
                  </a:cubicBezTo>
                  <a:cubicBezTo>
                    <a:pt x="132" y="65"/>
                    <a:pt x="158" y="56"/>
                    <a:pt x="178" y="66"/>
                  </a:cubicBezTo>
                  <a:cubicBezTo>
                    <a:pt x="212" y="82"/>
                    <a:pt x="216" y="147"/>
                    <a:pt x="186" y="211"/>
                  </a:cubicBezTo>
                  <a:cubicBezTo>
                    <a:pt x="156" y="274"/>
                    <a:pt x="104" y="313"/>
                    <a:pt x="69" y="297"/>
                  </a:cubicBezTo>
                  <a:cubicBezTo>
                    <a:pt x="50" y="288"/>
                    <a:pt x="40" y="262"/>
                    <a:pt x="41" y="230"/>
                  </a:cubicBezTo>
                  <a:cubicBezTo>
                    <a:pt x="0" y="317"/>
                    <a:pt x="0" y="317"/>
                    <a:pt x="0" y="317"/>
                  </a:cubicBezTo>
                  <a:cubicBezTo>
                    <a:pt x="9" y="323"/>
                    <a:pt x="18" y="329"/>
                    <a:pt x="28" y="334"/>
                  </a:cubicBezTo>
                  <a:cubicBezTo>
                    <a:pt x="108" y="371"/>
                    <a:pt x="207" y="329"/>
                    <a:pt x="249" y="240"/>
                  </a:cubicBezTo>
                  <a:cubicBezTo>
                    <a:pt x="290" y="151"/>
                    <a:pt x="260" y="48"/>
                    <a:pt x="180" y="11"/>
                  </a:cubicBezTo>
                  <a:close/>
                </a:path>
              </a:pathLst>
            </a:cu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0" name="Freeform 96"/>
            <p:cNvSpPr/>
            <p:nvPr/>
          </p:nvSpPr>
          <p:spPr bwMode="auto">
            <a:xfrm>
              <a:off x="333375" y="192087"/>
              <a:ext cx="309563" cy="471487"/>
            </a:xfrm>
            <a:custGeom>
              <a:gdLst>
                <a:gd fmla="*/ 2147483647 w 151" name="T0"/>
                <a:gd fmla="*/ 2147483647 h 229" name="T1"/>
                <a:gd fmla="*/ 2147483647 w 151" name="T2"/>
                <a:gd fmla="*/ 2147483647 h 229" name="T3"/>
                <a:gd fmla="*/ 2147483647 w 151" name="T4"/>
                <a:gd fmla="*/ 2147483647 h 229" name="T5"/>
                <a:gd fmla="*/ 2147483647 w 151" name="T6"/>
                <a:gd fmla="*/ 2147483647 h 229" name="T7"/>
                <a:gd fmla="*/ 2147483647 w 151" name="T8"/>
                <a:gd fmla="*/ 2147483647 h 229" name="T9"/>
                <a:gd fmla="*/ 2147483647 w 151" name="T10"/>
                <a:gd fmla="*/ 2147483647 h 229" name="T11"/>
                <a:gd fmla="*/ 2147483647 w 151" name="T12"/>
                <a:gd fmla="*/ 2147483647 h 229" name="T13"/>
                <a:gd fmla="*/ 2147483647 w 151" name="T14"/>
                <a:gd fmla="*/ 2147483647 h 229" name="T15"/>
                <a:gd fmla="*/ 2147483647 w 151" name="T16"/>
                <a:gd fmla="*/ 2147483647 h 229"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229" w="151">
                  <a:moveTo>
                    <a:pt x="61" y="223"/>
                  </a:moveTo>
                  <a:cubicBezTo>
                    <a:pt x="59" y="226"/>
                    <a:pt x="56" y="229"/>
                    <a:pt x="54" y="228"/>
                  </a:cubicBezTo>
                  <a:cubicBezTo>
                    <a:pt x="2" y="203"/>
                    <a:pt x="2" y="203"/>
                    <a:pt x="2" y="203"/>
                  </a:cubicBezTo>
                  <a:cubicBezTo>
                    <a:pt x="0" y="202"/>
                    <a:pt x="0" y="199"/>
                    <a:pt x="2" y="195"/>
                  </a:cubicBezTo>
                  <a:cubicBezTo>
                    <a:pt x="90" y="6"/>
                    <a:pt x="90" y="6"/>
                    <a:pt x="90" y="6"/>
                  </a:cubicBezTo>
                  <a:cubicBezTo>
                    <a:pt x="92" y="2"/>
                    <a:pt x="95" y="0"/>
                    <a:pt x="97" y="1"/>
                  </a:cubicBezTo>
                  <a:cubicBezTo>
                    <a:pt x="149" y="25"/>
                    <a:pt x="149" y="25"/>
                    <a:pt x="149" y="25"/>
                  </a:cubicBezTo>
                  <a:cubicBezTo>
                    <a:pt x="151" y="26"/>
                    <a:pt x="151" y="30"/>
                    <a:pt x="149" y="34"/>
                  </a:cubicBezTo>
                  <a:lnTo>
                    <a:pt x="61" y="223"/>
                  </a:lnTo>
                  <a:close/>
                </a:path>
              </a:pathLst>
            </a:cu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1" name="Freeform 97"/>
            <p:cNvSpPr/>
            <p:nvPr/>
          </p:nvSpPr>
          <p:spPr bwMode="auto">
            <a:xfrm>
              <a:off x="300038" y="430212"/>
              <a:ext cx="217488" cy="331787"/>
            </a:xfrm>
            <a:custGeom>
              <a:gdLst>
                <a:gd fmla="*/ 2147483647 w 106" name="T0"/>
                <a:gd fmla="*/ 2147483647 h 161" name="T1"/>
                <a:gd fmla="*/ 2147483647 w 106" name="T2"/>
                <a:gd fmla="*/ 2147483647 h 161" name="T3"/>
                <a:gd fmla="*/ 2147483647 w 106" name="T4"/>
                <a:gd fmla="*/ 2147483647 h 161" name="T5"/>
                <a:gd fmla="*/ 2147483647 w 106" name="T6"/>
                <a:gd fmla="*/ 2147483647 h 161" name="T7"/>
                <a:gd fmla="*/ 2147483647 w 106" name="T8"/>
                <a:gd fmla="*/ 2147483647 h 161" name="T9"/>
                <a:gd fmla="*/ 2147483647 w 106" name="T10"/>
                <a:gd fmla="*/ 0 h 161" name="T11"/>
                <a:gd fmla="*/ 2147483647 w 106" name="T12"/>
                <a:gd fmla="*/ 2147483647 h 161" name="T13"/>
                <a:gd fmla="*/ 2147483647 w 106" name="T14"/>
                <a:gd fmla="*/ 2147483647 h 161" name="T15"/>
                <a:gd fmla="*/ 2147483647 w 106" name="T16"/>
                <a:gd fmla="*/ 2147483647 h 161"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161" w="105">
                  <a:moveTo>
                    <a:pt x="43" y="156"/>
                  </a:moveTo>
                  <a:cubicBezTo>
                    <a:pt x="42" y="159"/>
                    <a:pt x="40" y="161"/>
                    <a:pt x="38" y="160"/>
                  </a:cubicBezTo>
                  <a:cubicBezTo>
                    <a:pt x="1" y="143"/>
                    <a:pt x="1" y="143"/>
                    <a:pt x="1" y="143"/>
                  </a:cubicBezTo>
                  <a:cubicBezTo>
                    <a:pt x="0" y="142"/>
                    <a:pt x="0" y="139"/>
                    <a:pt x="1" y="137"/>
                  </a:cubicBezTo>
                  <a:cubicBezTo>
                    <a:pt x="63" y="4"/>
                    <a:pt x="63" y="4"/>
                    <a:pt x="63" y="4"/>
                  </a:cubicBezTo>
                  <a:cubicBezTo>
                    <a:pt x="64" y="2"/>
                    <a:pt x="67" y="0"/>
                    <a:pt x="68" y="0"/>
                  </a:cubicBezTo>
                  <a:cubicBezTo>
                    <a:pt x="105" y="18"/>
                    <a:pt x="105" y="18"/>
                    <a:pt x="105" y="18"/>
                  </a:cubicBezTo>
                  <a:cubicBezTo>
                    <a:pt x="106" y="18"/>
                    <a:pt x="106" y="21"/>
                    <a:pt x="105" y="24"/>
                  </a:cubicBezTo>
                  <a:lnTo>
                    <a:pt x="43" y="156"/>
                  </a:lnTo>
                  <a:close/>
                </a:path>
              </a:pathLst>
            </a:cu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2" name="Freeform 98"/>
            <p:cNvSpPr/>
            <p:nvPr/>
          </p:nvSpPr>
          <p:spPr bwMode="auto">
            <a:xfrm>
              <a:off x="323850" y="234950"/>
              <a:ext cx="323850" cy="395287"/>
            </a:xfrm>
            <a:custGeom>
              <a:gdLst>
                <a:gd fmla="*/ 2147483647 w 157" name="T0"/>
                <a:gd fmla="*/ 2147483647 h 192" name="T1"/>
                <a:gd fmla="*/ 2147483647 w 157" name="T2"/>
                <a:gd fmla="*/ 2147483647 h 192" name="T3"/>
                <a:gd fmla="*/ 2147483647 w 157" name="T4"/>
                <a:gd fmla="*/ 2147483647 h 192" name="T5"/>
                <a:gd fmla="*/ 2147483647 w 157" name="T6"/>
                <a:gd fmla="*/ 2147483647 h 192" name="T7"/>
                <a:gd fmla="*/ 2147483647 w 157" name="T8"/>
                <a:gd fmla="*/ 2147483647 h 192" name="T9"/>
                <a:gd fmla="*/ 2147483647 w 157" name="T10"/>
                <a:gd fmla="*/ 2147483647 h 192" name="T11"/>
                <a:gd fmla="*/ 2147483647 w 157" name="T12"/>
                <a:gd fmla="*/ 2147483647 h 192" name="T13"/>
                <a:gd fmla="*/ 2147483647 w 157" name="T14"/>
                <a:gd fmla="*/ 2147483647 h 192" name="T15"/>
                <a:gd fmla="*/ 2147483647 w 157" name="T16"/>
                <a:gd fmla="*/ 2147483647 h 192"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192" w="157">
                  <a:moveTo>
                    <a:pt x="88" y="188"/>
                  </a:moveTo>
                  <a:cubicBezTo>
                    <a:pt x="87" y="191"/>
                    <a:pt x="84" y="192"/>
                    <a:pt x="81" y="191"/>
                  </a:cubicBezTo>
                  <a:cubicBezTo>
                    <a:pt x="4" y="155"/>
                    <a:pt x="4" y="155"/>
                    <a:pt x="4" y="155"/>
                  </a:cubicBezTo>
                  <a:cubicBezTo>
                    <a:pt x="1" y="153"/>
                    <a:pt x="0" y="150"/>
                    <a:pt x="1" y="147"/>
                  </a:cubicBezTo>
                  <a:cubicBezTo>
                    <a:pt x="68" y="4"/>
                    <a:pt x="68" y="4"/>
                    <a:pt x="68" y="4"/>
                  </a:cubicBezTo>
                  <a:cubicBezTo>
                    <a:pt x="69" y="2"/>
                    <a:pt x="72" y="0"/>
                    <a:pt x="75" y="2"/>
                  </a:cubicBezTo>
                  <a:cubicBezTo>
                    <a:pt x="152" y="38"/>
                    <a:pt x="152" y="38"/>
                    <a:pt x="152" y="38"/>
                  </a:cubicBezTo>
                  <a:cubicBezTo>
                    <a:pt x="155" y="39"/>
                    <a:pt x="157" y="42"/>
                    <a:pt x="155" y="45"/>
                  </a:cubicBezTo>
                  <a:lnTo>
                    <a:pt x="88" y="188"/>
                  </a:ln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3" name="Freeform 99"/>
            <p:cNvSpPr/>
            <p:nvPr/>
          </p:nvSpPr>
          <p:spPr bwMode="auto">
            <a:xfrm>
              <a:off x="515938" y="0"/>
              <a:ext cx="222250" cy="257175"/>
            </a:xfrm>
            <a:custGeom>
              <a:gdLst>
                <a:gd fmla="*/ 2147483647 w 108" name="T0"/>
                <a:gd fmla="*/ 2147483647 h 125" name="T1"/>
                <a:gd fmla="*/ 2147483647 w 108" name="T2"/>
                <a:gd fmla="*/ 2147483647 h 125" name="T3"/>
                <a:gd fmla="*/ 2147483647 w 108" name="T4"/>
                <a:gd fmla="*/ 2147483647 h 125" name="T5"/>
                <a:gd fmla="*/ 2147483647 w 108" name="T6"/>
                <a:gd fmla="*/ 2147483647 h 125" name="T7"/>
                <a:gd fmla="*/ 2147483647 w 108" name="T8"/>
                <a:gd fmla="*/ 2147483647 h 125" name="T9"/>
                <a:gd fmla="*/ 2147483647 w 108" name="T10"/>
                <a:gd fmla="*/ 2147483647 h 125" name="T11"/>
                <a:gd fmla="*/ 2147483647 w 108" name="T12"/>
                <a:gd fmla="*/ 2147483647 h 125" name="T13"/>
                <a:gd fmla="*/ 2147483647 w 108" name="T14"/>
                <a:gd fmla="*/ 2147483647 h 125" name="T15"/>
                <a:gd fmla="*/ 2147483647 w 108" name="T16"/>
                <a:gd fmla="*/ 2147483647 h 125"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125" w="108">
                  <a:moveTo>
                    <a:pt x="66" y="122"/>
                  </a:moveTo>
                  <a:cubicBezTo>
                    <a:pt x="65" y="124"/>
                    <a:pt x="62" y="125"/>
                    <a:pt x="60" y="124"/>
                  </a:cubicBezTo>
                  <a:cubicBezTo>
                    <a:pt x="3" y="98"/>
                    <a:pt x="3" y="98"/>
                    <a:pt x="3" y="98"/>
                  </a:cubicBezTo>
                  <a:cubicBezTo>
                    <a:pt x="1" y="97"/>
                    <a:pt x="0" y="94"/>
                    <a:pt x="1" y="92"/>
                  </a:cubicBezTo>
                  <a:cubicBezTo>
                    <a:pt x="43" y="4"/>
                    <a:pt x="43" y="4"/>
                    <a:pt x="43" y="4"/>
                  </a:cubicBezTo>
                  <a:cubicBezTo>
                    <a:pt x="44" y="1"/>
                    <a:pt x="46" y="0"/>
                    <a:pt x="48" y="1"/>
                  </a:cubicBezTo>
                  <a:cubicBezTo>
                    <a:pt x="105" y="28"/>
                    <a:pt x="105" y="28"/>
                    <a:pt x="105" y="28"/>
                  </a:cubicBezTo>
                  <a:cubicBezTo>
                    <a:pt x="107" y="29"/>
                    <a:pt x="108" y="31"/>
                    <a:pt x="107" y="34"/>
                  </a:cubicBezTo>
                  <a:lnTo>
                    <a:pt x="66" y="122"/>
                  </a:lnTo>
                  <a:close/>
                </a:path>
              </a:pathLst>
            </a:custGeom>
            <a:solidFill>
              <a:srgbClr val="FFFFFF"/>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4" name="Freeform 100"/>
            <p:cNvSpPr/>
            <p:nvPr/>
          </p:nvSpPr>
          <p:spPr bwMode="auto">
            <a:xfrm>
              <a:off x="522288" y="117475"/>
              <a:ext cx="173038" cy="103187"/>
            </a:xfrm>
            <a:custGeom>
              <a:gdLst>
                <a:gd fmla="*/ 2147483647 w 84" name="T0"/>
                <a:gd fmla="*/ 2147483647 h 50" name="T1"/>
                <a:gd fmla="*/ 2147483647 w 84" name="T2"/>
                <a:gd fmla="*/ 2147483647 h 50" name="T3"/>
                <a:gd fmla="*/ 2147483647 w 84" name="T4"/>
                <a:gd fmla="*/ 2147483647 h 50" name="T5"/>
                <a:gd fmla="*/ 2147483647 w 84" name="T6"/>
                <a:gd fmla="*/ 2147483647 h 50" name="T7"/>
                <a:gd fmla="*/ 2147483647 w 84" name="T8"/>
                <a:gd fmla="*/ 2147483647 h 50" name="T9"/>
                <a:gd fmla="*/ 2147483647 w 84" name="T10"/>
                <a:gd fmla="*/ 2147483647 h 50" name="T11"/>
                <a:gd fmla="*/ 2147483647 w 84" name="T12"/>
                <a:gd fmla="*/ 2147483647 h 50" name="T13"/>
                <a:gd fmla="*/ 2147483647 w 84" name="T14"/>
                <a:gd fmla="*/ 2147483647 h 50" name="T15"/>
                <a:gd fmla="*/ 2147483647 w 84" name="T16"/>
                <a:gd fmla="*/ 2147483647 h 50"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50" w="84">
                  <a:moveTo>
                    <a:pt x="80" y="46"/>
                  </a:moveTo>
                  <a:cubicBezTo>
                    <a:pt x="79" y="49"/>
                    <a:pt x="75" y="50"/>
                    <a:pt x="73" y="49"/>
                  </a:cubicBezTo>
                  <a:cubicBezTo>
                    <a:pt x="4" y="17"/>
                    <a:pt x="4" y="17"/>
                    <a:pt x="4" y="17"/>
                  </a:cubicBezTo>
                  <a:cubicBezTo>
                    <a:pt x="1" y="16"/>
                    <a:pt x="0" y="12"/>
                    <a:pt x="2" y="9"/>
                  </a:cubicBezTo>
                  <a:cubicBezTo>
                    <a:pt x="4" y="4"/>
                    <a:pt x="4" y="4"/>
                    <a:pt x="4" y="4"/>
                  </a:cubicBezTo>
                  <a:cubicBezTo>
                    <a:pt x="5" y="1"/>
                    <a:pt x="9" y="0"/>
                    <a:pt x="11" y="1"/>
                  </a:cubicBezTo>
                  <a:cubicBezTo>
                    <a:pt x="80" y="33"/>
                    <a:pt x="80" y="33"/>
                    <a:pt x="80" y="33"/>
                  </a:cubicBezTo>
                  <a:cubicBezTo>
                    <a:pt x="83" y="34"/>
                    <a:pt x="84" y="38"/>
                    <a:pt x="83" y="41"/>
                  </a:cubicBezTo>
                  <a:lnTo>
                    <a:pt x="80" y="46"/>
                  </a:lnTo>
                  <a:close/>
                </a:path>
              </a:pathLst>
            </a:cu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5" name="Freeform 101"/>
            <p:cNvSpPr/>
            <p:nvPr/>
          </p:nvSpPr>
          <p:spPr bwMode="auto">
            <a:xfrm>
              <a:off x="219075" y="957262"/>
              <a:ext cx="176213" cy="101600"/>
            </a:xfrm>
            <a:custGeom>
              <a:gdLst>
                <a:gd fmla="*/ 2147483647 w 85" name="T0"/>
                <a:gd fmla="*/ 2147483647 h 49" name="T1"/>
                <a:gd fmla="*/ 2147483647 w 85" name="T2"/>
                <a:gd fmla="*/ 2147483647 h 49" name="T3"/>
                <a:gd fmla="*/ 2147483647 w 85" name="T4"/>
                <a:gd fmla="*/ 2147483647 h 49" name="T5"/>
                <a:gd fmla="*/ 2147483647 w 85" name="T6"/>
                <a:gd fmla="*/ 2147483647 h 49" name="T7"/>
                <a:gd fmla="*/ 2147483647 w 85" name="T8"/>
                <a:gd fmla="*/ 2147483647 h 49" name="T9"/>
                <a:gd fmla="*/ 2147483647 w 85" name="T10"/>
                <a:gd fmla="*/ 2147483647 h 49" name="T11"/>
                <a:gd fmla="*/ 2147483647 w 85" name="T12"/>
                <a:gd fmla="*/ 2147483647 h 49" name="T13"/>
                <a:gd fmla="*/ 2147483647 w 85" name="T14"/>
                <a:gd fmla="*/ 2147483647 h 49" name="T15"/>
                <a:gd fmla="*/ 2147483647 w 85" name="T16"/>
                <a:gd fmla="*/ 2147483647 h 49"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49" w="85">
                  <a:moveTo>
                    <a:pt x="82" y="45"/>
                  </a:moveTo>
                  <a:cubicBezTo>
                    <a:pt x="80" y="48"/>
                    <a:pt x="77" y="49"/>
                    <a:pt x="74" y="48"/>
                  </a:cubicBezTo>
                  <a:cubicBezTo>
                    <a:pt x="4" y="15"/>
                    <a:pt x="4" y="15"/>
                    <a:pt x="4" y="15"/>
                  </a:cubicBezTo>
                  <a:cubicBezTo>
                    <a:pt x="1" y="13"/>
                    <a:pt x="0" y="10"/>
                    <a:pt x="1" y="7"/>
                  </a:cubicBezTo>
                  <a:cubicBezTo>
                    <a:pt x="3" y="4"/>
                    <a:pt x="3" y="4"/>
                    <a:pt x="3" y="4"/>
                  </a:cubicBezTo>
                  <a:cubicBezTo>
                    <a:pt x="4" y="1"/>
                    <a:pt x="7" y="0"/>
                    <a:pt x="10" y="1"/>
                  </a:cubicBezTo>
                  <a:cubicBezTo>
                    <a:pt x="81" y="34"/>
                    <a:pt x="81" y="34"/>
                    <a:pt x="81" y="34"/>
                  </a:cubicBezTo>
                  <a:cubicBezTo>
                    <a:pt x="84" y="35"/>
                    <a:pt x="85" y="39"/>
                    <a:pt x="83" y="41"/>
                  </a:cubicBezTo>
                  <a:lnTo>
                    <a:pt x="82" y="45"/>
                  </a:lnTo>
                  <a:close/>
                </a:path>
              </a:pathLst>
            </a:cu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6" name="Freeform 102"/>
            <p:cNvSpPr/>
            <p:nvPr/>
          </p:nvSpPr>
          <p:spPr bwMode="auto">
            <a:xfrm>
              <a:off x="104775" y="889000"/>
              <a:ext cx="182563" cy="131762"/>
            </a:xfrm>
            <a:custGeom>
              <a:gdLst>
                <a:gd fmla="*/ 2147483647 w 89" name="T0"/>
                <a:gd fmla="*/ 2147483647 h 64" name="T1"/>
                <a:gd fmla="*/ 2147483647 w 89" name="T2"/>
                <a:gd fmla="*/ 2147483647 h 64" name="T3"/>
                <a:gd fmla="*/ 2147483647 w 89" name="T4"/>
                <a:gd fmla="*/ 2147483647 h 64" name="T5"/>
                <a:gd fmla="*/ 2147483647 w 89" name="T6"/>
                <a:gd fmla="*/ 2147483647 h 64" name="T7"/>
                <a:gd fmla="*/ 2147483647 w 89" name="T8"/>
                <a:gd fmla="*/ 2147483647 h 64" name="T9"/>
                <a:gd fmla="*/ 2147483647 w 89" name="T10"/>
                <a:gd fmla="*/ 2147483647 h 64" name="T11"/>
                <a:gd fmla="*/ 2147483647 w 89" name="T12"/>
                <a:gd fmla="*/ 2147483647 h 64" name="T13"/>
                <a:gd fmla="*/ 2147483647 w 89" name="T14"/>
                <a:gd fmla="*/ 2147483647 h 64" name="T15"/>
                <a:gd fmla="*/ 2147483647 w 89" name="T16"/>
                <a:gd fmla="*/ 2147483647 h 6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64" w="89">
                  <a:moveTo>
                    <a:pt x="83" y="55"/>
                  </a:moveTo>
                  <a:cubicBezTo>
                    <a:pt x="81" y="60"/>
                    <a:pt x="76" y="64"/>
                    <a:pt x="73" y="63"/>
                  </a:cubicBezTo>
                  <a:cubicBezTo>
                    <a:pt x="3" y="30"/>
                    <a:pt x="3" y="30"/>
                    <a:pt x="3" y="30"/>
                  </a:cubicBezTo>
                  <a:cubicBezTo>
                    <a:pt x="0" y="29"/>
                    <a:pt x="0" y="23"/>
                    <a:pt x="3" y="17"/>
                  </a:cubicBezTo>
                  <a:cubicBezTo>
                    <a:pt x="6" y="10"/>
                    <a:pt x="6" y="10"/>
                    <a:pt x="6" y="10"/>
                  </a:cubicBezTo>
                  <a:cubicBezTo>
                    <a:pt x="9" y="4"/>
                    <a:pt x="13" y="0"/>
                    <a:pt x="16" y="2"/>
                  </a:cubicBezTo>
                  <a:cubicBezTo>
                    <a:pt x="86" y="35"/>
                    <a:pt x="86" y="35"/>
                    <a:pt x="86" y="35"/>
                  </a:cubicBezTo>
                  <a:cubicBezTo>
                    <a:pt x="89" y="36"/>
                    <a:pt x="89" y="42"/>
                    <a:pt x="87" y="48"/>
                  </a:cubicBezTo>
                  <a:lnTo>
                    <a:pt x="83" y="55"/>
                  </a:ln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7" name="Freeform 103"/>
            <p:cNvSpPr/>
            <p:nvPr/>
          </p:nvSpPr>
          <p:spPr bwMode="auto">
            <a:xfrm>
              <a:off x="258763" y="865187"/>
              <a:ext cx="182563" cy="131762"/>
            </a:xfrm>
            <a:custGeom>
              <a:gdLst>
                <a:gd fmla="*/ 2147483647 w 89" name="T0"/>
                <a:gd fmla="*/ 2147483647 h 64" name="T1"/>
                <a:gd fmla="*/ 2147483647 w 89" name="T2"/>
                <a:gd fmla="*/ 2147483647 h 64" name="T3"/>
                <a:gd fmla="*/ 2147483647 w 89" name="T4"/>
                <a:gd fmla="*/ 2147483647 h 64" name="T5"/>
                <a:gd fmla="*/ 2147483647 w 89" name="T6"/>
                <a:gd fmla="*/ 2147483647 h 64" name="T7"/>
                <a:gd fmla="*/ 2147483647 w 89" name="T8"/>
                <a:gd fmla="*/ 2147483647 h 64" name="T9"/>
                <a:gd fmla="*/ 2147483647 w 89" name="T10"/>
                <a:gd fmla="*/ 2147483647 h 64" name="T11"/>
                <a:gd fmla="*/ 2147483647 w 89" name="T12"/>
                <a:gd fmla="*/ 2147483647 h 64" name="T13"/>
                <a:gd fmla="*/ 2147483647 w 89" name="T14"/>
                <a:gd fmla="*/ 2147483647 h 64" name="T15"/>
                <a:gd fmla="*/ 2147483647 w 89" name="T16"/>
                <a:gd fmla="*/ 2147483647 h 64"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64" w="89">
                  <a:moveTo>
                    <a:pt x="83" y="54"/>
                  </a:moveTo>
                  <a:cubicBezTo>
                    <a:pt x="80" y="60"/>
                    <a:pt x="76" y="64"/>
                    <a:pt x="73" y="63"/>
                  </a:cubicBezTo>
                  <a:cubicBezTo>
                    <a:pt x="3" y="30"/>
                    <a:pt x="3" y="30"/>
                    <a:pt x="3" y="30"/>
                  </a:cubicBezTo>
                  <a:cubicBezTo>
                    <a:pt x="0" y="28"/>
                    <a:pt x="0" y="22"/>
                    <a:pt x="2" y="17"/>
                  </a:cubicBezTo>
                  <a:cubicBezTo>
                    <a:pt x="6" y="10"/>
                    <a:pt x="6" y="10"/>
                    <a:pt x="6" y="10"/>
                  </a:cubicBezTo>
                  <a:cubicBezTo>
                    <a:pt x="8" y="4"/>
                    <a:pt x="13" y="0"/>
                    <a:pt x="16" y="1"/>
                  </a:cubicBezTo>
                  <a:cubicBezTo>
                    <a:pt x="86" y="34"/>
                    <a:pt x="86" y="34"/>
                    <a:pt x="86" y="34"/>
                  </a:cubicBezTo>
                  <a:cubicBezTo>
                    <a:pt x="89" y="36"/>
                    <a:pt x="89" y="41"/>
                    <a:pt x="86" y="47"/>
                  </a:cubicBezTo>
                  <a:lnTo>
                    <a:pt x="83" y="54"/>
                  </a:lnTo>
                  <a:close/>
                </a:path>
              </a:pathLst>
            </a:cu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8" name="Freeform 104"/>
            <p:cNvSpPr/>
            <p:nvPr/>
          </p:nvSpPr>
          <p:spPr bwMode="auto">
            <a:xfrm>
              <a:off x="496888" y="376237"/>
              <a:ext cx="190500" cy="187325"/>
            </a:xfrm>
            <a:custGeom>
              <a:gdLst>
                <a:gd fmla="*/ 2147483647 w 92" name="T0"/>
                <a:gd fmla="*/ 2147483647 h 91" name="T1"/>
                <a:gd fmla="*/ 2147483647 w 92" name="T2"/>
                <a:gd fmla="*/ 2147483647 h 91" name="T3"/>
                <a:gd fmla="*/ 2147483647 w 92" name="T4"/>
                <a:gd fmla="*/ 2147483647 h 91" name="T5"/>
                <a:gd fmla="*/ 2147483647 w 92" name="T6"/>
                <a:gd fmla="*/ 2147483647 h 91" name="T7"/>
                <a:gd fmla="*/ 2147483647 w 92" name="T8"/>
                <a:gd fmla="*/ 2147483647 h 91"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91" w="92">
                  <a:moveTo>
                    <a:pt x="82" y="62"/>
                  </a:moveTo>
                  <a:cubicBezTo>
                    <a:pt x="73" y="82"/>
                    <a:pt x="49" y="91"/>
                    <a:pt x="29" y="82"/>
                  </a:cubicBezTo>
                  <a:cubicBezTo>
                    <a:pt x="9" y="72"/>
                    <a:pt x="0" y="49"/>
                    <a:pt x="10" y="29"/>
                  </a:cubicBezTo>
                  <a:cubicBezTo>
                    <a:pt x="19" y="8"/>
                    <a:pt x="43" y="0"/>
                    <a:pt x="63" y="9"/>
                  </a:cubicBezTo>
                  <a:cubicBezTo>
                    <a:pt x="83" y="19"/>
                    <a:pt x="92" y="42"/>
                    <a:pt x="82" y="62"/>
                  </a:cubicBezTo>
                  <a:close/>
                </a:path>
              </a:pathLst>
            </a:custGeom>
            <a:solidFill>
              <a:srgbClr val="8FC4D7"/>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89" name="Freeform 105"/>
            <p:cNvSpPr/>
            <p:nvPr/>
          </p:nvSpPr>
          <p:spPr bwMode="auto">
            <a:xfrm>
              <a:off x="515938" y="393700"/>
              <a:ext cx="153988" cy="153987"/>
            </a:xfrm>
            <a:custGeom>
              <a:gdLst>
                <a:gd fmla="*/ 2147483647 w 75" name="T0"/>
                <a:gd fmla="*/ 2147483647 h 75" name="T1"/>
                <a:gd fmla="*/ 2147483647 w 75" name="T2"/>
                <a:gd fmla="*/ 2147483647 h 75" name="T3"/>
                <a:gd fmla="*/ 2147483647 w 75" name="T4"/>
                <a:gd fmla="*/ 2147483647 h 75" name="T5"/>
                <a:gd fmla="*/ 2147483647 w 75" name="T6"/>
                <a:gd fmla="*/ 2147483647 h 75" name="T7"/>
                <a:gd fmla="*/ 2147483647 w 75" name="T8"/>
                <a:gd fmla="*/ 2147483647 h 75"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75" w="75">
                  <a:moveTo>
                    <a:pt x="67" y="51"/>
                  </a:moveTo>
                  <a:cubicBezTo>
                    <a:pt x="59" y="68"/>
                    <a:pt x="40" y="75"/>
                    <a:pt x="23" y="67"/>
                  </a:cubicBezTo>
                  <a:cubicBezTo>
                    <a:pt x="7" y="60"/>
                    <a:pt x="0" y="40"/>
                    <a:pt x="7" y="24"/>
                  </a:cubicBezTo>
                  <a:cubicBezTo>
                    <a:pt x="15" y="7"/>
                    <a:pt x="35" y="0"/>
                    <a:pt x="51" y="8"/>
                  </a:cubicBezTo>
                  <a:cubicBezTo>
                    <a:pt x="67" y="15"/>
                    <a:pt x="75" y="35"/>
                    <a:pt x="67" y="51"/>
                  </a:cubicBez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90" name="Freeform 106"/>
            <p:cNvSpPr/>
            <p:nvPr/>
          </p:nvSpPr>
          <p:spPr bwMode="auto">
            <a:xfrm>
              <a:off x="60325" y="754062"/>
              <a:ext cx="406400" cy="217487"/>
            </a:xfrm>
            <a:custGeom>
              <a:gdLst>
                <a:gd fmla="*/ 2147483647 w 197" name="T0"/>
                <a:gd fmla="*/ 2147483647 h 106" name="T1"/>
                <a:gd fmla="*/ 2147483647 w 197" name="T2"/>
                <a:gd fmla="*/ 2147483647 h 106" name="T3"/>
                <a:gd fmla="*/ 2147483647 w 197" name="T4"/>
                <a:gd fmla="*/ 2147483647 h 106" name="T5"/>
                <a:gd fmla="*/ 2147483647 w 197" name="T6"/>
                <a:gd fmla="*/ 2147483647 h 106" name="T7"/>
                <a:gd fmla="*/ 2147483647 w 197" name="T8"/>
                <a:gd fmla="*/ 2147483647 h 106" name="T9"/>
                <a:gd fmla="*/ 2147483647 w 197" name="T10"/>
                <a:gd fmla="*/ 2147483647 h 106" name="T11"/>
                <a:gd fmla="*/ 2147483647 w 197" name="T12"/>
                <a:gd fmla="*/ 2147483647 h 106" name="T13"/>
                <a:gd fmla="*/ 2147483647 w 197" name="T14"/>
                <a:gd fmla="*/ 2147483647 h 106" name="T15"/>
                <a:gd fmla="*/ 2147483647 w 197" name="T16"/>
                <a:gd fmla="*/ 2147483647 h 106" name="T17"/>
                <a:gd fmla="*/ 0 60000 65536" name="T18"/>
                <a:gd fmla="*/ 0 60000 65536" name="T19"/>
                <a:gd fmla="*/ 0 60000 65536" name="T20"/>
                <a:gd fmla="*/ 0 60000 65536" name="T21"/>
                <a:gd fmla="*/ 0 60000 65536" name="T22"/>
                <a:gd fmla="*/ 0 60000 65536" name="T23"/>
                <a:gd fmla="*/ 0 60000 65536" name="T24"/>
                <a:gd fmla="*/ 0 60000 65536" name="T25"/>
                <a:gd fmla="*/ 0 60000 65536" name="T26"/>
              </a:gd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b="b" l="0" r="r" t="0"/>
              <a:pathLst>
                <a:path h="105" w="197">
                  <a:moveTo>
                    <a:pt x="193" y="100"/>
                  </a:moveTo>
                  <a:cubicBezTo>
                    <a:pt x="191" y="104"/>
                    <a:pt x="187" y="106"/>
                    <a:pt x="184" y="105"/>
                  </a:cubicBezTo>
                  <a:cubicBezTo>
                    <a:pt x="4" y="21"/>
                    <a:pt x="4" y="21"/>
                    <a:pt x="4" y="21"/>
                  </a:cubicBezTo>
                  <a:cubicBezTo>
                    <a:pt x="1" y="19"/>
                    <a:pt x="0" y="15"/>
                    <a:pt x="2" y="11"/>
                  </a:cubicBezTo>
                  <a:cubicBezTo>
                    <a:pt x="4" y="6"/>
                    <a:pt x="4" y="6"/>
                    <a:pt x="4" y="6"/>
                  </a:cubicBezTo>
                  <a:cubicBezTo>
                    <a:pt x="6" y="2"/>
                    <a:pt x="10" y="0"/>
                    <a:pt x="13" y="1"/>
                  </a:cubicBezTo>
                  <a:cubicBezTo>
                    <a:pt x="193" y="86"/>
                    <a:pt x="193" y="86"/>
                    <a:pt x="193" y="86"/>
                  </a:cubicBezTo>
                  <a:cubicBezTo>
                    <a:pt x="196" y="87"/>
                    <a:pt x="197" y="91"/>
                    <a:pt x="195" y="95"/>
                  </a:cubicBezTo>
                  <a:lnTo>
                    <a:pt x="193" y="100"/>
                  </a:ln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91" name="Freeform 107"/>
            <p:cNvSpPr/>
            <p:nvPr/>
          </p:nvSpPr>
          <p:spPr bwMode="auto">
            <a:xfrm>
              <a:off x="439738" y="1066800"/>
              <a:ext cx="187325" cy="193675"/>
            </a:xfrm>
            <a:custGeom>
              <a:gdLst>
                <a:gd fmla="*/ 2147483647 w 91" name="T0"/>
                <a:gd fmla="*/ 2147483647 h 94" name="T1"/>
                <a:gd fmla="*/ 2147483647 w 91" name="T2"/>
                <a:gd fmla="*/ 2147483647 h 94" name="T3"/>
                <a:gd fmla="*/ 2147483647 w 91" name="T4"/>
                <a:gd fmla="*/ 0 h 94" name="T5"/>
                <a:gd fmla="*/ 2147483647 w 91" name="T6"/>
                <a:gd fmla="*/ 2147483647 h 94" name="T7"/>
                <a:gd fmla="*/ 0 w 91" name="T8"/>
                <a:gd fmla="*/ 2147483647 h 94" name="T9"/>
                <a:gd fmla="*/ 2147483647 w 91" name="T10"/>
                <a:gd fmla="*/ 2147483647 h 94" name="T11"/>
                <a:gd fmla="*/ 0 60000 65536" name="T12"/>
                <a:gd fmla="*/ 0 60000 65536" name="T13"/>
                <a:gd fmla="*/ 0 60000 65536" name="T14"/>
                <a:gd fmla="*/ 0 60000 65536" name="T15"/>
                <a:gd fmla="*/ 0 60000 65536" name="T16"/>
                <a:gd fmla="*/ 0 60000 65536" name="T17"/>
              </a:gdLst>
              <a:cxnLst>
                <a:cxn ang="T12">
                  <a:pos x="T0" y="T1"/>
                </a:cxn>
                <a:cxn ang="T13">
                  <a:pos x="T2" y="T3"/>
                </a:cxn>
                <a:cxn ang="T14">
                  <a:pos x="T4" y="T5"/>
                </a:cxn>
                <a:cxn ang="T15">
                  <a:pos x="T6" y="T7"/>
                </a:cxn>
                <a:cxn ang="T16">
                  <a:pos x="T8" y="T9"/>
                </a:cxn>
                <a:cxn ang="T17">
                  <a:pos x="T10" y="T11"/>
                </a:cxn>
              </a:cxnLst>
              <a:rect b="b" l="0" r="r" t="0"/>
              <a:pathLst>
                <a:path h="94" w="91">
                  <a:moveTo>
                    <a:pt x="91" y="94"/>
                  </a:moveTo>
                  <a:cubicBezTo>
                    <a:pt x="66" y="31"/>
                    <a:pt x="66" y="31"/>
                    <a:pt x="66" y="31"/>
                  </a:cubicBezTo>
                  <a:cubicBezTo>
                    <a:pt x="60" y="14"/>
                    <a:pt x="49" y="0"/>
                    <a:pt x="31" y="0"/>
                  </a:cubicBezTo>
                  <a:cubicBezTo>
                    <a:pt x="19" y="0"/>
                    <a:pt x="7" y="14"/>
                    <a:pt x="6" y="31"/>
                  </a:cubicBezTo>
                  <a:cubicBezTo>
                    <a:pt x="0" y="94"/>
                    <a:pt x="0" y="94"/>
                    <a:pt x="0" y="94"/>
                  </a:cubicBezTo>
                  <a:lnTo>
                    <a:pt x="91" y="94"/>
                  </a:lnTo>
                  <a:close/>
                </a:path>
              </a:pathLst>
            </a:custGeom>
            <a:solidFill>
              <a:srgbClr val="D1ECFB"/>
            </a:solidFill>
            <a:ln>
              <a:noFill/>
            </a:ln>
            <a:extLst>
              <a:ext uri="{91240B29-F687-4F45-9708-019B960494DF}">
                <a14:hiddenLine w="9525">
                  <a:solidFill>
                    <a:srgbClr val="000000"/>
                  </a:solidFill>
                  <a:round/>
                  <a:headEnd/>
                  <a:tailEnd/>
                </a14:hiddenLine>
              </a:ext>
            </a:extLst>
          </p:spPr>
          <p:txBody>
            <a:bodyPr/>
            <a:lstStyle>
              <a:defPPr/>
            </a:lstStyle>
            <a:p>
              <a:pPr/>
              <a:endParaRPr altLang="en-US" lang="zh-CN"/>
            </a:p>
          </p:txBody>
        </p:sp>
        <p:sp>
          <p:nvSpPr>
            <p:cNvPr id="11292" name="Oval 108"/>
            <p:cNvSpPr>
              <a:spLocks noChangeArrowheads="1"/>
            </p:cNvSpPr>
            <p:nvPr/>
          </p:nvSpPr>
          <p:spPr bwMode="auto">
            <a:xfrm>
              <a:off x="468313" y="1077912"/>
              <a:ext cx="80963" cy="80962"/>
            </a:xfrm>
            <a:prstGeom prst="ellipse">
              <a:avLst/>
            </a:prstGeom>
            <a:solidFill>
              <a:srgbClr val="F99B1C"/>
            </a:solidFill>
            <a:ln>
              <a:noFill/>
            </a:ln>
            <a:extLst>
              <a:ext uri="{91240B29-F687-4F45-9708-019B960494DF}">
                <a14:hiddenLine w="9525">
                  <a:solidFill>
                    <a:srgbClr val="000000"/>
                  </a:solidFill>
                  <a:round/>
                  <a:headEnd/>
                  <a:tailEnd/>
                </a14:hiddenLine>
              </a:ext>
            </a:extLst>
          </p:spPr>
          <p:txBody>
            <a:bodyPr/>
            <a:lstStyle>
              <a:defPPr/>
            </a:lstStyle>
            <a:p>
              <a:pPr eaLnBrk="1" hangingPunct="1"/>
              <a:endParaRPr altLang="zh-CN" lang="zh-CN"/>
            </a:p>
          </p:txBody>
        </p:sp>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grpId="0" id="5" nodeType="afterEffect" presetClass="entr" presetID="2" presetSubtype="3">
                                  <p:stCondLst>
                                    <p:cond delay="0"/>
                                  </p:stCondLst>
                                  <p:childTnLst>
                                    <p:set>
                                      <p:cBhvr>
                                        <p:cTn dur="1" fill="hold" id="6">
                                          <p:stCondLst>
                                            <p:cond delay="0"/>
                                          </p:stCondLst>
                                        </p:cTn>
                                        <p:tgtEl>
                                          <p:spTgt spid="13314"/>
                                        </p:tgtEl>
                                        <p:attrNameLst>
                                          <p:attrName>style.visibility</p:attrName>
                                        </p:attrNameLst>
                                      </p:cBhvr>
                                      <p:to>
                                        <p:strVal val="visible"/>
                                      </p:to>
                                    </p:set>
                                    <p:anim calcmode="lin" valueType="num">
                                      <p:cBhvr additive="base">
                                        <p:cTn dur="500" fill="hold" id="7"/>
                                        <p:tgtEl>
                                          <p:spTgt spid="13314"/>
                                        </p:tgtEl>
                                        <p:attrNameLst>
                                          <p:attrName>ppt_x</p:attrName>
                                        </p:attrNameLst>
                                      </p:cBhvr>
                                      <p:tavLst>
                                        <p:tav tm="0">
                                          <p:val>
                                            <p:strVal val="1+#ppt_w/2"/>
                                          </p:val>
                                        </p:tav>
                                        <p:tav tm="100000">
                                          <p:val>
                                            <p:strVal val="#ppt_x"/>
                                          </p:val>
                                        </p:tav>
                                      </p:tavLst>
                                    </p:anim>
                                    <p:anim calcmode="lin" valueType="num">
                                      <p:cBhvr additive="base">
                                        <p:cTn dur="500" fill="hold" id="8"/>
                                        <p:tgtEl>
                                          <p:spTgt spid="13314"/>
                                        </p:tgtEl>
                                        <p:attrNameLst>
                                          <p:attrName>ppt_y</p:attrName>
                                        </p:attrNameLst>
                                      </p:cBhvr>
                                      <p:tavLst>
                                        <p:tav tm="0">
                                          <p:val>
                                            <p:strVal val="0-#ppt_h/2"/>
                                          </p:val>
                                        </p:tav>
                                        <p:tav tm="100000">
                                          <p:val>
                                            <p:strVal val="#ppt_y"/>
                                          </p:val>
                                        </p:tav>
                                      </p:tavLst>
                                    </p:anim>
                                  </p:childTnLst>
                                </p:cTn>
                              </p:par>
                            </p:childTnLst>
                          </p:cTn>
                        </p:par>
                        <p:par>
                          <p:cTn fill="hold" id="9" nodeType="afterGroup">
                            <p:stCondLst>
                              <p:cond delay="500"/>
                            </p:stCondLst>
                            <p:childTnLst>
                              <p:par>
                                <p:cTn fill="hold" id="10" nodeType="afterEffect" presetClass="entr" presetID="10" presetSubtype="0">
                                  <p:stCondLst>
                                    <p:cond delay="0"/>
                                  </p:stCondLst>
                                  <p:childTnLst>
                                    <p:set>
                                      <p:cBhvr>
                                        <p:cTn dur="1" fill="hold" id="11">
                                          <p:stCondLst>
                                            <p:cond delay="0"/>
                                          </p:stCondLst>
                                        </p:cTn>
                                        <p:tgtEl>
                                          <p:spTgt spid="13316"/>
                                        </p:tgtEl>
                                        <p:attrNameLst>
                                          <p:attrName>style.visibility</p:attrName>
                                        </p:attrNameLst>
                                      </p:cBhvr>
                                      <p:to>
                                        <p:strVal val="visible"/>
                                      </p:to>
                                    </p:set>
                                    <p:animEffect filter="fade" transition="in">
                                      <p:cBhvr>
                                        <p:cTn dur="500" id="12"/>
                                        <p:tgtEl>
                                          <p:spTgt spid="13316"/>
                                        </p:tgtEl>
                                      </p:cBhvr>
                                    </p:animEffect>
                                  </p:childTnLst>
                                </p:cTn>
                              </p:par>
                            </p:childTnLst>
                          </p:cTn>
                        </p:par>
                        <p:par>
                          <p:cTn fill="hold" id="13" nodeType="afterGroup">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13315"/>
                                        </p:tgtEl>
                                        <p:attrNameLst>
                                          <p:attrName>style.visibility</p:attrName>
                                        </p:attrNameLst>
                                      </p:cBhvr>
                                      <p:to>
                                        <p:strVal val="visible"/>
                                      </p:to>
                                    </p:set>
                                    <p:anim calcmode="lin" valueType="num">
                                      <p:cBhvr additive="base">
                                        <p:cTn dur="500" fill="hold" id="16"/>
                                        <p:tgtEl>
                                          <p:spTgt spid="13315"/>
                                        </p:tgtEl>
                                        <p:attrNameLst>
                                          <p:attrName>ppt_x</p:attrName>
                                        </p:attrNameLst>
                                      </p:cBhvr>
                                      <p:tavLst>
                                        <p:tav tm="0">
                                          <p:val>
                                            <p:strVal val="0-#ppt_w/2"/>
                                          </p:val>
                                        </p:tav>
                                        <p:tav tm="100000">
                                          <p:val>
                                            <p:strVal val="#ppt_x"/>
                                          </p:val>
                                        </p:tav>
                                      </p:tavLst>
                                    </p:anim>
                                    <p:anim calcmode="lin" valueType="num">
                                      <p:cBhvr additive="base">
                                        <p:cTn dur="500" fill="hold" id="17"/>
                                        <p:tgtEl>
                                          <p:spTgt spid="13315"/>
                                        </p:tgtEl>
                                        <p:attrNameLst>
                                          <p:attrName>ppt_y</p:attrName>
                                        </p:attrNameLst>
                                      </p:cBhvr>
                                      <p:tavLst>
                                        <p:tav tm="0">
                                          <p:val>
                                            <p:strVal val="#ppt_y"/>
                                          </p:val>
                                        </p:tav>
                                        <p:tav tm="100000">
                                          <p:val>
                                            <p:strVal val="#ppt_y"/>
                                          </p:val>
                                        </p:tav>
                                      </p:tavLst>
                                    </p:anim>
                                  </p:childTnLst>
                                </p:cTn>
                              </p:par>
                              <p:par>
                                <p:cTn fill="hold" grpId="0" id="18" nodeType="withEffect" presetClass="entr" presetID="2" presetSubtype="6">
                                  <p:stCondLst>
                                    <p:cond delay="0"/>
                                  </p:stCondLst>
                                  <p:childTnLst>
                                    <p:set>
                                      <p:cBhvr>
                                        <p:cTn dur="1" fill="hold" id="19">
                                          <p:stCondLst>
                                            <p:cond delay="0"/>
                                          </p:stCondLst>
                                        </p:cTn>
                                        <p:tgtEl>
                                          <p:spTgt spid="13325"/>
                                        </p:tgtEl>
                                        <p:attrNameLst>
                                          <p:attrName>style.visibility</p:attrName>
                                        </p:attrNameLst>
                                      </p:cBhvr>
                                      <p:to>
                                        <p:strVal val="visible"/>
                                      </p:to>
                                    </p:set>
                                    <p:anim calcmode="lin" valueType="num">
                                      <p:cBhvr additive="base">
                                        <p:cTn dur="500" fill="hold" id="20"/>
                                        <p:tgtEl>
                                          <p:spTgt spid="13325"/>
                                        </p:tgtEl>
                                        <p:attrNameLst>
                                          <p:attrName>ppt_x</p:attrName>
                                        </p:attrNameLst>
                                      </p:cBhvr>
                                      <p:tavLst>
                                        <p:tav tm="0">
                                          <p:val>
                                            <p:strVal val="1+#ppt_w/2"/>
                                          </p:val>
                                        </p:tav>
                                        <p:tav tm="100000">
                                          <p:val>
                                            <p:strVal val="#ppt_x"/>
                                          </p:val>
                                        </p:tav>
                                      </p:tavLst>
                                    </p:anim>
                                    <p:anim calcmode="lin" valueType="num">
                                      <p:cBhvr additive="base">
                                        <p:cTn dur="500" fill="hold" id="21"/>
                                        <p:tgtEl>
                                          <p:spTgt spid="13325"/>
                                        </p:tgtEl>
                                        <p:attrNameLst>
                                          <p:attrName>ppt_y</p:attrName>
                                        </p:attrNameLst>
                                      </p:cBhvr>
                                      <p:tavLst>
                                        <p:tav tm="0">
                                          <p:val>
                                            <p:strVal val="1+#ppt_h/2"/>
                                          </p:val>
                                        </p:tav>
                                        <p:tav tm="100000">
                                          <p:val>
                                            <p:strVal val="#ppt_y"/>
                                          </p:val>
                                        </p:tav>
                                      </p:tavLst>
                                    </p:anim>
                                  </p:childTnLst>
                                </p:cTn>
                              </p:par>
                            </p:childTnLst>
                          </p:cTn>
                        </p:par>
                        <p:par>
                          <p:cTn fill="hold" id="22" nodeType="afterGroup">
                            <p:stCondLst>
                              <p:cond delay="1500"/>
                            </p:stCondLst>
                            <p:childTnLst>
                              <p:par>
                                <p:cTn fill="hold" id="23" nodeType="afterEffect" presetClass="entr" presetID="10" presetSubtype="0">
                                  <p:stCondLst>
                                    <p:cond delay="0"/>
                                  </p:stCondLst>
                                  <p:childTnLst>
                                    <p:set>
                                      <p:cBhvr>
                                        <p:cTn dur="1" fill="hold" id="24">
                                          <p:stCondLst>
                                            <p:cond delay="0"/>
                                          </p:stCondLst>
                                        </p:cTn>
                                        <p:tgtEl>
                                          <p:spTgt spid="13326"/>
                                        </p:tgtEl>
                                        <p:attrNameLst>
                                          <p:attrName>style.visibility</p:attrName>
                                        </p:attrNameLst>
                                      </p:cBhvr>
                                      <p:to>
                                        <p:strVal val="visible"/>
                                      </p:to>
                                    </p:set>
                                    <p:anim calcmode="lin" valueType="num">
                                      <p:cBhvr>
                                        <p:cTn dur="500" fill="hold" id="25"/>
                                        <p:tgtEl>
                                          <p:spTgt spid="13326"/>
                                        </p:tgtEl>
                                        <p:attrNameLst>
                                          <p:attrName>ppt_w</p:attrName>
                                        </p:attrNameLst>
                                      </p:cBhvr>
                                      <p:tavLst>
                                        <p:tav tm="0">
                                          <p:val>
                                            <p:fltVal val="0"/>
                                          </p:val>
                                        </p:tav>
                                        <p:tav tm="100000">
                                          <p:val>
                                            <p:strVal val="#ppt_w"/>
                                          </p:val>
                                        </p:tav>
                                      </p:tavLst>
                                    </p:anim>
                                    <p:anim calcmode="lin" valueType="num">
                                      <p:cBhvr>
                                        <p:cTn dur="500" fill="hold" id="26"/>
                                        <p:tgtEl>
                                          <p:spTgt spid="13326"/>
                                        </p:tgtEl>
                                        <p:attrNameLst>
                                          <p:attrName>ppt_h</p:attrName>
                                        </p:attrNameLst>
                                      </p:cBhvr>
                                      <p:tavLst>
                                        <p:tav tm="0">
                                          <p:val>
                                            <p:fltVal val="0"/>
                                          </p:val>
                                        </p:tav>
                                        <p:tav tm="100000">
                                          <p:val>
                                            <p:strVal val="#ppt_h"/>
                                          </p:val>
                                        </p:tav>
                                      </p:tavLst>
                                    </p:anim>
                                    <p:animEffect filter="fade" transition="in">
                                      <p:cBhvr>
                                        <p:cTn dur="500" id="27"/>
                                        <p:tgtEl>
                                          <p:spTgt spid="13326"/>
                                        </p:tgtEl>
                                      </p:cBhvr>
                                    </p:animEffect>
                                  </p:childTnLst>
                                </p:cTn>
                              </p:par>
                            </p:childTnLst>
                          </p:cTn>
                        </p:par>
                        <p:par>
                          <p:cTn fill="hold" id="28" nodeType="afterGroup">
                            <p:stCondLst>
                              <p:cond delay="2000"/>
                            </p:stCondLst>
                            <p:childTnLst>
                              <p:par>
                                <p:cTn fill="hold" grpId="0" id="29" nodeType="afterEffect" presetClass="entr" presetID="10" presetSubtype="0">
                                  <p:stCondLst>
                                    <p:cond delay="0"/>
                                  </p:stCondLst>
                                  <p:childTnLst>
                                    <p:set>
                                      <p:cBhvr>
                                        <p:cTn dur="1" fill="hold" id="30">
                                          <p:stCondLst>
                                            <p:cond delay="0"/>
                                          </p:stCondLst>
                                        </p:cTn>
                                        <p:tgtEl>
                                          <p:spTgt spid="13319"/>
                                        </p:tgtEl>
                                        <p:attrNameLst>
                                          <p:attrName>style.visibility</p:attrName>
                                        </p:attrNameLst>
                                      </p:cBhvr>
                                      <p:to>
                                        <p:strVal val="visible"/>
                                      </p:to>
                                    </p:set>
                                    <p:animEffect filter="fade" transition="in">
                                      <p:cBhvr>
                                        <p:cTn dur="500" id="31"/>
                                        <p:tgtEl>
                                          <p:spTgt spid="13319"/>
                                        </p:tgtEl>
                                      </p:cBhvr>
                                    </p:animEffect>
                                  </p:childTnLst>
                                </p:cTn>
                              </p:par>
                            </p:childTnLst>
                          </p:cTn>
                        </p:par>
                        <p:par>
                          <p:cTn fill="hold" id="32" nodeType="afterGroup">
                            <p:stCondLst>
                              <p:cond delay="2500"/>
                            </p:stCondLst>
                            <p:childTnLst>
                              <p:par>
                                <p:cTn fill="hold" grpId="0" id="33" nodeType="afterEffect" presetClass="entr" presetID="22" presetSubtype="8">
                                  <p:stCondLst>
                                    <p:cond delay="0"/>
                                  </p:stCondLst>
                                  <p:childTnLst>
                                    <p:set>
                                      <p:cBhvr>
                                        <p:cTn dur="1" fill="hold" id="34">
                                          <p:stCondLst>
                                            <p:cond delay="0"/>
                                          </p:stCondLst>
                                        </p:cTn>
                                        <p:tgtEl>
                                          <p:spTgt spid="13320"/>
                                        </p:tgtEl>
                                        <p:attrNameLst>
                                          <p:attrName>style.visibility</p:attrName>
                                        </p:attrNameLst>
                                      </p:cBhvr>
                                      <p:to>
                                        <p:strVal val="visible"/>
                                      </p:to>
                                    </p:set>
                                    <p:animEffect filter="wipe(left)" transition="in">
                                      <p:cBhvr>
                                        <p:cTn dur="500" id="35"/>
                                        <p:tgtEl>
                                          <p:spTgt spid="13320"/>
                                        </p:tgtEl>
                                      </p:cBhvr>
                                    </p:animEffect>
                                  </p:childTnLst>
                                </p:cTn>
                              </p:par>
                              <p:par>
                                <p:cTn fill="hold" grpId="0" id="36" nodeType="withEffect" presetClass="entr" presetID="22" presetSubtype="8">
                                  <p:stCondLst>
                                    <p:cond delay="0"/>
                                  </p:stCondLst>
                                  <p:childTnLst>
                                    <p:set>
                                      <p:cBhvr>
                                        <p:cTn dur="1" fill="hold" id="37">
                                          <p:stCondLst>
                                            <p:cond delay="0"/>
                                          </p:stCondLst>
                                        </p:cTn>
                                        <p:tgtEl>
                                          <p:spTgt spid="13321"/>
                                        </p:tgtEl>
                                        <p:attrNameLst>
                                          <p:attrName>style.visibility</p:attrName>
                                        </p:attrNameLst>
                                      </p:cBhvr>
                                      <p:to>
                                        <p:strVal val="visible"/>
                                      </p:to>
                                    </p:set>
                                    <p:animEffect filter="wipe(left)" transition="in">
                                      <p:cBhvr>
                                        <p:cTn dur="500" id="38"/>
                                        <p:tgtEl>
                                          <p:spTgt spid="13321"/>
                                        </p:tgtEl>
                                      </p:cBhvr>
                                    </p:animEffect>
                                  </p:childTnLst>
                                </p:cTn>
                              </p:par>
                              <p:par>
                                <p:cTn fill="hold" grpId="0" id="39" nodeType="withEffect" presetClass="entr" presetID="22" presetSubtype="8">
                                  <p:stCondLst>
                                    <p:cond delay="0"/>
                                  </p:stCondLst>
                                  <p:childTnLst>
                                    <p:set>
                                      <p:cBhvr>
                                        <p:cTn dur="1" fill="hold" id="40">
                                          <p:stCondLst>
                                            <p:cond delay="0"/>
                                          </p:stCondLst>
                                        </p:cTn>
                                        <p:tgtEl>
                                          <p:spTgt spid="13322"/>
                                        </p:tgtEl>
                                        <p:attrNameLst>
                                          <p:attrName>style.visibility</p:attrName>
                                        </p:attrNameLst>
                                      </p:cBhvr>
                                      <p:to>
                                        <p:strVal val="visible"/>
                                      </p:to>
                                    </p:set>
                                    <p:animEffect filter="wipe(left)" transition="in">
                                      <p:cBhvr>
                                        <p:cTn dur="500" id="41"/>
                                        <p:tgtEl>
                                          <p:spTgt spid="13322"/>
                                        </p:tgtEl>
                                      </p:cBhvr>
                                    </p:animEffect>
                                  </p:childTnLst>
                                </p:cTn>
                              </p:par>
                              <p:par>
                                <p:cTn fill="hold" grpId="0" id="42" nodeType="withEffect" presetClass="entr" presetID="22" presetSubtype="8">
                                  <p:stCondLst>
                                    <p:cond delay="0"/>
                                  </p:stCondLst>
                                  <p:childTnLst>
                                    <p:set>
                                      <p:cBhvr>
                                        <p:cTn dur="1" fill="hold" id="43">
                                          <p:stCondLst>
                                            <p:cond delay="0"/>
                                          </p:stCondLst>
                                        </p:cTn>
                                        <p:tgtEl>
                                          <p:spTgt spid="13323"/>
                                        </p:tgtEl>
                                        <p:attrNameLst>
                                          <p:attrName>style.visibility</p:attrName>
                                        </p:attrNameLst>
                                      </p:cBhvr>
                                      <p:to>
                                        <p:strVal val="visible"/>
                                      </p:to>
                                    </p:set>
                                    <p:animEffect filter="wipe(left)" transition="in">
                                      <p:cBhvr>
                                        <p:cTn dur="500" id="44"/>
                                        <p:tgtEl>
                                          <p:spTgt spid="13323"/>
                                        </p:tgtEl>
                                      </p:cBhvr>
                                    </p:animEffect>
                                  </p:childTnLst>
                                </p:cTn>
                              </p:par>
                              <p:par>
                                <p:cTn fill="hold" grpId="0" id="45" nodeType="withEffect" presetClass="entr" presetID="22" presetSubtype="8">
                                  <p:stCondLst>
                                    <p:cond delay="0"/>
                                  </p:stCondLst>
                                  <p:childTnLst>
                                    <p:set>
                                      <p:cBhvr>
                                        <p:cTn dur="1" fill="hold" id="46">
                                          <p:stCondLst>
                                            <p:cond delay="0"/>
                                          </p:stCondLst>
                                        </p:cTn>
                                        <p:tgtEl>
                                          <p:spTgt spid="13324"/>
                                        </p:tgtEl>
                                        <p:attrNameLst>
                                          <p:attrName>style.visibility</p:attrName>
                                        </p:attrNameLst>
                                      </p:cBhvr>
                                      <p:to>
                                        <p:strVal val="visible"/>
                                      </p:to>
                                    </p:set>
                                    <p:animEffect filter="wipe(left)" transition="in">
                                      <p:cBhvr>
                                        <p:cTn dur="500" id="47"/>
                                        <p:tgtEl>
                                          <p:spTgt spid="13324"/>
                                        </p:tgtEl>
                                      </p:cBhvr>
                                    </p:animEffect>
                                  </p:childTnLst>
                                </p:cTn>
                              </p:par>
                            </p:childTnLst>
                          </p:cTn>
                        </p:par>
                        <p:par>
                          <p:cTn fill="hold" id="48" nodeType="afterGroup">
                            <p:stCondLst>
                              <p:cond delay="3000"/>
                            </p:stCondLst>
                            <p:childTnLst>
                              <p:par>
                                <p:cTn fill="hold" grpId="1" id="49" nodeType="afterEffect" presetClass="emph" presetID="32" presetSubtype="0">
                                  <p:stCondLst>
                                    <p:cond delay="0"/>
                                  </p:stCondLst>
                                  <p:childTnLst>
                                    <p:animRot by="120000">
                                      <p:cBhvr>
                                        <p:cTn dur="50" fill="hold" id="50">
                                          <p:stCondLst>
                                            <p:cond delay="0"/>
                                          </p:stCondLst>
                                        </p:cTn>
                                        <p:tgtEl>
                                          <p:spTgt spid="13321"/>
                                        </p:tgtEl>
                                        <p:attrNameLst>
                                          <p:attrName>r</p:attrName>
                                        </p:attrNameLst>
                                      </p:cBhvr>
                                    </p:animRot>
                                    <p:animRot by="-239940">
                                      <p:cBhvr>
                                        <p:cTn dur="100" fill="hold" id="51">
                                          <p:stCondLst>
                                            <p:cond delay="100"/>
                                          </p:stCondLst>
                                        </p:cTn>
                                        <p:tgtEl>
                                          <p:spTgt spid="13321"/>
                                        </p:tgtEl>
                                        <p:attrNameLst>
                                          <p:attrName>r</p:attrName>
                                        </p:attrNameLst>
                                      </p:cBhvr>
                                    </p:animRot>
                                    <p:animRot by="240000">
                                      <p:cBhvr>
                                        <p:cTn dur="100" fill="hold" id="52">
                                          <p:stCondLst>
                                            <p:cond delay="200"/>
                                          </p:stCondLst>
                                        </p:cTn>
                                        <p:tgtEl>
                                          <p:spTgt spid="13321"/>
                                        </p:tgtEl>
                                        <p:attrNameLst>
                                          <p:attrName>r</p:attrName>
                                        </p:attrNameLst>
                                      </p:cBhvr>
                                    </p:animRot>
                                    <p:animRot by="-239940">
                                      <p:cBhvr>
                                        <p:cTn dur="100" fill="hold" id="53">
                                          <p:stCondLst>
                                            <p:cond delay="300"/>
                                          </p:stCondLst>
                                        </p:cTn>
                                        <p:tgtEl>
                                          <p:spTgt spid="13321"/>
                                        </p:tgtEl>
                                        <p:attrNameLst>
                                          <p:attrName>r</p:attrName>
                                        </p:attrNameLst>
                                      </p:cBhvr>
                                    </p:animRot>
                                    <p:animRot by="120000">
                                      <p:cBhvr>
                                        <p:cTn dur="100" fill="hold" id="54">
                                          <p:stCondLst>
                                            <p:cond delay="400"/>
                                          </p:stCondLst>
                                        </p:cTn>
                                        <p:tgtEl>
                                          <p:spTgt spid="13321"/>
                                        </p:tgtEl>
                                        <p:attrNameLst>
                                          <p:attrName>r</p:attrName>
                                        </p:attrNameLst>
                                      </p:cBhvr>
                                    </p:animRo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3314"/>
      <p:bldP grpId="0" spid="13315"/>
      <p:bldP grpId="0" spid="13319"/>
      <p:bldP grpId="0" spid="13320"/>
      <p:bldP grpId="0" spid="13321"/>
      <p:bldP grpId="1" spid="13321"/>
      <p:bldP grpId="0" spid="13322"/>
      <p:bldP grpId="0" spid="13323"/>
      <p:bldP grpId="0" spid="13324"/>
      <p:bldP grpId="0" spid="13325"/>
    </p:bldLst>
  </p:timing>
</p:sld>
</file>

<file path=ppt/slides/slide8.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2290"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2291"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2292"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14341" name="组合 4"/>
          <p:cNvGrpSpPr/>
          <p:nvPr/>
        </p:nvGrpSpPr>
        <p:grpSpPr>
          <a:xfrm>
            <a:off x="4929188" y="1295400"/>
            <a:ext cx="2333625" cy="4843463"/>
            <a:chExt cx="2333387" cy="4842932"/>
          </a:xfrm>
        </p:grpSpPr>
        <p:sp>
          <p:nvSpPr>
            <p:cNvPr id="12298" name="环形箭头 5"/>
            <p:cNvSpPr/>
            <p:nvPr/>
          </p:nvSpPr>
          <p:spPr bwMode="auto">
            <a:xfrm>
              <a:off x="507948" y="0"/>
              <a:ext cx="1825439" cy="1827013"/>
            </a:xfrm>
            <a:custGeom>
              <a:gdLst>
                <a:gd fmla="*/ 127963 w 1825439" name="T0"/>
                <a:gd fmla="*/ 913507 h 1827013" name="T1"/>
                <a:gd fmla="*/ 855665 w 1825439" name="T2"/>
                <a:gd fmla="*/ 130043 h 1827013" name="T3"/>
                <a:gd fmla="*/ 1689212 w 1825439" name="T4"/>
                <a:gd fmla="*/ 799812 h 1827013" name="T5"/>
                <a:gd fmla="*/ 1082669 w 1825439" name="T6"/>
                <a:gd fmla="*/ 1680408 h 1827013" name="T7"/>
                <a:gd fmla="*/ 1074011 w 1825439" name="T8"/>
                <a:gd fmla="*/ 1803043 h 1827013" name="T9"/>
                <a:gd fmla="*/ 864452 w 1825439" name="T10"/>
                <a:gd fmla="*/ 1597127 h 1827013" name="T11"/>
                <a:gd fmla="*/ 1106152 w 1825439" name="T12"/>
                <a:gd fmla="*/ 1347817 h 1827013" name="T13"/>
                <a:gd fmla="*/ 1097628 w 1825439" name="T14"/>
                <a:gd fmla="*/ 1468547 h 1827013" name="T15"/>
                <a:gd fmla="*/ 1483701 w 1825439" name="T16"/>
                <a:gd fmla="*/ 789185 h 1827013" name="T17"/>
                <a:gd fmla="*/ 850121 w 1825439" name="T18"/>
                <a:gd fmla="*/ 331764 h 1827013" name="T19"/>
                <a:gd fmla="*/ 328397 w 1825439" name="T20"/>
                <a:gd fmla="*/ 913507 h 1827013" name="T21"/>
                <a:gd fmla="*/ 127963 w 1825439" name="T22"/>
                <a:gd fmla="*/ 913507 h 1827013"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b" l="0" r="r" t="0"/>
              <a:pathLst>
                <a:path h="1827012" w="1825439">
                  <a:moveTo>
                    <a:pt x="127963" y="913507"/>
                  </a:moveTo>
                  <a:cubicBezTo>
                    <a:pt x="127963" y="501822"/>
                    <a:pt x="445481" y="159973"/>
                    <a:pt x="855665" y="130043"/>
                  </a:cubicBezTo>
                  <a:cubicBezTo>
                    <a:pt x="1265936" y="100106"/>
                    <a:pt x="1629674" y="392376"/>
                    <a:pt x="1689212" y="799812"/>
                  </a:cubicBezTo>
                  <a:cubicBezTo>
                    <a:pt x="1748725" y="1207078"/>
                    <a:pt x="1484098" y="1591270"/>
                    <a:pt x="1082669" y="1680408"/>
                  </a:cubicBezTo>
                  <a:lnTo>
                    <a:pt x="1074011" y="1803043"/>
                  </a:lnTo>
                  <a:lnTo>
                    <a:pt x="864452" y="1597127"/>
                  </a:lnTo>
                  <a:lnTo>
                    <a:pt x="1106152" y="1347817"/>
                  </a:lnTo>
                  <a:lnTo>
                    <a:pt x="1097628" y="1468547"/>
                  </a:lnTo>
                  <a:cubicBezTo>
                    <a:pt x="1380657" y="1374003"/>
                    <a:pt x="1547095" y="1081127"/>
                    <a:pt x="1483701" y="789185"/>
                  </a:cubicBezTo>
                  <a:cubicBezTo>
                    <a:pt x="1420254" y="497001"/>
                    <a:pt x="1147012" y="299730"/>
                    <a:pt x="850121" y="331764"/>
                  </a:cubicBezTo>
                  <a:cubicBezTo>
                    <a:pt x="553356" y="363784"/>
                    <a:pt x="328397" y="614622"/>
                    <a:pt x="328397" y="913507"/>
                  </a:cubicBezTo>
                  <a:lnTo>
                    <a:pt x="127963" y="913507"/>
                  </a:lnTo>
                  <a:close/>
                </a:path>
              </a:pathLst>
            </a:custGeom>
            <a:solidFill>
              <a:srgbClr val="11AACC"/>
            </a:solidFill>
            <a:ln cap="flat" cmpd="sng" w="12700">
              <a:solidFill>
                <a:srgbClr val="FFFFFF"/>
              </a:solidFill>
              <a:round/>
            </a:ln>
          </p:spPr>
          <p:txBody>
            <a:bodyPr/>
            <a:lstStyle>
              <a:defPPr/>
            </a:lstStyle>
            <a:p>
              <a:pPr/>
              <a:endParaRPr altLang="en-US" lang="zh-CN"/>
            </a:p>
          </p:txBody>
        </p:sp>
        <p:sp>
          <p:nvSpPr>
            <p:cNvPr id="12299" name="形状 6"/>
            <p:cNvSpPr/>
            <p:nvPr/>
          </p:nvSpPr>
          <p:spPr bwMode="auto">
            <a:xfrm>
              <a:off x="0" y="1049223"/>
              <a:ext cx="1825439" cy="1827012"/>
            </a:xfrm>
            <a:custGeom>
              <a:gdLst>
                <a:gd fmla="*/ 1467904 w 1825439" name="T0"/>
                <a:gd fmla="*/ 358322 h 1827012" name="T1"/>
                <a:gd fmla="*/ 1326176 w 1825439" name="T2"/>
                <a:gd fmla="*/ 500049 h 1827012" name="T3"/>
                <a:gd fmla="*/ 676109 w 1825439" name="T4"/>
                <a:gd fmla="*/ 378512 h 1827012" name="T5"/>
                <a:gd fmla="*/ 329051 w 1825439" name="T6"/>
                <a:gd fmla="*/ 941200 h 1827012" name="T7"/>
                <a:gd fmla="*/ 727811 w 1825439" name="T8"/>
                <a:gd fmla="*/ 1468547 h 1827012" name="T9"/>
                <a:gd fmla="*/ 719287 w 1825439" name="T10"/>
                <a:gd fmla="*/ 1347816 h 1827012" name="T11"/>
                <a:gd fmla="*/ 960987 w 1825439" name="T12"/>
                <a:gd fmla="*/ 1597126 h 1827012" name="T13"/>
                <a:gd fmla="*/ 751428 w 1825439" name="T14"/>
                <a:gd fmla="*/ 1803042 h 1827012" name="T15"/>
                <a:gd fmla="*/ 742770 w 1825439" name="T16"/>
                <a:gd fmla="*/ 1680407 h 1827012" name="T17"/>
                <a:gd fmla="*/ 133265 w 1825439" name="T18"/>
                <a:gd fmla="*/ 1004656 h 1827012" name="T19"/>
                <a:gd fmla="*/ 570461 w 1825439" name="T20"/>
                <a:gd fmla="*/ 206611 h 1827012" name="T21"/>
                <a:gd fmla="*/ 1467904 w 1825439" name="T22"/>
                <a:gd fmla="*/ 358322 h 1827012"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b" l="0" r="r" t="0"/>
              <a:pathLst>
                <a:path h="1827012" w="1825439">
                  <a:moveTo>
                    <a:pt x="1467904" y="358322"/>
                  </a:moveTo>
                  <a:lnTo>
                    <a:pt x="1326176" y="500049"/>
                  </a:lnTo>
                  <a:cubicBezTo>
                    <a:pt x="1155427" y="328840"/>
                    <a:pt x="897050" y="280534"/>
                    <a:pt x="676109" y="378512"/>
                  </a:cubicBezTo>
                  <a:cubicBezTo>
                    <a:pt x="455506" y="476341"/>
                    <a:pt x="317632" y="699877"/>
                    <a:pt x="329051" y="941200"/>
                  </a:cubicBezTo>
                  <a:cubicBezTo>
                    <a:pt x="340473" y="1182570"/>
                    <a:pt x="498897" y="1392080"/>
                    <a:pt x="727811" y="1468547"/>
                  </a:cubicBezTo>
                  <a:lnTo>
                    <a:pt x="719287" y="1347816"/>
                  </a:lnTo>
                  <a:lnTo>
                    <a:pt x="960987" y="1597126"/>
                  </a:lnTo>
                  <a:lnTo>
                    <a:pt x="751428" y="1803042"/>
                  </a:lnTo>
                  <a:lnTo>
                    <a:pt x="742770" y="1680407"/>
                  </a:lnTo>
                  <a:cubicBezTo>
                    <a:pt x="416620" y="1607985"/>
                    <a:pt x="172029" y="1336810"/>
                    <a:pt x="133265" y="1004656"/>
                  </a:cubicBezTo>
                  <a:cubicBezTo>
                    <a:pt x="94514" y="672620"/>
                    <a:pt x="269938" y="352408"/>
                    <a:pt x="570461" y="206611"/>
                  </a:cubicBezTo>
                  <a:cubicBezTo>
                    <a:pt x="871349" y="60637"/>
                    <a:pt x="1231592" y="121536"/>
                    <a:pt x="1467904" y="358322"/>
                  </a:cubicBezTo>
                  <a:close/>
                </a:path>
              </a:pathLst>
            </a:custGeom>
            <a:solidFill>
              <a:srgbClr val="64B044"/>
            </a:solidFill>
            <a:ln cap="flat" cmpd="sng" w="12700">
              <a:solidFill>
                <a:srgbClr val="FFFFFF"/>
              </a:solidFill>
              <a:round/>
            </a:ln>
          </p:spPr>
          <p:txBody>
            <a:bodyPr/>
            <a:lstStyle>
              <a:defPPr/>
            </a:lstStyle>
            <a:p>
              <a:pPr/>
              <a:endParaRPr altLang="en-US" lang="zh-CN"/>
            </a:p>
          </p:txBody>
        </p:sp>
        <p:sp>
          <p:nvSpPr>
            <p:cNvPr id="12300" name="环形箭头 7"/>
            <p:cNvSpPr/>
            <p:nvPr/>
          </p:nvSpPr>
          <p:spPr bwMode="auto">
            <a:xfrm>
              <a:off x="507948" y="2103207"/>
              <a:ext cx="1825439" cy="1825425"/>
            </a:xfrm>
            <a:custGeom>
              <a:gdLst>
                <a:gd fmla="*/ 357815 w 1825439" name="T0"/>
                <a:gd fmla="*/ 357808 h 1825425" name="T1"/>
                <a:gd fmla="*/ 1254707 w 1825439" name="T2"/>
                <a:gd fmla="*/ 206399 h 1825425" name="T3"/>
                <a:gd fmla="*/ 1692163 w 1825439" name="T4"/>
                <a:gd fmla="*/ 1003879 h 1825425" name="T5"/>
                <a:gd fmla="*/ 1082479 w 1825439" name="T6"/>
                <a:gd fmla="*/ 1678881 h 1825425" name="T7"/>
                <a:gd fmla="*/ 1073820 w 1825439" name="T8"/>
                <a:gd fmla="*/ 1801534 h 1825425" name="T9"/>
                <a:gd fmla="*/ 864508 w 1825439" name="T10"/>
                <a:gd fmla="*/ 1595547 h 1825425" name="T11"/>
                <a:gd fmla="*/ 1105961 w 1825439" name="T12"/>
                <a:gd fmla="*/ 1346311 h 1825425" name="T13"/>
                <a:gd fmla="*/ 1097435 w 1825439" name="T14"/>
                <a:gd fmla="*/ 1467067 h 1825425" name="T15"/>
                <a:gd fmla="*/ 1496390 w 1825439" name="T16"/>
                <a:gd fmla="*/ 940383 h 1825425" name="T17"/>
                <a:gd fmla="*/ 1149053 w 1825439" name="T18"/>
                <a:gd fmla="*/ 378317 h 1825425" name="T19"/>
                <a:gd fmla="*/ 499541 w 1825439" name="T20"/>
                <a:gd fmla="*/ 499532 h 1825425" name="T21"/>
                <a:gd fmla="*/ 357815 w 1825439" name="T22"/>
                <a:gd fmla="*/ 357808 h 1825425"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 fmla="*/ 0 60000 65536" name="T33"/>
                <a:gd fmla="*/ 0 60000 65536" name="T34"/>
                <a:gd fmla="*/ 0 60000 65536" name="T35"/>
              </a:gd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b="b" l="0" r="r" t="0"/>
              <a:pathLst>
                <a:path h="1825425" w="1825439">
                  <a:moveTo>
                    <a:pt x="357815" y="357808"/>
                  </a:moveTo>
                  <a:cubicBezTo>
                    <a:pt x="594066" y="121562"/>
                    <a:pt x="953993" y="60800"/>
                    <a:pt x="1254707" y="206399"/>
                  </a:cubicBezTo>
                  <a:cubicBezTo>
                    <a:pt x="1555423" y="351999"/>
                    <a:pt x="1730978" y="672034"/>
                    <a:pt x="1692163" y="1003879"/>
                  </a:cubicBezTo>
                  <a:cubicBezTo>
                    <a:pt x="1653349" y="1335724"/>
                    <a:pt x="1408678" y="1606607"/>
                    <a:pt x="1082479" y="1678881"/>
                  </a:cubicBezTo>
                  <a:lnTo>
                    <a:pt x="1073820" y="1801534"/>
                  </a:lnTo>
                  <a:lnTo>
                    <a:pt x="864508" y="1595547"/>
                  </a:lnTo>
                  <a:lnTo>
                    <a:pt x="1105961" y="1346311"/>
                  </a:lnTo>
                  <a:lnTo>
                    <a:pt x="1097435" y="1467067"/>
                  </a:lnTo>
                  <a:cubicBezTo>
                    <a:pt x="1326443" y="1390762"/>
                    <a:pt x="1484959" y="1181496"/>
                    <a:pt x="1496390" y="940383"/>
                  </a:cubicBezTo>
                  <a:cubicBezTo>
                    <a:pt x="1507821" y="699270"/>
                    <a:pt x="1369814" y="475946"/>
                    <a:pt x="1149053" y="378317"/>
                  </a:cubicBezTo>
                  <a:cubicBezTo>
                    <a:pt x="928294" y="280690"/>
                    <a:pt x="670226" y="328852"/>
                    <a:pt x="499541" y="499532"/>
                  </a:cubicBezTo>
                  <a:lnTo>
                    <a:pt x="357815" y="357808"/>
                  </a:lnTo>
                  <a:close/>
                </a:path>
              </a:pathLst>
            </a:custGeom>
            <a:solidFill>
              <a:srgbClr val="DC4437"/>
            </a:solidFill>
            <a:ln cap="flat" cmpd="sng" w="12700">
              <a:solidFill>
                <a:srgbClr val="FFFFFF"/>
              </a:solidFill>
              <a:round/>
            </a:ln>
          </p:spPr>
          <p:txBody>
            <a:bodyPr/>
            <a:lstStyle>
              <a:defPPr/>
            </a:lstStyle>
            <a:p>
              <a:pPr/>
              <a:endParaRPr altLang="en-US" lang="zh-CN"/>
            </a:p>
          </p:txBody>
        </p:sp>
        <p:sp>
          <p:nvSpPr>
            <p:cNvPr id="12301" name="空心弧 8"/>
            <p:cNvSpPr/>
            <p:nvPr/>
          </p:nvSpPr>
          <p:spPr bwMode="auto">
            <a:xfrm>
              <a:off x="130162" y="3273066"/>
              <a:ext cx="1568290" cy="1569866"/>
            </a:xfrm>
            <a:custGeom>
              <a:gdLst>
                <a:gd fmla="*/ 1568290 w 1568290" name="T0"/>
                <a:gd fmla="*/ 784933 h 1569866" name="T1"/>
                <a:gd fmla="*/ 937272 w 1568290" name="T2"/>
                <a:gd fmla="*/ 1554754 h 1569866" name="T3"/>
                <a:gd fmla="*/ 59583 w 1568290" name="T4"/>
                <a:gd fmla="*/ 1085056 h 1569866" name="T5"/>
                <a:gd fmla="*/ 348195 w 1568290" name="T6"/>
                <a:gd fmla="*/ 132487 h 1569866" name="T7"/>
                <a:gd fmla="*/ 1338898 w 1568290" name="T8"/>
                <a:gd fmla="*/ 230180 h 1569866" name="T9"/>
                <a:gd fmla="*/ 1197618 w 1568290" name="T10"/>
                <a:gd fmla="*/ 371460 h 1569866" name="T11"/>
                <a:gd fmla="*/ 459198 w 1568290" name="T12"/>
                <a:gd fmla="*/ 298615 h 1569866" name="T13"/>
                <a:gd fmla="*/ 244174 w 1568290" name="T14"/>
                <a:gd fmla="*/ 1008596 h 1569866" name="T15"/>
                <a:gd fmla="*/ 898293 w 1568290" name="T16"/>
                <a:gd fmla="*/ 1358793 h 1569866" name="T17"/>
                <a:gd fmla="*/ 1368490 w 1568290" name="T18"/>
                <a:gd fmla="*/ 784933 h 1569866" name="T19"/>
                <a:gd fmla="*/ 1568290 w 1568290" name="T20"/>
                <a:gd fmla="*/ 784933 h 1569866" name="T21"/>
                <a:gd fmla="*/ 0 60000 65536" name="T22"/>
                <a:gd fmla="*/ 0 60000 65536" name="T23"/>
                <a:gd fmla="*/ 0 60000 65536" name="T24"/>
                <a:gd fmla="*/ 0 60000 65536" name="T25"/>
                <a:gd fmla="*/ 0 60000 65536" name="T26"/>
                <a:gd fmla="*/ 0 60000 65536" name="T27"/>
                <a:gd fmla="*/ 0 60000 65536" name="T28"/>
                <a:gd fmla="*/ 0 60000 65536" name="T29"/>
                <a:gd fmla="*/ 0 60000 65536" name="T30"/>
                <a:gd fmla="*/ 0 60000 65536" name="T31"/>
                <a:gd fmla="*/ 0 60000 65536" name="T32"/>
              </a:gd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b="b" l="0" r="r" t="0"/>
              <a:pathLst>
                <a:path h="1569866" w="1568290">
                  <a:moveTo>
                    <a:pt x="1568290" y="784933"/>
                  </a:moveTo>
                  <a:cubicBezTo>
                    <a:pt x="1568290" y="1159348"/>
                    <a:pt x="1304110" y="1481639"/>
                    <a:pt x="937272" y="1554754"/>
                  </a:cubicBezTo>
                  <a:cubicBezTo>
                    <a:pt x="570220" y="1627912"/>
                    <a:pt x="202682" y="1431223"/>
                    <a:pt x="59583" y="1085056"/>
                  </a:cubicBezTo>
                  <a:cubicBezTo>
                    <a:pt x="-83362" y="739262"/>
                    <a:pt x="37443" y="340542"/>
                    <a:pt x="348195" y="132487"/>
                  </a:cubicBezTo>
                  <a:cubicBezTo>
                    <a:pt x="659384" y="-75861"/>
                    <a:pt x="1074304" y="-34946"/>
                    <a:pt x="1338898" y="230180"/>
                  </a:cubicBezTo>
                  <a:lnTo>
                    <a:pt x="1197618" y="371460"/>
                  </a:lnTo>
                  <a:cubicBezTo>
                    <a:pt x="1000425" y="173735"/>
                    <a:pt x="691132" y="143223"/>
                    <a:pt x="459198" y="298615"/>
                  </a:cubicBezTo>
                  <a:cubicBezTo>
                    <a:pt x="227701" y="453714"/>
                    <a:pt x="137706" y="750866"/>
                    <a:pt x="244174" y="1008596"/>
                  </a:cubicBezTo>
                  <a:cubicBezTo>
                    <a:pt x="350796" y="1266699"/>
                    <a:pt x="624729" y="1413355"/>
                    <a:pt x="898293" y="1358793"/>
                  </a:cubicBezTo>
                  <a:cubicBezTo>
                    <a:pt x="1171643" y="1304274"/>
                    <a:pt x="1368490" y="1064028"/>
                    <a:pt x="1368490" y="784933"/>
                  </a:cubicBezTo>
                  <a:lnTo>
                    <a:pt x="1568290" y="784933"/>
                  </a:lnTo>
                  <a:close/>
                </a:path>
              </a:pathLst>
            </a:custGeom>
            <a:solidFill>
              <a:srgbClr val="F7971E"/>
            </a:solidFill>
            <a:ln cap="flat" cmpd="sng" w="12700">
              <a:solidFill>
                <a:srgbClr val="FFFFFF"/>
              </a:solidFill>
              <a:round/>
            </a:ln>
          </p:spPr>
          <p:txBody>
            <a:bodyPr/>
            <a:lstStyle>
              <a:defPPr/>
            </a:lstStyle>
            <a:p>
              <a:pPr/>
              <a:endParaRPr altLang="en-US" lang="zh-CN"/>
            </a:p>
          </p:txBody>
        </p:sp>
        <p:sp>
          <p:nvSpPr>
            <p:cNvPr id="12302" name="TextBox 9"/>
            <p:cNvSpPr txBox="1">
              <a:spLocks noChangeArrowheads="1"/>
            </p:cNvSpPr>
            <p:nvPr/>
          </p:nvSpPr>
          <p:spPr bwMode="auto">
            <a:xfrm>
              <a:off x="1127637" y="651525"/>
              <a:ext cx="579696" cy="5181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2800">
                  <a:solidFill>
                    <a:srgbClr val="11AACC"/>
                  </a:solidFill>
                  <a:latin charset="0" pitchFamily="34" typeface="Century Gothic"/>
                  <a:ea charset="-122" pitchFamily="2" typeface="张海山锐谐体"/>
                </a:rPr>
                <a:t>01</a:t>
              </a:r>
            </a:p>
          </p:txBody>
        </p:sp>
        <p:sp>
          <p:nvSpPr>
            <p:cNvPr id="12303" name="TextBox 10"/>
            <p:cNvSpPr txBox="1">
              <a:spLocks noChangeArrowheads="1"/>
            </p:cNvSpPr>
            <p:nvPr/>
          </p:nvSpPr>
          <p:spPr bwMode="auto">
            <a:xfrm>
              <a:off x="620334" y="1700988"/>
              <a:ext cx="579696" cy="5181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2800">
                  <a:solidFill>
                    <a:srgbClr val="64B044"/>
                  </a:solidFill>
                  <a:latin charset="0" pitchFamily="34" typeface="Century Gothic"/>
                  <a:ea charset="-122" pitchFamily="2" typeface="张海山锐谐体"/>
                </a:rPr>
                <a:t>02</a:t>
              </a:r>
            </a:p>
          </p:txBody>
        </p:sp>
        <p:sp>
          <p:nvSpPr>
            <p:cNvPr id="12304" name="TextBox 11"/>
            <p:cNvSpPr txBox="1">
              <a:spLocks noChangeArrowheads="1"/>
            </p:cNvSpPr>
            <p:nvPr/>
          </p:nvSpPr>
          <p:spPr bwMode="auto">
            <a:xfrm>
              <a:off x="1127637" y="2754325"/>
              <a:ext cx="579696" cy="5181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2800">
                  <a:solidFill>
                    <a:srgbClr val="DC4437"/>
                  </a:solidFill>
                  <a:latin charset="0" pitchFamily="34" typeface="Century Gothic"/>
                  <a:ea charset="-122" pitchFamily="2" typeface="张海山锐谐体"/>
                </a:rPr>
                <a:t>03</a:t>
              </a:r>
            </a:p>
          </p:txBody>
        </p:sp>
        <p:sp>
          <p:nvSpPr>
            <p:cNvPr id="12305" name="TextBox 12"/>
            <p:cNvSpPr txBox="1">
              <a:spLocks noChangeArrowheads="1"/>
            </p:cNvSpPr>
            <p:nvPr/>
          </p:nvSpPr>
          <p:spPr bwMode="auto">
            <a:xfrm>
              <a:off x="621875" y="3796526"/>
              <a:ext cx="579696" cy="5181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zh-CN" b="1" lang="en-US" sz="2800">
                  <a:solidFill>
                    <a:srgbClr val="F7971E"/>
                  </a:solidFill>
                  <a:latin charset="0" pitchFamily="34" typeface="Century Gothic"/>
                  <a:ea charset="-122" pitchFamily="2" typeface="张海山锐谐体"/>
                </a:rPr>
                <a:t>04</a:t>
              </a:r>
            </a:p>
          </p:txBody>
        </p:sp>
      </p:grpSp>
      <p:sp>
        <p:nvSpPr>
          <p:cNvPr id="14350" name="文本框 56"/>
          <p:cNvSpPr txBox="1">
            <a:spLocks noChangeArrowheads="1"/>
          </p:cNvSpPr>
          <p:nvPr/>
        </p:nvSpPr>
        <p:spPr bwMode="auto">
          <a:xfrm>
            <a:off x="7499350" y="1677988"/>
            <a:ext cx="3241675"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11AACC"/>
                </a:solidFill>
                <a:latin charset="-122" pitchFamily="34" typeface="微软雅黑"/>
                <a:ea charset="-122" pitchFamily="34" typeface="微软雅黑"/>
              </a:rPr>
              <a:t>此处输入标题</a:t>
            </a:r>
          </a:p>
          <a:p>
            <a:pPr eaLnBrk="1" hangingPunct="1"/>
            <a:endParaRPr altLang="en-US" b="1" lang="zh-CN">
              <a:solidFill>
                <a:srgbClr val="11AACC"/>
              </a:solidFill>
              <a:latin charset="-122" pitchFamily="34" typeface="微软雅黑"/>
              <a:ea charset="-122" pitchFamily="34" typeface="微软雅黑"/>
            </a:endParaRPr>
          </a:p>
          <a:p>
            <a:pPr eaLnBrk="1" hangingPunct="1"/>
            <a:r>
              <a:rPr altLang="en-US" b="1" lang="zh-CN">
                <a:solidFill>
                  <a:srgbClr val="11AACC"/>
                </a:solidFill>
                <a:latin charset="-122" pitchFamily="34" typeface="微软雅黑"/>
                <a:ea charset="-122" pitchFamily="34" typeface="微软雅黑"/>
              </a:rPr>
              <a:t>点击此处输入文字点击此处输入文字点击此处输入文字点击此处输入文字点击此处输入文字点击此处输入文字</a:t>
            </a:r>
          </a:p>
        </p:txBody>
      </p:sp>
      <p:sp>
        <p:nvSpPr>
          <p:cNvPr id="14351" name="文本框 56"/>
          <p:cNvSpPr txBox="1">
            <a:spLocks noChangeArrowheads="1"/>
          </p:cNvSpPr>
          <p:nvPr/>
        </p:nvSpPr>
        <p:spPr bwMode="auto">
          <a:xfrm>
            <a:off x="7499350" y="3779838"/>
            <a:ext cx="3241675"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DC4437"/>
                </a:solidFill>
                <a:latin charset="-122" pitchFamily="34" typeface="微软雅黑"/>
                <a:ea charset="-122" pitchFamily="34" typeface="微软雅黑"/>
              </a:rPr>
              <a:t>此处输入标题</a:t>
            </a:r>
          </a:p>
          <a:p>
            <a:pPr eaLnBrk="1" hangingPunct="1"/>
            <a:endParaRPr altLang="en-US" b="1" lang="zh-CN">
              <a:solidFill>
                <a:srgbClr val="DC4437"/>
              </a:solidFill>
              <a:latin charset="-122" pitchFamily="34" typeface="微软雅黑"/>
              <a:ea charset="-122" pitchFamily="34" typeface="微软雅黑"/>
            </a:endParaRPr>
          </a:p>
          <a:p>
            <a:pPr eaLnBrk="1" hangingPunct="1"/>
            <a:r>
              <a:rPr altLang="en-US" b="1" lang="zh-CN">
                <a:solidFill>
                  <a:srgbClr val="DC4437"/>
                </a:solidFill>
                <a:latin charset="-122" pitchFamily="34" typeface="微软雅黑"/>
                <a:ea charset="-122" pitchFamily="34" typeface="微软雅黑"/>
              </a:rPr>
              <a:t>点击此处输入文字点击此处输入文字点击此处输入文字点击此处输入文字点击此处输入文字点击此处输入文字</a:t>
            </a:r>
          </a:p>
        </p:txBody>
      </p:sp>
      <p:sp>
        <p:nvSpPr>
          <p:cNvPr id="14352" name="文本框 56"/>
          <p:cNvSpPr txBox="1">
            <a:spLocks noChangeArrowheads="1"/>
          </p:cNvSpPr>
          <p:nvPr/>
        </p:nvSpPr>
        <p:spPr bwMode="auto">
          <a:xfrm>
            <a:off x="1450975" y="2727325"/>
            <a:ext cx="3241675"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r" eaLnBrk="1" hangingPunct="1"/>
            <a:r>
              <a:rPr altLang="en-US" b="1" lang="zh-CN">
                <a:solidFill>
                  <a:srgbClr val="64B044"/>
                </a:solidFill>
                <a:latin charset="-122" pitchFamily="34" typeface="微软雅黑"/>
                <a:ea charset="-122" pitchFamily="34" typeface="微软雅黑"/>
              </a:rPr>
              <a:t>此处输入标题</a:t>
            </a:r>
          </a:p>
          <a:p>
            <a:pPr algn="r" eaLnBrk="1" hangingPunct="1"/>
            <a:endParaRPr altLang="en-US" b="1" lang="zh-CN">
              <a:solidFill>
                <a:srgbClr val="64B044"/>
              </a:solidFill>
              <a:latin charset="-122" pitchFamily="34" typeface="微软雅黑"/>
              <a:ea charset="-122" pitchFamily="34" typeface="微软雅黑"/>
            </a:endParaRPr>
          </a:p>
          <a:p>
            <a:pPr algn="r" eaLnBrk="1" hangingPunct="1"/>
            <a:r>
              <a:rPr altLang="en-US" b="1" lang="zh-CN">
                <a:solidFill>
                  <a:srgbClr val="64B044"/>
                </a:solidFill>
                <a:latin charset="-122" pitchFamily="34" typeface="微软雅黑"/>
                <a:ea charset="-122" pitchFamily="34" typeface="微软雅黑"/>
              </a:rPr>
              <a:t>点击此处输入文字点击此处输入文字点击此处输入文字点击此处输入文字点击此处输入文字点击此处输入文字</a:t>
            </a:r>
          </a:p>
        </p:txBody>
      </p:sp>
      <p:sp>
        <p:nvSpPr>
          <p:cNvPr id="14353" name="文本框 56"/>
          <p:cNvSpPr txBox="1">
            <a:spLocks noChangeArrowheads="1"/>
          </p:cNvSpPr>
          <p:nvPr/>
        </p:nvSpPr>
        <p:spPr bwMode="auto">
          <a:xfrm>
            <a:off x="1450975" y="4822823"/>
            <a:ext cx="3241675" cy="1737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algn="r" eaLnBrk="1" hangingPunct="1"/>
            <a:r>
              <a:rPr altLang="en-US" b="1" lang="zh-CN">
                <a:solidFill>
                  <a:srgbClr val="F7971E"/>
                </a:solidFill>
                <a:latin charset="-122" pitchFamily="34" typeface="微软雅黑"/>
                <a:ea charset="-122" pitchFamily="34" typeface="微软雅黑"/>
              </a:rPr>
              <a:t>此处输入标题</a:t>
            </a:r>
          </a:p>
          <a:p>
            <a:pPr algn="r" eaLnBrk="1" hangingPunct="1"/>
            <a:endParaRPr altLang="en-US" b="1" lang="zh-CN">
              <a:solidFill>
                <a:srgbClr val="F7971E"/>
              </a:solidFill>
              <a:latin charset="-122" pitchFamily="34" typeface="微软雅黑"/>
              <a:ea charset="-122" pitchFamily="34" typeface="微软雅黑"/>
            </a:endParaRPr>
          </a:p>
          <a:p>
            <a:pPr algn="r" eaLnBrk="1" hangingPunct="1"/>
            <a:r>
              <a:rPr altLang="en-US" b="1" lang="zh-CN">
                <a:solidFill>
                  <a:srgbClr val="F7971E"/>
                </a:solidFill>
                <a:latin charset="-122" pitchFamily="34" typeface="微软雅黑"/>
                <a:ea charset="-122" pitchFamily="34" typeface="微软雅黑"/>
              </a:rPr>
              <a:t>点击此处输入文字点击此处输入文字点击此处输入文字点击此处输入文字点击此处输入文字点击此处输入文字</a:t>
            </a:r>
          </a:p>
        </p:txBody>
      </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22" presetSubtype="1">
                                  <p:stCondLst>
                                    <p:cond delay="0"/>
                                  </p:stCondLst>
                                  <p:childTnLst>
                                    <p:set>
                                      <p:cBhvr>
                                        <p:cTn dur="1" fill="hold" id="6">
                                          <p:stCondLst>
                                            <p:cond delay="0"/>
                                          </p:stCondLst>
                                        </p:cTn>
                                        <p:tgtEl>
                                          <p:spTgt spid="14341"/>
                                        </p:tgtEl>
                                        <p:attrNameLst>
                                          <p:attrName>style.visibility</p:attrName>
                                        </p:attrNameLst>
                                      </p:cBhvr>
                                      <p:to>
                                        <p:strVal val="visible"/>
                                      </p:to>
                                    </p:set>
                                    <p:animEffect filter="wipe(up)" transition="in">
                                      <p:cBhvr>
                                        <p:cTn dur="1000" id="7"/>
                                        <p:tgtEl>
                                          <p:spTgt spid="14341"/>
                                        </p:tgtEl>
                                      </p:cBhvr>
                                    </p:animEffect>
                                  </p:childTnLst>
                                </p:cTn>
                              </p:par>
                            </p:childTnLst>
                          </p:cTn>
                        </p:par>
                        <p:par>
                          <p:cTn fill="hold" id="8" nodeType="afterGroup">
                            <p:stCondLst>
                              <p:cond delay="1000"/>
                            </p:stCondLst>
                            <p:childTnLst>
                              <p:par>
                                <p:cTn fill="hold" grpId="0" id="9" nodeType="afterEffect" presetClass="entr" presetID="22" presetSubtype="8">
                                  <p:stCondLst>
                                    <p:cond delay="0"/>
                                  </p:stCondLst>
                                  <p:childTnLst>
                                    <p:set>
                                      <p:cBhvr>
                                        <p:cTn dur="1" fill="hold" id="10">
                                          <p:stCondLst>
                                            <p:cond delay="0"/>
                                          </p:stCondLst>
                                        </p:cTn>
                                        <p:tgtEl>
                                          <p:spTgt spid="14350"/>
                                        </p:tgtEl>
                                        <p:attrNameLst>
                                          <p:attrName>style.visibility</p:attrName>
                                        </p:attrNameLst>
                                      </p:cBhvr>
                                      <p:to>
                                        <p:strVal val="visible"/>
                                      </p:to>
                                    </p:set>
                                    <p:animEffect filter="wipe(left)" transition="in">
                                      <p:cBhvr>
                                        <p:cTn dur="500" id="11"/>
                                        <p:tgtEl>
                                          <p:spTgt spid="14350"/>
                                        </p:tgtEl>
                                      </p:cBhvr>
                                    </p:animEffect>
                                  </p:childTnLst>
                                </p:cTn>
                              </p:par>
                            </p:childTnLst>
                          </p:cTn>
                        </p:par>
                        <p:par>
                          <p:cTn fill="hold" id="12" nodeType="afterGroup">
                            <p:stCondLst>
                              <p:cond delay="1500"/>
                            </p:stCondLst>
                            <p:childTnLst>
                              <p:par>
                                <p:cTn fill="hold" grpId="0" id="13" nodeType="afterEffect" presetClass="entr" presetID="22" presetSubtype="2">
                                  <p:stCondLst>
                                    <p:cond delay="0"/>
                                  </p:stCondLst>
                                  <p:childTnLst>
                                    <p:set>
                                      <p:cBhvr>
                                        <p:cTn dur="1" fill="hold" id="14">
                                          <p:stCondLst>
                                            <p:cond delay="0"/>
                                          </p:stCondLst>
                                        </p:cTn>
                                        <p:tgtEl>
                                          <p:spTgt spid="14352"/>
                                        </p:tgtEl>
                                        <p:attrNameLst>
                                          <p:attrName>style.visibility</p:attrName>
                                        </p:attrNameLst>
                                      </p:cBhvr>
                                      <p:to>
                                        <p:strVal val="visible"/>
                                      </p:to>
                                    </p:set>
                                    <p:animEffect filter="wipe(right)" transition="in">
                                      <p:cBhvr>
                                        <p:cTn dur="500" id="15"/>
                                        <p:tgtEl>
                                          <p:spTgt spid="14352"/>
                                        </p:tgtEl>
                                      </p:cBhvr>
                                    </p:animEffect>
                                  </p:childTnLst>
                                </p:cTn>
                              </p:par>
                            </p:childTnLst>
                          </p:cTn>
                        </p:par>
                        <p:par>
                          <p:cTn fill="hold" id="16" nodeType="afterGroup">
                            <p:stCondLst>
                              <p:cond delay="2000"/>
                            </p:stCondLst>
                            <p:childTnLst>
                              <p:par>
                                <p:cTn fill="hold" grpId="0" id="17" nodeType="afterEffect" presetClass="entr" presetID="22" presetSubtype="8">
                                  <p:stCondLst>
                                    <p:cond delay="0"/>
                                  </p:stCondLst>
                                  <p:childTnLst>
                                    <p:set>
                                      <p:cBhvr>
                                        <p:cTn dur="1" fill="hold" id="18">
                                          <p:stCondLst>
                                            <p:cond delay="0"/>
                                          </p:stCondLst>
                                        </p:cTn>
                                        <p:tgtEl>
                                          <p:spTgt spid="14351"/>
                                        </p:tgtEl>
                                        <p:attrNameLst>
                                          <p:attrName>style.visibility</p:attrName>
                                        </p:attrNameLst>
                                      </p:cBhvr>
                                      <p:to>
                                        <p:strVal val="visible"/>
                                      </p:to>
                                    </p:set>
                                    <p:animEffect filter="wipe(left)" transition="in">
                                      <p:cBhvr>
                                        <p:cTn dur="500" id="19"/>
                                        <p:tgtEl>
                                          <p:spTgt spid="14351"/>
                                        </p:tgtEl>
                                      </p:cBhvr>
                                    </p:animEffect>
                                  </p:childTnLst>
                                </p:cTn>
                              </p:par>
                            </p:childTnLst>
                          </p:cTn>
                        </p:par>
                        <p:par>
                          <p:cTn fill="hold" id="20" nodeType="afterGroup">
                            <p:stCondLst>
                              <p:cond delay="2500"/>
                            </p:stCondLst>
                            <p:childTnLst>
                              <p:par>
                                <p:cTn fill="hold" grpId="0" id="21" nodeType="afterEffect" presetClass="entr" presetID="22" presetSubtype="2">
                                  <p:stCondLst>
                                    <p:cond delay="0"/>
                                  </p:stCondLst>
                                  <p:childTnLst>
                                    <p:set>
                                      <p:cBhvr>
                                        <p:cTn dur="1" fill="hold" id="22">
                                          <p:stCondLst>
                                            <p:cond delay="0"/>
                                          </p:stCondLst>
                                        </p:cTn>
                                        <p:tgtEl>
                                          <p:spTgt spid="14353"/>
                                        </p:tgtEl>
                                        <p:attrNameLst>
                                          <p:attrName>style.visibility</p:attrName>
                                        </p:attrNameLst>
                                      </p:cBhvr>
                                      <p:to>
                                        <p:strVal val="visible"/>
                                      </p:to>
                                    </p:set>
                                    <p:animEffect filter="wipe(right)" transition="in">
                                      <p:cBhvr>
                                        <p:cTn dur="500" id="23"/>
                                        <p:tgtEl>
                                          <p:spTgt spid="1435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grpId="0" spid="14350"/>
      <p:bldP grpId="0" spid="14351"/>
      <p:bldP grpId="0" spid="14352"/>
      <p:bldP grpId="0" spid="14353"/>
    </p:bldLst>
  </p:timing>
</p:sld>
</file>

<file path=ppt/slides/slide9.xml><?xml version="1.0" encoding="utf-8"?>
<p:sld xmlns:a="http://schemas.openxmlformats.org/drawingml/2006/main" xmlns:a14="http://schemas.microsoft.com/office/drawing/2010/main" xmlns:m="http://schemas.openxmlformats.org/officeDocument/2006/math" xmlns:mc="http://schemas.openxmlformats.org/markup-compatibility/2006" xmlns:p="http://schemas.openxmlformats.org/presentationml/2006/main" xmlns:p14="http://schemas.microsoft.com/office/powerpoint/2010/main" xmlns:p15="http://schemas.microsoft.com/office/powerpoint/2012/main" xmlns:p159="http://schemas.microsoft.com/office/powerpoint/2015/09/main" xmlns:r="http://schemas.openxmlformats.org/officeDocument/2006/relationships" xmlns:w="http://schemas.openxmlformats.org/wordprocessingml/2006/main" xmlns:wp="http://schemas.openxmlformats.org/drawingml/2006/wordprocessingDrawing">
  <p:cSld>
    <p:spTree>
      <p:nvGrpSpPr>
        <p:cNvPr id="1" name=""/>
        <p:cNvGrpSpPr/>
        <p:nvPr/>
      </p:nvGrpSpPr>
      <p:grpSpPr>
        <a:xfrm>
          <a:off x="0" y="0"/>
          <a:ext cx="0" cy="0"/>
        </a:xfrm>
      </p:grpSpPr>
      <p:sp>
        <p:nvSpPr>
          <p:cNvPr id="13314" name="矩形 1"/>
          <p:cNvSpPr/>
          <p:nvPr/>
        </p:nvSpPr>
        <p:spPr bwMode="auto">
          <a:xfrm>
            <a:off x="-19050" y="0"/>
            <a:ext cx="12211050" cy="1027113"/>
          </a:xfrm>
          <a:custGeom>
            <a:gdLst>
              <a:gd fmla="*/ 18663 w 12210660" name="T0"/>
              <a:gd fmla="*/ 0 h 877078" name="T1"/>
              <a:gd fmla="*/ 12211830 w 12210660" name="T2"/>
              <a:gd fmla="*/ 0 h 877078" name="T3"/>
              <a:gd fmla="*/ 12211830 w 12210660" name="T4"/>
              <a:gd fmla="*/ 929055 h 877078" name="T5"/>
              <a:gd fmla="*/ 0 w 12210660" name="T6"/>
              <a:gd fmla="*/ 1408569 h 877078" name="T7"/>
              <a:gd fmla="*/ 18663 w 12210660" name="T8"/>
              <a:gd fmla="*/ 0 h 877078" name="T9"/>
              <a:gd fmla="*/ 0 60000 65536" name="T10"/>
              <a:gd fmla="*/ 0 60000 65536" name="T11"/>
              <a:gd fmla="*/ 0 60000 65536" name="T12"/>
              <a:gd fmla="*/ 0 60000 65536" name="T13"/>
              <a:gd fmla="*/ 0 60000 65536" name="T14"/>
            </a:gdLst>
            <a:cxnLst>
              <a:cxn ang="T10">
                <a:pos x="T0" y="T1"/>
              </a:cxn>
              <a:cxn ang="T11">
                <a:pos x="T2" y="T3"/>
              </a:cxn>
              <a:cxn ang="T12">
                <a:pos x="T4" y="T5"/>
              </a:cxn>
              <a:cxn ang="T13">
                <a:pos x="T6" y="T7"/>
              </a:cxn>
              <a:cxn ang="T14">
                <a:pos x="T8" y="T9"/>
              </a:cxn>
            </a:cxnLst>
            <a:rect b="b" l="0" r="r" t="0"/>
            <a:pathLst>
              <a:path h="877078" w="12210660">
                <a:moveTo>
                  <a:pt x="18660" y="0"/>
                </a:moveTo>
                <a:lnTo>
                  <a:pt x="12210660" y="0"/>
                </a:lnTo>
                <a:lnTo>
                  <a:pt x="12210660" y="578498"/>
                </a:lnTo>
                <a:lnTo>
                  <a:pt x="0" y="877078"/>
                </a:lnTo>
                <a:lnTo>
                  <a:pt x="18660" y="0"/>
                </a:lnTo>
                <a:close/>
              </a:path>
            </a:pathLst>
          </a:custGeom>
          <a:solidFill>
            <a:srgbClr val="11AACC"/>
          </a:solidFill>
          <a:ln>
            <a:noFill/>
          </a:ln>
          <a:extLst>
            <a:ext uri="{91240B29-F687-4F45-9708-019B960494DF}">
              <a14:hiddenLine w="9525">
                <a:solidFill>
                  <a:srgbClr val="000000"/>
                </a:solidFill>
                <a:round/>
                <a:headEnd/>
                <a:tailEnd/>
              </a14:hiddenLine>
            </a:ext>
          </a:extLst>
        </p:spPr>
        <p:txBody>
          <a:bodyPr anchor="ctr"/>
          <a:lstStyle>
            <a:defPPr/>
          </a:lstStyle>
          <a:p>
            <a:pPr/>
            <a:endParaRPr altLang="en-US" lang="zh-CN"/>
          </a:p>
        </p:txBody>
      </p:sp>
      <p:sp>
        <p:nvSpPr>
          <p:cNvPr id="13315" name="矩形 2"/>
          <p:cNvSpPr>
            <a:spLocks noChangeArrowheads="1"/>
          </p:cNvSpPr>
          <p:nvPr/>
        </p:nvSpPr>
        <p:spPr bwMode="auto">
          <a:xfrm>
            <a:off x="0" y="6678613"/>
            <a:ext cx="12192000" cy="179387"/>
          </a:xfrm>
          <a:prstGeom prst="rect">
            <a:avLst/>
          </a:prstGeom>
          <a:solidFill>
            <a:srgbClr val="11AACC"/>
          </a:solidFill>
          <a:ln>
            <a:noFill/>
          </a:ln>
          <a:extLst>
            <a:ext uri="{91240B29-F687-4F45-9708-019B960494DF}">
              <a14:hiddenLine w="9525">
                <a:solidFill>
                  <a:srgbClr val="000000"/>
                </a:solidFill>
                <a:miter lim="800000"/>
                <a:headEnd/>
                <a:tailEnd/>
              </a14:hiddenLine>
            </a:ext>
          </a:extLst>
        </p:spPr>
        <p:txBody>
          <a:bodyPr anchor="ctr"/>
          <a:lstStyle>
            <a:defPPr/>
          </a:lstStyle>
          <a:p>
            <a:pPr algn="ctr" eaLnBrk="1" hangingPunct="1"/>
            <a:endParaRPr altLang="en-US" lang="zh-CN">
              <a:solidFill>
                <a:srgbClr val="FFFFFF"/>
              </a:solidFill>
            </a:endParaRPr>
          </a:p>
        </p:txBody>
      </p:sp>
      <p:sp>
        <p:nvSpPr>
          <p:cNvPr id="13316" name="TextBox 3"/>
          <p:cNvSpPr txBox="1">
            <a:spLocks noChangeArrowheads="1"/>
          </p:cNvSpPr>
          <p:nvPr/>
        </p:nvSpPr>
        <p:spPr bwMode="auto">
          <a:xfrm>
            <a:off x="652463" y="242888"/>
            <a:ext cx="5466080" cy="5791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b="1" lang="zh-CN" sz="3200">
                <a:solidFill>
                  <a:schemeClr val="bg1"/>
                </a:solidFill>
                <a:latin charset="-122" pitchFamily="2" typeface="张海山锐谐体"/>
                <a:ea charset="-122" pitchFamily="2" typeface="张海山锐谐体"/>
              </a:rPr>
              <a:t>点击此处可直接输入二级标题</a:t>
            </a:r>
          </a:p>
        </p:txBody>
      </p:sp>
      <p:grpSp>
        <p:nvGrpSpPr>
          <p:cNvPr id="15365" name="组合 7"/>
          <p:cNvGrpSpPr/>
          <p:nvPr/>
        </p:nvGrpSpPr>
        <p:grpSpPr>
          <a:xfrm>
            <a:off x="958850" y="1822450"/>
            <a:ext cx="6115050" cy="1062038"/>
            <a:chExt cx="6114743" cy="1061829"/>
          </a:xfrm>
        </p:grpSpPr>
        <p:sp>
          <p:nvSpPr>
            <p:cNvPr id="13327" name="Freeform 143"/>
            <p:cNvSpPr>
              <a:spLocks noEditPoints="1"/>
            </p:cNvSpPr>
            <p:nvPr/>
          </p:nvSpPr>
          <p:spPr bwMode="auto">
            <a:xfrm>
              <a:off x="0" y="197452"/>
              <a:ext cx="652346" cy="666924"/>
            </a:xfrm>
            <a:custGeom>
              <a:gdLst>
                <a:gd fmla="*/ 2147483647 w 360" name="T0"/>
                <a:gd fmla="*/ 2147483647 h 368" name="T1"/>
                <a:gd fmla="*/ 2147483647 w 360" name="T2"/>
                <a:gd fmla="*/ 2147483647 h 368" name="T3"/>
                <a:gd fmla="*/ 2147483647 w 360" name="T4"/>
                <a:gd fmla="*/ 2147483647 h 368" name="T5"/>
                <a:gd fmla="*/ 2147483647 w 360" name="T6"/>
                <a:gd fmla="*/ 2147483647 h 368" name="T7"/>
                <a:gd fmla="*/ 2147483647 w 360" name="T8"/>
                <a:gd fmla="*/ 2147483647 h 368" name="T9"/>
                <a:gd fmla="*/ 2147483647 w 360" name="T10"/>
                <a:gd fmla="*/ 0 h 368" name="T11"/>
                <a:gd fmla="*/ 2147483647 w 360" name="T12"/>
                <a:gd fmla="*/ 2147483647 h 368" name="T13"/>
                <a:gd fmla="*/ 2147483647 w 360" name="T14"/>
                <a:gd fmla="*/ 2147483647 h 368" name="T15"/>
                <a:gd fmla="*/ 0 w 360" name="T16"/>
                <a:gd fmla="*/ 2147483647 h 368" name="T17"/>
                <a:gd fmla="*/ 2147483647 w 360" name="T18"/>
                <a:gd fmla="*/ 2147483647 h 368" name="T19"/>
                <a:gd fmla="*/ 2147483647 w 360" name="T20"/>
                <a:gd fmla="*/ 2147483647 h 368" name="T21"/>
                <a:gd fmla="*/ 2147483647 w 360" name="T22"/>
                <a:gd fmla="*/ 2147483647 h 368" name="T23"/>
                <a:gd fmla="*/ 2147483647 w 360" name="T24"/>
                <a:gd fmla="*/ 2147483647 h 368" name="T25"/>
                <a:gd fmla="*/ 2147483647 w 360" name="T26"/>
                <a:gd fmla="*/ 2147483647 h 368" name="T27"/>
                <a:gd fmla="*/ 2147483647 w 360" name="T28"/>
                <a:gd fmla="*/ 2147483647 h 368" name="T29"/>
                <a:gd fmla="*/ 2147483647 w 360" name="T30"/>
                <a:gd fmla="*/ 2147483647 h 368" name="T31"/>
                <a:gd fmla="*/ 2147483647 w 360" name="T32"/>
                <a:gd fmla="*/ 2147483647 h 368" name="T33"/>
                <a:gd fmla="*/ 2147483647 w 360" name="T34"/>
                <a:gd fmla="*/ 2147483647 h 368" name="T35"/>
                <a:gd fmla="*/ 2147483647 w 360" name="T36"/>
                <a:gd fmla="*/ 2147483647 h 368" name="T37"/>
                <a:gd fmla="*/ 2147483647 w 360" name="T38"/>
                <a:gd fmla="*/ 2147483647 h 368" name="T39"/>
                <a:gd fmla="*/ 2147483647 w 360" name="T40"/>
                <a:gd fmla="*/ 2147483647 h 368" name="T41"/>
                <a:gd fmla="*/ 2147483647 w 360" name="T42"/>
                <a:gd fmla="*/ 2147483647 h 368" name="T43"/>
                <a:gd fmla="*/ 2147483647 w 360" name="T44"/>
                <a:gd fmla="*/ 2147483647 h 368" name="T45"/>
                <a:gd fmla="*/ 2147483647 w 360" name="T46"/>
                <a:gd fmla="*/ 2147483647 h 368" name="T47"/>
                <a:gd fmla="*/ 2147483647 w 360" name="T48"/>
                <a:gd fmla="*/ 2147483647 h 368" name="T49"/>
                <a:gd fmla="*/ 2147483647 w 360" name="T50"/>
                <a:gd fmla="*/ 2147483647 h 368" name="T51"/>
                <a:gd fmla="*/ 2147483647 w 360" name="T52"/>
                <a:gd fmla="*/ 2147483647 h 368" name="T53"/>
                <a:gd fmla="*/ 2147483647 w 360" name="T54"/>
                <a:gd fmla="*/ 2147483647 h 368" name="T55"/>
                <a:gd fmla="*/ 2147483647 w 360" name="T56"/>
                <a:gd fmla="*/ 2147483647 h 368" name="T57"/>
                <a:gd fmla="*/ 2147483647 w 360" name="T58"/>
                <a:gd fmla="*/ 2147483647 h 368"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b" l="0" r="r" t="0"/>
              <a:pathLst>
                <a:path h="368" w="36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11AACC"/>
            </a:solidFill>
            <a:ln>
              <a:noFill/>
            </a:ln>
            <a:extLst>
              <a:ext uri="{91240B29-F687-4F45-9708-019B960494DF}">
                <a14:hiddenLine w="9525">
                  <a:solidFill>
                    <a:srgbClr val="000000"/>
                  </a:solidFill>
                  <a:round/>
                  <a:headEnd/>
                  <a:tailEnd/>
                </a14:hiddenLine>
              </a:ext>
            </a:extLst>
          </p:spPr>
          <p:txBody>
            <a:bodyPr bIns="60960" lIns="121920" rIns="121920" tIns="60960"/>
            <a:lstStyle>
              <a:defPPr/>
            </a:lstStyle>
            <a:p>
              <a:pPr/>
              <a:endParaRPr altLang="en-US" lang="zh-CN"/>
            </a:p>
          </p:txBody>
        </p:sp>
        <p:sp>
          <p:nvSpPr>
            <p:cNvPr id="13328" name="文本框 56"/>
            <p:cNvSpPr txBox="1">
              <a:spLocks noChangeArrowheads="1"/>
            </p:cNvSpPr>
            <p:nvPr/>
          </p:nvSpPr>
          <p:spPr bwMode="auto">
            <a:xfrm>
              <a:off x="1011187" y="0"/>
              <a:ext cx="5103556" cy="17370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11AACC"/>
                  </a:solidFill>
                  <a:latin charset="-122" pitchFamily="34" typeface="微软雅黑"/>
                  <a:ea charset="-122" pitchFamily="34" typeface="微软雅黑"/>
                </a:rPr>
                <a:t>此处输入标题</a:t>
              </a:r>
            </a:p>
            <a:p>
              <a:pPr eaLnBrk="1" hangingPunct="1"/>
              <a:endParaRPr altLang="en-US" b="1" lang="zh-CN">
                <a:solidFill>
                  <a:srgbClr val="11AACC"/>
                </a:solidFill>
                <a:latin charset="-122" pitchFamily="34" typeface="微软雅黑"/>
                <a:ea charset="-122" pitchFamily="34" typeface="微软雅黑"/>
              </a:endParaRPr>
            </a:p>
            <a:p>
              <a:pPr eaLnBrk="1" hangingPunct="1"/>
              <a:r>
                <a:rPr altLang="en-US" b="1" lang="zh-CN">
                  <a:solidFill>
                    <a:srgbClr val="11AACC"/>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15368" name="组合 10"/>
          <p:cNvGrpSpPr/>
          <p:nvPr/>
        </p:nvGrpSpPr>
        <p:grpSpPr>
          <a:xfrm>
            <a:off x="958850" y="3362325"/>
            <a:ext cx="6115050" cy="864546"/>
            <a:chExt cx="6114743" cy="864376"/>
          </a:xfrm>
        </p:grpSpPr>
        <p:sp>
          <p:nvSpPr>
            <p:cNvPr id="13325" name="Freeform 143"/>
            <p:cNvSpPr>
              <a:spLocks noEditPoints="1"/>
            </p:cNvSpPr>
            <p:nvPr/>
          </p:nvSpPr>
          <p:spPr bwMode="auto">
            <a:xfrm>
              <a:off x="0" y="197452"/>
              <a:ext cx="652346" cy="666924"/>
            </a:xfrm>
            <a:custGeom>
              <a:gdLst>
                <a:gd fmla="*/ 2147483647 w 360" name="T0"/>
                <a:gd fmla="*/ 2147483647 h 368" name="T1"/>
                <a:gd fmla="*/ 2147483647 w 360" name="T2"/>
                <a:gd fmla="*/ 2147483647 h 368" name="T3"/>
                <a:gd fmla="*/ 2147483647 w 360" name="T4"/>
                <a:gd fmla="*/ 2147483647 h 368" name="T5"/>
                <a:gd fmla="*/ 2147483647 w 360" name="T6"/>
                <a:gd fmla="*/ 2147483647 h 368" name="T7"/>
                <a:gd fmla="*/ 2147483647 w 360" name="T8"/>
                <a:gd fmla="*/ 2147483647 h 368" name="T9"/>
                <a:gd fmla="*/ 2147483647 w 360" name="T10"/>
                <a:gd fmla="*/ 0 h 368" name="T11"/>
                <a:gd fmla="*/ 2147483647 w 360" name="T12"/>
                <a:gd fmla="*/ 2147483647 h 368" name="T13"/>
                <a:gd fmla="*/ 2147483647 w 360" name="T14"/>
                <a:gd fmla="*/ 2147483647 h 368" name="T15"/>
                <a:gd fmla="*/ 0 w 360" name="T16"/>
                <a:gd fmla="*/ 2147483647 h 368" name="T17"/>
                <a:gd fmla="*/ 2147483647 w 360" name="T18"/>
                <a:gd fmla="*/ 2147483647 h 368" name="T19"/>
                <a:gd fmla="*/ 2147483647 w 360" name="T20"/>
                <a:gd fmla="*/ 2147483647 h 368" name="T21"/>
                <a:gd fmla="*/ 2147483647 w 360" name="T22"/>
                <a:gd fmla="*/ 2147483647 h 368" name="T23"/>
                <a:gd fmla="*/ 2147483647 w 360" name="T24"/>
                <a:gd fmla="*/ 2147483647 h 368" name="T25"/>
                <a:gd fmla="*/ 2147483647 w 360" name="T26"/>
                <a:gd fmla="*/ 2147483647 h 368" name="T27"/>
                <a:gd fmla="*/ 2147483647 w 360" name="T28"/>
                <a:gd fmla="*/ 2147483647 h 368" name="T29"/>
                <a:gd fmla="*/ 2147483647 w 360" name="T30"/>
                <a:gd fmla="*/ 2147483647 h 368" name="T31"/>
                <a:gd fmla="*/ 2147483647 w 360" name="T32"/>
                <a:gd fmla="*/ 2147483647 h 368" name="T33"/>
                <a:gd fmla="*/ 2147483647 w 360" name="T34"/>
                <a:gd fmla="*/ 2147483647 h 368" name="T35"/>
                <a:gd fmla="*/ 2147483647 w 360" name="T36"/>
                <a:gd fmla="*/ 2147483647 h 368" name="T37"/>
                <a:gd fmla="*/ 2147483647 w 360" name="T38"/>
                <a:gd fmla="*/ 2147483647 h 368" name="T39"/>
                <a:gd fmla="*/ 2147483647 w 360" name="T40"/>
                <a:gd fmla="*/ 2147483647 h 368" name="T41"/>
                <a:gd fmla="*/ 2147483647 w 360" name="T42"/>
                <a:gd fmla="*/ 2147483647 h 368" name="T43"/>
                <a:gd fmla="*/ 2147483647 w 360" name="T44"/>
                <a:gd fmla="*/ 2147483647 h 368" name="T45"/>
                <a:gd fmla="*/ 2147483647 w 360" name="T46"/>
                <a:gd fmla="*/ 2147483647 h 368" name="T47"/>
                <a:gd fmla="*/ 2147483647 w 360" name="T48"/>
                <a:gd fmla="*/ 2147483647 h 368" name="T49"/>
                <a:gd fmla="*/ 2147483647 w 360" name="T50"/>
                <a:gd fmla="*/ 2147483647 h 368" name="T51"/>
                <a:gd fmla="*/ 2147483647 w 360" name="T52"/>
                <a:gd fmla="*/ 2147483647 h 368" name="T53"/>
                <a:gd fmla="*/ 2147483647 w 360" name="T54"/>
                <a:gd fmla="*/ 2147483647 h 368" name="T55"/>
                <a:gd fmla="*/ 2147483647 w 360" name="T56"/>
                <a:gd fmla="*/ 2147483647 h 368" name="T57"/>
                <a:gd fmla="*/ 2147483647 w 360" name="T58"/>
                <a:gd fmla="*/ 2147483647 h 368"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b" l="0" r="r" t="0"/>
              <a:pathLst>
                <a:path h="368" w="36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64B044"/>
            </a:solidFill>
            <a:ln>
              <a:noFill/>
            </a:ln>
            <a:extLst>
              <a:ext uri="{91240B29-F687-4F45-9708-019B960494DF}">
                <a14:hiddenLine w="9525">
                  <a:solidFill>
                    <a:srgbClr val="000000"/>
                  </a:solidFill>
                  <a:round/>
                  <a:headEnd/>
                  <a:tailEnd/>
                </a14:hiddenLine>
              </a:ext>
            </a:extLst>
          </p:spPr>
          <p:txBody>
            <a:bodyPr bIns="60960" lIns="121920" rIns="121920" tIns="60960"/>
            <a:lstStyle>
              <a:defPPr/>
            </a:lstStyle>
            <a:p>
              <a:pPr/>
              <a:endParaRPr altLang="en-US" lang="zh-CN"/>
            </a:p>
          </p:txBody>
        </p:sp>
        <p:sp>
          <p:nvSpPr>
            <p:cNvPr id="13326" name="文本框 56"/>
            <p:cNvSpPr txBox="1">
              <a:spLocks noChangeArrowheads="1"/>
            </p:cNvSpPr>
            <p:nvPr/>
          </p:nvSpPr>
          <p:spPr bwMode="auto">
            <a:xfrm>
              <a:off x="1011187" y="0"/>
              <a:ext cx="5103556" cy="14627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64B044"/>
                  </a:solidFill>
                  <a:latin charset="-122" pitchFamily="34" typeface="微软雅黑"/>
                  <a:ea charset="-122" pitchFamily="34" typeface="微软雅黑"/>
                </a:rPr>
                <a:t>此处输入标题</a:t>
              </a:r>
            </a:p>
            <a:p>
              <a:pPr eaLnBrk="1" hangingPunct="1"/>
              <a:endParaRPr altLang="en-US" b="1" lang="zh-CN">
                <a:solidFill>
                  <a:srgbClr val="64B044"/>
                </a:solidFill>
                <a:latin charset="-122" pitchFamily="34" typeface="微软雅黑"/>
                <a:ea charset="-122" pitchFamily="34" typeface="微软雅黑"/>
              </a:endParaRPr>
            </a:p>
            <a:p>
              <a:pPr eaLnBrk="1" hangingPunct="1"/>
              <a:r>
                <a:rPr altLang="en-US" b="1" lang="zh-CN">
                  <a:solidFill>
                    <a:srgbClr val="64B044"/>
                  </a:solidFill>
                  <a:latin charset="-122" pitchFamily="34" typeface="微软雅黑"/>
                  <a:ea charset="-122" pitchFamily="34" typeface="微软雅黑"/>
                </a:rPr>
                <a:t>点击此处输入文字点击此处输入文字点更多模板：亮亮图文旗舰店https://liangliangtuwen.tmall.com</a:t>
              </a:r>
            </a:p>
          </p:txBody>
        </p:sp>
      </p:grpSp>
      <p:grpSp>
        <p:nvGrpSpPr>
          <p:cNvPr id="15371" name="组合 13"/>
          <p:cNvGrpSpPr/>
          <p:nvPr/>
        </p:nvGrpSpPr>
        <p:grpSpPr>
          <a:xfrm>
            <a:off x="958850" y="4903788"/>
            <a:ext cx="6115050" cy="1062037"/>
            <a:chExt cx="6114743" cy="1061829"/>
          </a:xfrm>
        </p:grpSpPr>
        <p:sp>
          <p:nvSpPr>
            <p:cNvPr id="13323" name="Freeform 143"/>
            <p:cNvSpPr>
              <a:spLocks noEditPoints="1"/>
            </p:cNvSpPr>
            <p:nvPr/>
          </p:nvSpPr>
          <p:spPr bwMode="auto">
            <a:xfrm>
              <a:off x="0" y="197452"/>
              <a:ext cx="652346" cy="666924"/>
            </a:xfrm>
            <a:custGeom>
              <a:gdLst>
                <a:gd fmla="*/ 2147483647 w 360" name="T0"/>
                <a:gd fmla="*/ 2147483647 h 368" name="T1"/>
                <a:gd fmla="*/ 2147483647 w 360" name="T2"/>
                <a:gd fmla="*/ 2147483647 h 368" name="T3"/>
                <a:gd fmla="*/ 2147483647 w 360" name="T4"/>
                <a:gd fmla="*/ 2147483647 h 368" name="T5"/>
                <a:gd fmla="*/ 2147483647 w 360" name="T6"/>
                <a:gd fmla="*/ 2147483647 h 368" name="T7"/>
                <a:gd fmla="*/ 2147483647 w 360" name="T8"/>
                <a:gd fmla="*/ 2147483647 h 368" name="T9"/>
                <a:gd fmla="*/ 2147483647 w 360" name="T10"/>
                <a:gd fmla="*/ 0 h 368" name="T11"/>
                <a:gd fmla="*/ 2147483647 w 360" name="T12"/>
                <a:gd fmla="*/ 2147483647 h 368" name="T13"/>
                <a:gd fmla="*/ 2147483647 w 360" name="T14"/>
                <a:gd fmla="*/ 2147483647 h 368" name="T15"/>
                <a:gd fmla="*/ 0 w 360" name="T16"/>
                <a:gd fmla="*/ 2147483647 h 368" name="T17"/>
                <a:gd fmla="*/ 2147483647 w 360" name="T18"/>
                <a:gd fmla="*/ 2147483647 h 368" name="T19"/>
                <a:gd fmla="*/ 2147483647 w 360" name="T20"/>
                <a:gd fmla="*/ 2147483647 h 368" name="T21"/>
                <a:gd fmla="*/ 2147483647 w 360" name="T22"/>
                <a:gd fmla="*/ 2147483647 h 368" name="T23"/>
                <a:gd fmla="*/ 2147483647 w 360" name="T24"/>
                <a:gd fmla="*/ 2147483647 h 368" name="T25"/>
                <a:gd fmla="*/ 2147483647 w 360" name="T26"/>
                <a:gd fmla="*/ 2147483647 h 368" name="T27"/>
                <a:gd fmla="*/ 2147483647 w 360" name="T28"/>
                <a:gd fmla="*/ 2147483647 h 368" name="T29"/>
                <a:gd fmla="*/ 2147483647 w 360" name="T30"/>
                <a:gd fmla="*/ 2147483647 h 368" name="T31"/>
                <a:gd fmla="*/ 2147483647 w 360" name="T32"/>
                <a:gd fmla="*/ 2147483647 h 368" name="T33"/>
                <a:gd fmla="*/ 2147483647 w 360" name="T34"/>
                <a:gd fmla="*/ 2147483647 h 368" name="T35"/>
                <a:gd fmla="*/ 2147483647 w 360" name="T36"/>
                <a:gd fmla="*/ 2147483647 h 368" name="T37"/>
                <a:gd fmla="*/ 2147483647 w 360" name="T38"/>
                <a:gd fmla="*/ 2147483647 h 368" name="T39"/>
                <a:gd fmla="*/ 2147483647 w 360" name="T40"/>
                <a:gd fmla="*/ 2147483647 h 368" name="T41"/>
                <a:gd fmla="*/ 2147483647 w 360" name="T42"/>
                <a:gd fmla="*/ 2147483647 h 368" name="T43"/>
                <a:gd fmla="*/ 2147483647 w 360" name="T44"/>
                <a:gd fmla="*/ 2147483647 h 368" name="T45"/>
                <a:gd fmla="*/ 2147483647 w 360" name="T46"/>
                <a:gd fmla="*/ 2147483647 h 368" name="T47"/>
                <a:gd fmla="*/ 2147483647 w 360" name="T48"/>
                <a:gd fmla="*/ 2147483647 h 368" name="T49"/>
                <a:gd fmla="*/ 2147483647 w 360" name="T50"/>
                <a:gd fmla="*/ 2147483647 h 368" name="T51"/>
                <a:gd fmla="*/ 2147483647 w 360" name="T52"/>
                <a:gd fmla="*/ 2147483647 h 368" name="T53"/>
                <a:gd fmla="*/ 2147483647 w 360" name="T54"/>
                <a:gd fmla="*/ 2147483647 h 368" name="T55"/>
                <a:gd fmla="*/ 2147483647 w 360" name="T56"/>
                <a:gd fmla="*/ 2147483647 h 368" name="T57"/>
                <a:gd fmla="*/ 2147483647 w 360" name="T58"/>
                <a:gd fmla="*/ 2147483647 h 368" name="T59"/>
                <a:gd fmla="*/ 0 60000 65536" name="T60"/>
                <a:gd fmla="*/ 0 60000 65536" name="T61"/>
                <a:gd fmla="*/ 0 60000 65536" name="T62"/>
                <a:gd fmla="*/ 0 60000 65536" name="T63"/>
                <a:gd fmla="*/ 0 60000 65536" name="T64"/>
                <a:gd fmla="*/ 0 60000 65536" name="T65"/>
                <a:gd fmla="*/ 0 60000 65536" name="T66"/>
                <a:gd fmla="*/ 0 60000 65536" name="T67"/>
                <a:gd fmla="*/ 0 60000 65536" name="T68"/>
                <a:gd fmla="*/ 0 60000 65536" name="T69"/>
                <a:gd fmla="*/ 0 60000 65536" name="T70"/>
                <a:gd fmla="*/ 0 60000 65536" name="T71"/>
                <a:gd fmla="*/ 0 60000 65536" name="T72"/>
                <a:gd fmla="*/ 0 60000 65536" name="T73"/>
                <a:gd fmla="*/ 0 60000 65536" name="T74"/>
                <a:gd fmla="*/ 0 60000 65536" name="T75"/>
                <a:gd fmla="*/ 0 60000 65536" name="T76"/>
                <a:gd fmla="*/ 0 60000 65536" name="T77"/>
                <a:gd fmla="*/ 0 60000 65536" name="T78"/>
                <a:gd fmla="*/ 0 60000 65536" name="T79"/>
                <a:gd fmla="*/ 0 60000 65536" name="T80"/>
                <a:gd fmla="*/ 0 60000 65536" name="T81"/>
                <a:gd fmla="*/ 0 60000 65536" name="T82"/>
                <a:gd fmla="*/ 0 60000 65536" name="T83"/>
                <a:gd fmla="*/ 0 60000 65536" name="T84"/>
                <a:gd fmla="*/ 0 60000 65536" name="T85"/>
                <a:gd fmla="*/ 0 60000 65536" name="T86"/>
                <a:gd fmla="*/ 0 60000 65536" name="T87"/>
                <a:gd fmla="*/ 0 60000 65536" name="T88"/>
                <a:gd fmla="*/ 0 60000 65536" name="T89"/>
              </a:gd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b="b" l="0" r="r" t="0"/>
              <a:pathLst>
                <a:path h="368" w="36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DC4437"/>
            </a:solidFill>
            <a:ln>
              <a:noFill/>
            </a:ln>
            <a:extLst>
              <a:ext uri="{91240B29-F687-4F45-9708-019B960494DF}">
                <a14:hiddenLine w="9525">
                  <a:solidFill>
                    <a:srgbClr val="000000"/>
                  </a:solidFill>
                  <a:round/>
                  <a:headEnd/>
                  <a:tailEnd/>
                </a14:hiddenLine>
              </a:ext>
            </a:extLst>
          </p:spPr>
          <p:txBody>
            <a:bodyPr bIns="60960" lIns="121920" rIns="121920" tIns="60960"/>
            <a:lstStyle>
              <a:defPPr/>
            </a:lstStyle>
            <a:p>
              <a:pPr/>
              <a:endParaRPr altLang="en-US" lang="zh-CN"/>
            </a:p>
          </p:txBody>
        </p:sp>
        <p:sp>
          <p:nvSpPr>
            <p:cNvPr id="13324" name="文本框 56"/>
            <p:cNvSpPr txBox="1">
              <a:spLocks noChangeArrowheads="1"/>
            </p:cNvSpPr>
            <p:nvPr/>
          </p:nvSpPr>
          <p:spPr bwMode="auto">
            <a:xfrm>
              <a:off x="1011187" y="0"/>
              <a:ext cx="5103556" cy="17370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defPPr/>
              <a:lvl1pPr>
                <a:defRPr>
                  <a:solidFill>
                    <a:schemeClr val="tx1"/>
                  </a:solidFill>
                  <a:latin charset="0" pitchFamily="34" typeface="Calibri"/>
                  <a:ea charset="-122" pitchFamily="2" typeface="宋体"/>
                </a:defRPr>
              </a:lvl1pPr>
              <a:lvl2pPr indent="-285750" marL="742950">
                <a:defRPr>
                  <a:solidFill>
                    <a:schemeClr val="tx1"/>
                  </a:solidFill>
                  <a:latin charset="0" pitchFamily="34" typeface="Calibri"/>
                  <a:ea charset="-122" pitchFamily="2" typeface="宋体"/>
                </a:defRPr>
              </a:lvl2pPr>
              <a:lvl3pPr indent="-228600" marL="1143000">
                <a:defRPr>
                  <a:solidFill>
                    <a:schemeClr val="tx1"/>
                  </a:solidFill>
                  <a:latin charset="0" pitchFamily="34" typeface="Calibri"/>
                  <a:ea charset="-122" pitchFamily="2" typeface="宋体"/>
                </a:defRPr>
              </a:lvl3pPr>
              <a:lvl4pPr indent="-228600" marL="1600200">
                <a:defRPr>
                  <a:solidFill>
                    <a:schemeClr val="tx1"/>
                  </a:solidFill>
                  <a:latin charset="0" pitchFamily="34" typeface="Calibri"/>
                  <a:ea charset="-122" pitchFamily="2" typeface="宋体"/>
                </a:defRPr>
              </a:lvl4pPr>
              <a:lvl5pPr indent="-228600" marL="2057400">
                <a:defRPr>
                  <a:solidFill>
                    <a:schemeClr val="tx1"/>
                  </a:solidFill>
                  <a:latin charset="0" pitchFamily="34" typeface="Calibri"/>
                  <a:ea charset="-122" pitchFamily="2" typeface="宋体"/>
                </a:defRPr>
              </a:lvl5pPr>
              <a:lvl6pPr eaLnBrk="0" fontAlgn="base" hangingPunct="0" indent="-228600" marL="2514600">
                <a:spcBef>
                  <a:spcPct val="0"/>
                </a:spcBef>
                <a:spcAft>
                  <a:spcPct val="0"/>
                </a:spcAft>
                <a:buFont charset="0" pitchFamily="34" typeface="Arial"/>
                <a:defRPr>
                  <a:solidFill>
                    <a:schemeClr val="tx1"/>
                  </a:solidFill>
                  <a:latin charset="0" pitchFamily="34" typeface="Calibri"/>
                  <a:ea charset="-122" pitchFamily="2" typeface="宋体"/>
                </a:defRPr>
              </a:lvl6pPr>
              <a:lvl7pPr eaLnBrk="0" fontAlgn="base" hangingPunct="0" indent="-228600" marL="2971800">
                <a:spcBef>
                  <a:spcPct val="0"/>
                </a:spcBef>
                <a:spcAft>
                  <a:spcPct val="0"/>
                </a:spcAft>
                <a:buFont charset="0" pitchFamily="34" typeface="Arial"/>
                <a:defRPr>
                  <a:solidFill>
                    <a:schemeClr val="tx1"/>
                  </a:solidFill>
                  <a:latin charset="0" pitchFamily="34" typeface="Calibri"/>
                  <a:ea charset="-122" pitchFamily="2" typeface="宋体"/>
                </a:defRPr>
              </a:lvl7pPr>
              <a:lvl8pPr eaLnBrk="0" fontAlgn="base" hangingPunct="0" indent="-228600" marL="3429000">
                <a:spcBef>
                  <a:spcPct val="0"/>
                </a:spcBef>
                <a:spcAft>
                  <a:spcPct val="0"/>
                </a:spcAft>
                <a:buFont charset="0" pitchFamily="34" typeface="Arial"/>
                <a:defRPr>
                  <a:solidFill>
                    <a:schemeClr val="tx1"/>
                  </a:solidFill>
                  <a:latin charset="0" pitchFamily="34" typeface="Calibri"/>
                  <a:ea charset="-122" pitchFamily="2" typeface="宋体"/>
                </a:defRPr>
              </a:lvl8pPr>
              <a:lvl9pPr eaLnBrk="0" fontAlgn="base" hangingPunct="0" indent="-228600" marL="3886200">
                <a:spcBef>
                  <a:spcPct val="0"/>
                </a:spcBef>
                <a:spcAft>
                  <a:spcPct val="0"/>
                </a:spcAft>
                <a:buFont charset="0" pitchFamily="34" typeface="Arial"/>
                <a:defRPr>
                  <a:solidFill>
                    <a:schemeClr val="tx1"/>
                  </a:solidFill>
                  <a:latin charset="0" pitchFamily="34" typeface="Calibri"/>
                  <a:ea charset="-122" pitchFamily="2" typeface="宋体"/>
                </a:defRPr>
              </a:lvl9pPr>
            </a:lstStyle>
            <a:p>
              <a:pPr eaLnBrk="1" hangingPunct="1"/>
              <a:r>
                <a:rPr altLang="en-US" b="1" lang="zh-CN">
                  <a:solidFill>
                    <a:srgbClr val="DC4437"/>
                  </a:solidFill>
                  <a:latin charset="-122" pitchFamily="34" typeface="微软雅黑"/>
                  <a:ea charset="-122" pitchFamily="34" typeface="微软雅黑"/>
                </a:rPr>
                <a:t>此处输入标题</a:t>
              </a:r>
            </a:p>
            <a:p>
              <a:pPr eaLnBrk="1" hangingPunct="1"/>
              <a:endParaRPr altLang="en-US" b="1" lang="zh-CN">
                <a:solidFill>
                  <a:srgbClr val="DC4437"/>
                </a:solidFill>
                <a:latin charset="-122" pitchFamily="34" typeface="微软雅黑"/>
                <a:ea charset="-122" pitchFamily="34" typeface="微软雅黑"/>
              </a:endParaRPr>
            </a:p>
            <a:p>
              <a:pPr eaLnBrk="1" hangingPunct="1"/>
              <a:r>
                <a:rPr altLang="en-US" b="1" lang="zh-CN">
                  <a:solidFill>
                    <a:srgbClr val="DC4437"/>
                  </a:solidFill>
                  <a:latin charset="-122" pitchFamily="34" typeface="微软雅黑"/>
                  <a:ea charset="-122" pitchFamily="34" typeface="微软雅黑"/>
                </a:rPr>
                <a:t>点击此处输入文字点击此处输入文字点击此处输入文字点击此处输入文字点击此处输入文字点击此处输入文字点击此处输入文字点击此处输入文字点击此处输入文字点击此处输入文字</a:t>
              </a:r>
            </a:p>
          </p:txBody>
        </p:sp>
      </p:grpSp>
      <p:grpSp>
        <p:nvGrpSpPr>
          <p:cNvPr id="15374" name="组合 17"/>
          <p:cNvGrpSpPr>
            <a:grpSpLocks noChangeAspect="1"/>
          </p:cNvGrpSpPr>
          <p:nvPr/>
        </p:nvGrpSpPr>
        <p:grpSpPr>
          <a:xfrm>
            <a:off x="7710488" y="1566863"/>
            <a:ext cx="3832225" cy="4652962"/>
            <a:chExt cx="3831685" cy="4652586"/>
          </a:xfrm>
        </p:grpSpPr>
        <p:pic>
          <p:nvPicPr>
            <p:cNvPr id="13321" name="Picture 8"/>
            <p:cNvPicPr>
              <a:picLocks noChangeArrowheads="1" noChangeAspect="1"/>
            </p:cNvPicPr>
            <p:nvPr/>
          </p:nvPicPr>
          <p:blipFill>
            <a:blip r:embed="rId2">
              <a:extLst>
                <a:ext uri="{28A0092B-C50C-407E-A947-70E740481C1C}">
                  <a14:useLocalDpi val="0"/>
                </a:ext>
              </a:extLst>
            </a:blip>
            <a:stretch>
              <a:fillRect/>
            </a:stretch>
          </p:blipFill>
          <p:spPr bwMode="auto">
            <a:xfrm>
              <a:off x="0" y="0"/>
              <a:ext cx="3831685" cy="46525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pic>
          <p:nvPicPr>
            <p:cNvPr descr="D:\Users\zyf\Desktop\常用\背景 花纹 图片\@多吉-高清楼宇素材  (100)\@多吉-高清楼宇素材  (76).jpg" id="13322" name="Picture 2"/>
            <p:cNvPicPr>
              <a:picLocks noChangeArrowheads="1" noChangeAspect="1"/>
            </p:cNvPicPr>
            <p:nvPr/>
          </p:nvPicPr>
          <p:blipFill>
            <a:blip r:embed="rId3">
              <a:extLst>
                <a:ext uri="{28A0092B-C50C-407E-A947-70E740481C1C}">
                  <a14:useLocalDpi val="0"/>
                </a:ext>
              </a:extLst>
            </a:blip>
            <a:srcRect l="53693"/>
            <a:stretch>
              <a:fillRect/>
            </a:stretch>
          </p:blipFill>
          <p:spPr bwMode="auto">
            <a:xfrm>
              <a:off x="573468" y="557924"/>
              <a:ext cx="2684748" cy="3536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pic>
      </p:grpSp>
    </p:spTree>
  </p:cSld>
  <p:clrMapOvr>
    <a:masterClrMapping/>
  </p:clrMapOvr>
  <p:transition advTm="7000" spd="slow">
    <p:fade/>
  </p:transition>
  <p:timing>
    <p:tnLst>
      <p:par>
        <p:cTn dur="indefinite" id="1" nodeType="tmRoot" restart="never">
          <p:childTnLst>
            <p:seq concurrent="1" nextAc="seek">
              <p:cTn dur="indefinite" id="2" nodeType="mainSeq">
                <p:childTnLst>
                  <p:par>
                    <p:cTn fill="hold" id="3" nodeType="clickPar">
                      <p:stCondLst>
                        <p:cond delay="indefinite"/>
                        <p:cond delay="0" evt="onBegin">
                          <p:tn val="2"/>
                        </p:cond>
                      </p:stCondLst>
                      <p:childTnLst>
                        <p:par>
                          <p:cTn fill="hold" id="4" nodeType="afterGroup">
                            <p:stCondLst>
                              <p:cond delay="0"/>
                            </p:stCondLst>
                            <p:childTnLst>
                              <p:par>
                                <p:cTn fill="hold" id="5" nodeType="afterEffect" presetClass="entr" presetID="10" presetSubtype="0">
                                  <p:stCondLst>
                                    <p:cond delay="0"/>
                                  </p:stCondLst>
                                  <p:childTnLst>
                                    <p:set>
                                      <p:cBhvr>
                                        <p:cTn dur="1" fill="hold" id="6">
                                          <p:stCondLst>
                                            <p:cond delay="0"/>
                                          </p:stCondLst>
                                        </p:cTn>
                                        <p:tgtEl>
                                          <p:spTgt spid="15374"/>
                                        </p:tgtEl>
                                        <p:attrNameLst>
                                          <p:attrName>style.visibility</p:attrName>
                                        </p:attrNameLst>
                                      </p:cBhvr>
                                      <p:to>
                                        <p:strVal val="visible"/>
                                      </p:to>
                                    </p:set>
                                    <p:animEffect filter="fade" transition="in">
                                      <p:cBhvr>
                                        <p:cTn dur="750" id="7"/>
                                        <p:tgtEl>
                                          <p:spTgt spid="15374"/>
                                        </p:tgtEl>
                                      </p:cBhvr>
                                    </p:animEffect>
                                  </p:childTnLst>
                                </p:cTn>
                              </p:par>
                            </p:childTnLst>
                          </p:cTn>
                        </p:par>
                        <p:par>
                          <p:cTn fill="hold" id="8" nodeType="afterGroup">
                            <p:stCondLst>
                              <p:cond delay="750"/>
                            </p:stCondLst>
                            <p:childTnLst>
                              <p:par>
                                <p:cTn fill="hold" id="9" nodeType="afterEffect" presetClass="entr" presetID="22" presetSubtype="8">
                                  <p:stCondLst>
                                    <p:cond delay="0"/>
                                  </p:stCondLst>
                                  <p:childTnLst>
                                    <p:set>
                                      <p:cBhvr>
                                        <p:cTn dur="1" fill="hold" id="10">
                                          <p:stCondLst>
                                            <p:cond delay="0"/>
                                          </p:stCondLst>
                                        </p:cTn>
                                        <p:tgtEl>
                                          <p:spTgt spid="15365"/>
                                        </p:tgtEl>
                                        <p:attrNameLst>
                                          <p:attrName>style.visibility</p:attrName>
                                        </p:attrNameLst>
                                      </p:cBhvr>
                                      <p:to>
                                        <p:strVal val="visible"/>
                                      </p:to>
                                    </p:set>
                                    <p:animEffect filter="wipe(left)" transition="in">
                                      <p:cBhvr>
                                        <p:cTn dur="500" id="11"/>
                                        <p:tgtEl>
                                          <p:spTgt spid="15365"/>
                                        </p:tgtEl>
                                      </p:cBhvr>
                                    </p:animEffect>
                                  </p:childTnLst>
                                </p:cTn>
                              </p:par>
                            </p:childTnLst>
                          </p:cTn>
                        </p:par>
                        <p:par>
                          <p:cTn fill="hold" id="12" nodeType="afterGroup">
                            <p:stCondLst>
                              <p:cond delay="1250"/>
                            </p:stCondLst>
                            <p:childTnLst>
                              <p:par>
                                <p:cTn fill="hold" id="13" nodeType="afterEffect" presetClass="entr" presetID="22" presetSubtype="8">
                                  <p:stCondLst>
                                    <p:cond delay="0"/>
                                  </p:stCondLst>
                                  <p:childTnLst>
                                    <p:set>
                                      <p:cBhvr>
                                        <p:cTn dur="1" fill="hold" id="14">
                                          <p:stCondLst>
                                            <p:cond delay="0"/>
                                          </p:stCondLst>
                                        </p:cTn>
                                        <p:tgtEl>
                                          <p:spTgt spid="15368"/>
                                        </p:tgtEl>
                                        <p:attrNameLst>
                                          <p:attrName>style.visibility</p:attrName>
                                        </p:attrNameLst>
                                      </p:cBhvr>
                                      <p:to>
                                        <p:strVal val="visible"/>
                                      </p:to>
                                    </p:set>
                                    <p:animEffect filter="wipe(left)" transition="in">
                                      <p:cBhvr>
                                        <p:cTn dur="500" id="15"/>
                                        <p:tgtEl>
                                          <p:spTgt spid="15368"/>
                                        </p:tgtEl>
                                      </p:cBhvr>
                                    </p:animEffect>
                                  </p:childTnLst>
                                </p:cTn>
                              </p:par>
                            </p:childTnLst>
                          </p:cTn>
                        </p:par>
                        <p:par>
                          <p:cTn fill="hold" id="16" nodeType="afterGroup">
                            <p:stCondLst>
                              <p:cond delay="1750"/>
                            </p:stCondLst>
                            <p:childTnLst>
                              <p:par>
                                <p:cTn fill="hold" id="17" nodeType="afterEffect" presetClass="entr" presetID="22" presetSubtype="8">
                                  <p:stCondLst>
                                    <p:cond delay="0"/>
                                  </p:stCondLst>
                                  <p:childTnLst>
                                    <p:set>
                                      <p:cBhvr>
                                        <p:cTn dur="1" fill="hold" id="18">
                                          <p:stCondLst>
                                            <p:cond delay="0"/>
                                          </p:stCondLst>
                                        </p:cTn>
                                        <p:tgtEl>
                                          <p:spTgt spid="15371"/>
                                        </p:tgtEl>
                                        <p:attrNameLst>
                                          <p:attrName>style.visibility</p:attrName>
                                        </p:attrNameLst>
                                      </p:cBhvr>
                                      <p:to>
                                        <p:strVal val="visible"/>
                                      </p:to>
                                    </p:set>
                                    <p:animEffect filter="wipe(left)" transition="in">
                                      <p:cBhvr>
                                        <p:cTn dur="500" id="19"/>
                                        <p:tgtEl>
                                          <p:spTgt spid="1537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ags/tag1.xml><?xml version="1.0" encoding="utf-8"?>
<p:tagLst xmlns:p="http://schemas.openxmlformats.org/presentationml/2006/main">
  <p:tag name="AS_NET" val="4.0.30319.42000"/>
  <p:tag name="AS_OS" val="Microsoft Windows NT 6.2.9200.0"/>
  <p:tag name="AS_RELEASE_DATE" val="2020.04.14"/>
  <p:tag name="AS_TITLE" val="Aspose.Slides for .NET 4.0 Client Profile"/>
  <p:tag name="AS_VERSION" val="20.4"/>
</p:tagLst>
</file>

<file path=ppt/theme/theme1.xml><?xml version="1.0" encoding="utf-8"?>
<a:theme xmlns:r="http://schemas.openxmlformats.org/officeDocument/2006/relationships" xmlns:a="http://schemas.openxmlformats.org/drawingml/2006/main" name="">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r="http://schemas.openxmlformats.org/officeDocument/2006/relationships" xmlns:a="http://schemas.openxmlformats.org/drawingml/2006/main" name="">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r="http://schemas.openxmlformats.org/officeDocument/2006/relationships" xmlns:a="http://schemas.openxmlformats.org/drawingml/2006/main" name="">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Arial"/>
      </a:majorFont>
      <a:minorFont>
        <a:latin typeface="Calibri"/>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vt="http://schemas.openxmlformats.org/officeDocument/2006/docPropsVTypes" xmlns="http://schemas.openxmlformats.org/officeDocument/2006/extended-properties">
  <Company/>
  <PresentationFormat>宽屏</PresentationFormat>
  <Paragraphs>154</Paragraphs>
  <Slides>20</Slides>
  <Notes>0</Notes>
  <TotalTime>90</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20</vt:i4>
      </vt:variant>
    </vt:vector>
  </HeadingPairs>
  <TitlesOfParts>
    <vt:vector baseType="lpstr" size="28">
      <vt:lpstr>Arial</vt:lpstr>
      <vt:lpstr>Calibri Light</vt:lpstr>
      <vt:lpstr>宋体</vt:lpstr>
      <vt:lpstr>Calibri</vt:lpstr>
      <vt:lpstr>张海山锐谐体</vt:lpstr>
      <vt:lpstr>微软雅黑</vt:lpstr>
      <vt:lpstr>Century Gothic</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20.0400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2015-04-20T14:27:02Z</dcterms:created>
  <cp:lastModifiedBy>Administrator</cp:lastModifiedBy>
  <dcterms:modified xsi:type="dcterms:W3CDTF">2021-09-08T00:38:11Z</dcterms:modified>
  <cp:revision>70</cp:revision>
  <dc:title>PowerPoint 演示文稿</dc:title>
</cp:coreProperties>
</file>