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欢迎大家参加魔都前端</a:t>
            </a:r>
            <a:br>
              <a:rPr kumimoji="1" lang="en-US" altLang="en-US" dirty="0" smtClean="0"/>
            </a:br>
            <a:r>
              <a:rPr kumimoji="1" lang="en-US" altLang="en-US" dirty="0" smtClean="0"/>
              <a:t>线下交流活动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68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14513"/>
            <a:ext cx="8229600" cy="155098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无论是移动</a:t>
            </a:r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应用、</a:t>
            </a:r>
            <a:r>
              <a:rPr kumimoji="1" lang="en-US" altLang="zh-CN" sz="3200" dirty="0" smtClean="0"/>
              <a:t>PC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应用</a:t>
            </a:r>
            <a:r>
              <a:rPr kumimoji="1" lang="zh-CN" altLang="zh-CN" sz="3200" dirty="0" smtClean="0"/>
              <a:t>、</a:t>
            </a:r>
            <a:r>
              <a:rPr kumimoji="1" lang="zh-CN" altLang="en-US" sz="3200" dirty="0" smtClean="0"/>
              <a:t>还是响应式</a:t>
            </a:r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应用，本质上都是</a:t>
            </a:r>
            <a:endParaRPr kumimoji="1"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444875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 smtClean="0"/>
              <a:t>数据 </a:t>
            </a:r>
            <a:r>
              <a:rPr kumimoji="1" lang="en-US" altLang="zh-CN" sz="4000" dirty="0" smtClean="0"/>
              <a:t>+</a:t>
            </a:r>
            <a:r>
              <a:rPr kumimoji="1" lang="zh-CN" altLang="en-US" sz="4000" dirty="0" smtClean="0"/>
              <a:t> 标签 </a:t>
            </a:r>
            <a:r>
              <a:rPr kumimoji="1" lang="en-US" altLang="zh-CN" sz="4000" dirty="0"/>
              <a:t>≈</a:t>
            </a:r>
            <a:r>
              <a:rPr kumimoji="1" lang="zh-CN" altLang="en-US" sz="4000" dirty="0" smtClean="0"/>
              <a:t>  </a:t>
            </a:r>
            <a:r>
              <a:rPr kumimoji="1" lang="en-US" altLang="zh-CN" sz="4000" dirty="0" smtClean="0"/>
              <a:t>WEB</a:t>
            </a:r>
            <a:r>
              <a:rPr kumimoji="1" lang="zh-CN" altLang="en-US" sz="4000" dirty="0" smtClean="0"/>
              <a:t>应用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294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type="title"/>
          </p:nvPr>
        </p:nvSpPr>
        <p:spPr>
          <a:xfrm>
            <a:off x="457200" y="20843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3200" dirty="0" smtClean="0"/>
              <a:t>一个优秀的</a:t>
            </a:r>
            <a:r>
              <a:rPr kumimoji="1" lang="en-US" altLang="zh-CN" sz="3200" dirty="0" smtClean="0"/>
              <a:t>H5</a:t>
            </a:r>
            <a:r>
              <a:rPr kumimoji="1" lang="zh-CN" altLang="en-US" sz="3200" dirty="0" smtClean="0"/>
              <a:t>移动应用，绝对不是选择了某一个所谓的“优秀的”框架</a:t>
            </a:r>
            <a:r>
              <a:rPr kumimoji="1" lang="zh-CN" altLang="zh-CN" sz="3200" dirty="0" smtClean="0"/>
              <a:t>！</a:t>
            </a:r>
            <a:r>
              <a:rPr kumimoji="1" lang="zh-CN" altLang="en-US" sz="3200" dirty="0" smtClean="0"/>
              <a:t>！！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36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构建方式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Gulp</a:t>
            </a:r>
          </a:p>
          <a:p>
            <a:pPr lvl="1"/>
            <a:r>
              <a:rPr kumimoji="1" lang="en-US" altLang="zh-CN" dirty="0" smtClean="0"/>
              <a:t>Grant</a:t>
            </a:r>
          </a:p>
          <a:p>
            <a:pPr lvl="1"/>
            <a:r>
              <a:rPr kumimoji="1" lang="en-US" altLang="zh-CN" dirty="0" smtClean="0"/>
              <a:t>…</a:t>
            </a:r>
          </a:p>
          <a:p>
            <a:r>
              <a:rPr kumimoji="1" lang="en-US" altLang="zh-CN" dirty="0" err="1" smtClean="0"/>
              <a:t>RequireJS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构建为先思想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67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编程模式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函数式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单例对象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构造函数式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4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数据相关</a:t>
            </a:r>
            <a:r>
              <a:rPr kumimoji="1" lang="en-US" altLang="zh-CN" dirty="0" smtClean="0"/>
              <a:t>(</a:t>
            </a:r>
            <a:r>
              <a:rPr kumimoji="1" lang="en-US" altLang="en-US" dirty="0"/>
              <a:t>1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获取数据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Ajax</a:t>
            </a:r>
          </a:p>
          <a:p>
            <a:pPr lvl="1"/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</a:t>
            </a:r>
          </a:p>
          <a:p>
            <a:pPr lvl="1"/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</a:p>
          <a:p>
            <a:pPr lvl="1"/>
            <a:r>
              <a:rPr kumimoji="1" lang="en-US" altLang="zh-CN" dirty="0" smtClean="0"/>
              <a:t>Model/Collection</a:t>
            </a:r>
          </a:p>
          <a:p>
            <a:pPr lvl="1"/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Socket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0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数据相关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数据操作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Underscore</a:t>
            </a:r>
          </a:p>
          <a:p>
            <a:pPr lvl="1"/>
            <a:r>
              <a:rPr kumimoji="1" lang="en-US" altLang="zh-CN" dirty="0" smtClean="0"/>
              <a:t>ES5 + ES6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ES7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61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数据相关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3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数据本地存储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Cookie</a:t>
            </a:r>
          </a:p>
          <a:p>
            <a:pPr lvl="1"/>
            <a:r>
              <a:rPr kumimoji="1" lang="en-US" altLang="zh-CN" dirty="0" err="1"/>
              <a:t>LocalStorage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SessionStorage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Memory</a:t>
            </a:r>
          </a:p>
          <a:p>
            <a:pPr lvl="1"/>
            <a:r>
              <a:rPr kumimoji="1" lang="en-US" altLang="zh-CN" dirty="0"/>
              <a:t>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 lvl="1"/>
            <a:r>
              <a:rPr kumimoji="1" lang="en-US" altLang="zh-CN" dirty="0" err="1"/>
              <a:t>AppCache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61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VC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</a:p>
          <a:p>
            <a:r>
              <a:rPr kumimoji="1" lang="en-US" altLang="zh-CN" dirty="0" smtClean="0"/>
              <a:t>Component</a:t>
            </a:r>
          </a:p>
          <a:p>
            <a:r>
              <a:rPr kumimoji="1" lang="en-US" altLang="zh-CN" dirty="0" smtClean="0"/>
              <a:t>Router</a:t>
            </a:r>
            <a:endParaRPr kumimoji="1" lang="en-US" altLang="zh-CN" dirty="0"/>
          </a:p>
          <a:p>
            <a:r>
              <a:rPr kumimoji="1" lang="zh-CN" altLang="en-US" dirty="0" smtClean="0"/>
              <a:t>事件模型机制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on/register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trigger/publish</a:t>
            </a:r>
          </a:p>
          <a:p>
            <a:r>
              <a:rPr kumimoji="1" lang="zh-CN" altLang="en-US" dirty="0" smtClean="0"/>
              <a:t>事件代理机制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4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移动特性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Touch/Swipe</a:t>
            </a:r>
          </a:p>
          <a:p>
            <a:r>
              <a:rPr kumimoji="1" lang="en-US" altLang="zh-CN" dirty="0" smtClean="0"/>
              <a:t>Platform</a:t>
            </a:r>
          </a:p>
          <a:p>
            <a:r>
              <a:rPr kumimoji="1" lang="en-US" altLang="zh-CN" dirty="0" err="1" smtClean="0"/>
              <a:t>Scroller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Viewport</a:t>
            </a:r>
          </a:p>
          <a:p>
            <a:r>
              <a:rPr kumimoji="1" lang="en-US" altLang="zh-CN" dirty="0" smtClean="0"/>
              <a:t>Transition</a:t>
            </a:r>
          </a:p>
          <a:p>
            <a:r>
              <a:rPr kumimoji="1" lang="en-US" altLang="zh-CN" dirty="0" smtClean="0"/>
              <a:t>Offline</a:t>
            </a:r>
          </a:p>
          <a:p>
            <a:r>
              <a:rPr kumimoji="1" lang="en-US" altLang="zh-CN" dirty="0" smtClean="0"/>
              <a:t>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74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Mobird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框架展示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7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群主激情洋溢发言环节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69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7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27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各位小伙伴相互介绍环节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3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Arial"/>
                <a:cs typeface="Arial"/>
              </a:rPr>
              <a:t>探讨</a:t>
            </a:r>
            <a:r>
              <a:rPr kumimoji="1" lang="en-US" altLang="zh-CN" dirty="0" smtClean="0">
                <a:latin typeface="Arial"/>
                <a:cs typeface="Arial"/>
              </a:rPr>
              <a:t>H5</a:t>
            </a:r>
            <a:r>
              <a:rPr kumimoji="1" lang="zh-CN" altLang="en-US" dirty="0" smtClean="0">
                <a:latin typeface="Arial"/>
                <a:cs typeface="Arial"/>
              </a:rPr>
              <a:t>移动应用的</a:t>
            </a:r>
            <a:r>
              <a:rPr kumimoji="1" lang="zh-CN" altLang="en-US" dirty="0" smtClean="0">
                <a:solidFill>
                  <a:srgbClr val="FF0000"/>
                </a:solidFill>
                <a:latin typeface="Arial"/>
                <a:cs typeface="Arial"/>
              </a:rPr>
              <a:t>构建</a:t>
            </a:r>
            <a:endParaRPr kumimoji="1" lang="zh-CN" alt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929529"/>
            <a:ext cx="6400800" cy="1410447"/>
          </a:xfrm>
        </p:spPr>
        <p:txBody>
          <a:bodyPr/>
          <a:lstStyle/>
          <a:p>
            <a:r>
              <a:rPr kumimoji="1" lang="zh-CN" altLang="en-US" dirty="0" smtClean="0"/>
              <a:t>小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(Clarence)</a:t>
            </a:r>
          </a:p>
          <a:p>
            <a:r>
              <a:rPr kumimoji="1" lang="zh-CN" altLang="en-US" sz="2400" dirty="0" smtClean="0"/>
              <a:t>微猫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992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3884"/>
            <a:ext cx="7772400" cy="2363694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“</a:t>
            </a:r>
            <a:r>
              <a:rPr lang="zh-CN" altLang="zh-CN" sz="2800" dirty="0" smtClean="0"/>
              <a:t>结构化程序设计已经作为一种极有价值</a:t>
            </a:r>
            <a:r>
              <a:rPr lang="zh-CN" altLang="zh-CN" sz="2800" dirty="0"/>
              <a:t>的编程原理被普遍接受，而且人们也逐渐意识到，</a:t>
            </a:r>
            <a:r>
              <a:rPr lang="zh-CN" altLang="zh-CN" sz="2800" dirty="0">
                <a:solidFill>
                  <a:srgbClr val="FF0000"/>
                </a:solidFill>
              </a:rPr>
              <a:t>设计</a:t>
            </a:r>
            <a:r>
              <a:rPr lang="zh-CN" altLang="zh-CN" sz="2800" dirty="0"/>
              <a:t>乃是一个重要的编程阶段，而这在过去经常是被忽视的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”</a:t>
            </a:r>
            <a:endParaRPr lang="en-US" altLang="zh-CN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5800" y="3798048"/>
            <a:ext cx="7772400" cy="11624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/>
              <a:t>                          书籍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编程格调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                          作者</a:t>
            </a:r>
            <a:r>
              <a:rPr lang="zh-CN" altLang="zh-CN" sz="2000" dirty="0" smtClean="0"/>
              <a:t>: </a:t>
            </a:r>
            <a:r>
              <a:rPr lang="en-US" altLang="zh-CN" sz="2000" dirty="0" smtClean="0"/>
              <a:t>Brian W. Kernighan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P.J. </a:t>
            </a:r>
            <a:r>
              <a:rPr lang="en-US" altLang="zh-CN" sz="2000" dirty="0" err="1" smtClean="0"/>
              <a:t>Plauger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4524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33059" y="34065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构建工具</a:t>
            </a:r>
            <a:endParaRPr kumimoji="1" lang="zh-CN" alt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5052" y="23534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大前端</a:t>
            </a:r>
            <a:endParaRPr kumimoji="1" lang="zh-CN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0856" y="101600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前后端分离</a:t>
            </a:r>
            <a:endParaRPr kumimoji="1" lang="zh-CN" alt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5529" y="4138710"/>
            <a:ext cx="1520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tx2">
                    <a:lumMod val="75000"/>
                  </a:schemeClr>
                </a:solidFill>
              </a:rPr>
              <a:t>HTML5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30588" y="5289180"/>
            <a:ext cx="108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C4BD97"/>
                </a:solidFill>
              </a:rPr>
              <a:t>CSS3</a:t>
            </a:r>
            <a:endParaRPr kumimoji="1" lang="zh-CN" altLang="en-US" sz="3600" dirty="0">
              <a:solidFill>
                <a:srgbClr val="C4BD9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7647" y="5109886"/>
            <a:ext cx="856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C4BD97"/>
                </a:solidFill>
              </a:rPr>
              <a:t>ES6</a:t>
            </a:r>
            <a:endParaRPr kumimoji="1" lang="zh-CN" altLang="en-US" sz="3600" dirty="0">
              <a:solidFill>
                <a:srgbClr val="C4BD97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87765" y="5433051"/>
            <a:ext cx="856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D99694"/>
                </a:solidFill>
              </a:rPr>
              <a:t>ES7</a:t>
            </a:r>
            <a:endParaRPr kumimoji="1" lang="zh-CN" altLang="en-US" sz="3600" dirty="0">
              <a:solidFill>
                <a:srgbClr val="D9969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54359" y="3287064"/>
            <a:ext cx="143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 smtClean="0">
                <a:solidFill>
                  <a:srgbClr val="D99694"/>
                </a:solidFill>
              </a:rPr>
              <a:t>Hybird</a:t>
            </a:r>
            <a:endParaRPr kumimoji="1" lang="zh-CN" altLang="en-US" sz="3600" dirty="0">
              <a:solidFill>
                <a:srgbClr val="D9969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2945" y="6928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85000"/>
                  </a:schemeClr>
                </a:solidFill>
              </a:rPr>
              <a:t>框架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84928" y="2504581"/>
            <a:ext cx="1005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JS</a:t>
            </a:r>
            <a:r>
              <a:rPr kumimoji="1" lang="zh-CN" altLang="en-US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库</a:t>
            </a:r>
            <a:endParaRPr kumimoji="1" lang="zh-CN" alt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03396" y="1662335"/>
            <a:ext cx="131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rgbClr val="8EB4E3"/>
                </a:solidFill>
              </a:rPr>
              <a:t>CSS</a:t>
            </a:r>
            <a:r>
              <a:rPr kumimoji="1" lang="zh-CN" altLang="en-US" sz="3600" dirty="0" smtClean="0">
                <a:solidFill>
                  <a:srgbClr val="8EB4E3"/>
                </a:solidFill>
              </a:rPr>
              <a:t>库</a:t>
            </a:r>
            <a:endParaRPr kumimoji="1" lang="zh-CN" altLang="en-US" sz="3600" dirty="0">
              <a:solidFill>
                <a:srgbClr val="8EB4E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6353" y="469152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设计架构</a:t>
            </a:r>
            <a:endParaRPr kumimoji="1" lang="zh-CN" alt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5529" y="642471"/>
            <a:ext cx="44114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 smtClean="0"/>
              <a:t>这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些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年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我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们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追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过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的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前</a:t>
            </a:r>
            <a:endParaRPr kumimoji="1" lang="en-US" altLang="zh-CN" sz="2000" dirty="0" smtClean="0"/>
          </a:p>
          <a:p>
            <a:pPr algn="ctr"/>
            <a:r>
              <a:rPr kumimoji="1" lang="zh-CN" altLang="en-US" sz="2000" dirty="0" smtClean="0"/>
              <a:t>端</a:t>
            </a:r>
            <a:endParaRPr kumimoji="1" lang="en-US" altLang="zh-CN" sz="2000" dirty="0" smtClean="0"/>
          </a:p>
          <a:p>
            <a:pPr algn="ctr"/>
            <a:r>
              <a:rPr kumimoji="1" lang="zh-CN" altLang="zh-CN" sz="2000" dirty="0" smtClean="0"/>
              <a:t>.</a:t>
            </a:r>
            <a:endParaRPr kumimoji="1" lang="en-US" altLang="zh-CN" sz="2000" dirty="0" smtClean="0"/>
          </a:p>
          <a:p>
            <a:pPr algn="ctr"/>
            <a:r>
              <a:rPr kumimoji="1" lang="zh-CN" altLang="zh-CN" sz="2000" dirty="0" smtClean="0"/>
              <a:t>.</a:t>
            </a:r>
            <a:endParaRPr kumimoji="1" lang="en-US" altLang="zh-CN" sz="2000" dirty="0" smtClean="0"/>
          </a:p>
          <a:p>
            <a:pPr algn="ctr"/>
            <a:r>
              <a:rPr kumimoji="1" lang="zh-CN" altLang="zh-CN" sz="2000" dirty="0"/>
              <a:t>.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3567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简单说个“设计”场景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线上生产环境出了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，如何快速响应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开发过程中前后端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接口定义与隔离开发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开发过程中如何快速切换数据环境进行测试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80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>
                <a:latin typeface="Arial"/>
                <a:cs typeface="Arial"/>
              </a:rPr>
              <a:t>SharpProy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" name="罐形 3"/>
          <p:cNvSpPr/>
          <p:nvPr/>
        </p:nvSpPr>
        <p:spPr>
          <a:xfrm>
            <a:off x="2498159" y="431208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DEV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6" name="罐形 5"/>
          <p:cNvSpPr/>
          <p:nvPr/>
        </p:nvSpPr>
        <p:spPr>
          <a:xfrm>
            <a:off x="4592912" y="431208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QA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7" name="罐形 6"/>
          <p:cNvSpPr/>
          <p:nvPr/>
        </p:nvSpPr>
        <p:spPr>
          <a:xfrm>
            <a:off x="6699618" y="4312083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Prod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8" name="罐形 7"/>
          <p:cNvSpPr/>
          <p:nvPr/>
        </p:nvSpPr>
        <p:spPr>
          <a:xfrm>
            <a:off x="2145548" y="1673411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Local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9" name="罐形 8"/>
          <p:cNvSpPr/>
          <p:nvPr/>
        </p:nvSpPr>
        <p:spPr>
          <a:xfrm>
            <a:off x="4751288" y="2281487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</a:p>
          <a:p>
            <a:pPr algn="ctr"/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35313" y="2027487"/>
            <a:ext cx="1210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静态文件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HTML/CSS/JS</a:t>
            </a:r>
          </a:p>
          <a:p>
            <a:r>
              <a:rPr kumimoji="1" lang="en-US" altLang="zh-CN" sz="1400" dirty="0" smtClean="0"/>
              <a:t>Mockup</a:t>
            </a:r>
            <a:r>
              <a:rPr kumimoji="1" lang="zh-CN" altLang="en-US" sz="1400" dirty="0" smtClean="0"/>
              <a:t>数据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204934" y="5646240"/>
            <a:ext cx="1710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静态文件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HTML/CSS/JS(</a:t>
            </a:r>
            <a:r>
              <a:rPr kumimoji="1" lang="zh-CN" altLang="en-US" sz="1400" dirty="0" smtClean="0"/>
              <a:t>编译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DEV</a:t>
            </a:r>
            <a:r>
              <a:rPr kumimoji="1" lang="zh-CN" altLang="en-US" sz="1400" dirty="0" smtClean="0"/>
              <a:t>服务端数据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54863" y="5646240"/>
            <a:ext cx="1710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静态文件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HTML/CSS/JS(</a:t>
            </a:r>
            <a:r>
              <a:rPr kumimoji="1" lang="zh-CN" altLang="en-US" sz="1400" dirty="0" smtClean="0"/>
              <a:t>编译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QA</a:t>
            </a:r>
            <a:r>
              <a:rPr kumimoji="1" lang="zh-CN" altLang="en-US" sz="1400" dirty="0" smtClean="0"/>
              <a:t>服务端数据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525922" y="5646240"/>
            <a:ext cx="1710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静态文件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HTML/CSS/JS(</a:t>
            </a:r>
            <a:r>
              <a:rPr kumimoji="1" lang="zh-CN" altLang="en-US" sz="1400" dirty="0" smtClean="0"/>
              <a:t>编译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Prod</a:t>
            </a:r>
            <a:r>
              <a:rPr kumimoji="1" lang="zh-CN" altLang="en-US" sz="1400" dirty="0" smtClean="0"/>
              <a:t>服务端数据</a:t>
            </a:r>
            <a:endParaRPr kumimoji="1" lang="zh-CN" altLang="en-US" sz="1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12" y="985838"/>
            <a:ext cx="4318000" cy="431800"/>
          </a:xfrm>
          <a:prstGeom prst="rect">
            <a:avLst/>
          </a:prstGeom>
        </p:spPr>
      </p:pic>
      <p:cxnSp>
        <p:nvCxnSpPr>
          <p:cNvPr id="23" name="肘形连接符 22"/>
          <p:cNvCxnSpPr>
            <a:stCxn id="9" idx="2"/>
            <a:endCxn id="8" idx="4"/>
          </p:cNvCxnSpPr>
          <p:nvPr/>
        </p:nvCxnSpPr>
        <p:spPr>
          <a:xfrm rot="10800000">
            <a:off x="3059948" y="2281487"/>
            <a:ext cx="1691340" cy="608076"/>
          </a:xfrm>
          <a:prstGeom prst="bentConnector3">
            <a:avLst/>
          </a:prstGeom>
          <a:ln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7" idx="2"/>
            <a:endCxn id="9" idx="1"/>
          </p:cNvCxnSpPr>
          <p:nvPr/>
        </p:nvCxnSpPr>
        <p:spPr>
          <a:xfrm rot="5400000">
            <a:off x="5548276" y="1077850"/>
            <a:ext cx="863849" cy="154342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下箭头 25"/>
          <p:cNvSpPr/>
          <p:nvPr/>
        </p:nvSpPr>
        <p:spPr>
          <a:xfrm>
            <a:off x="6525922" y="274638"/>
            <a:ext cx="617828" cy="711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肘形连接符 27"/>
          <p:cNvCxnSpPr>
            <a:stCxn id="9" idx="3"/>
            <a:endCxn id="4" idx="1"/>
          </p:cNvCxnSpPr>
          <p:nvPr/>
        </p:nvCxnSpPr>
        <p:spPr>
          <a:xfrm rot="5400000">
            <a:off x="3674702" y="2778297"/>
            <a:ext cx="814444" cy="2253129"/>
          </a:xfrm>
          <a:prstGeom prst="bentConnector3">
            <a:avLst/>
          </a:prstGeom>
          <a:ln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4"/>
            <a:endCxn id="7" idx="1"/>
          </p:cNvCxnSpPr>
          <p:nvPr/>
        </p:nvCxnSpPr>
        <p:spPr>
          <a:xfrm>
            <a:off x="5665688" y="2889563"/>
            <a:ext cx="1491130" cy="1422520"/>
          </a:xfrm>
          <a:prstGeom prst="bentConnector2">
            <a:avLst/>
          </a:prstGeom>
          <a:ln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9" idx="3"/>
            <a:endCxn id="6" idx="1"/>
          </p:cNvCxnSpPr>
          <p:nvPr/>
        </p:nvCxnSpPr>
        <p:spPr>
          <a:xfrm rot="5400000">
            <a:off x="4722078" y="3825673"/>
            <a:ext cx="814444" cy="158376"/>
          </a:xfrm>
          <a:prstGeom prst="bentConnector3">
            <a:avLst/>
          </a:prstGeom>
          <a:ln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65688" y="3128307"/>
            <a:ext cx="1210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定制化数据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57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前端开发人员来源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后端工程师临时顶替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设计人员转做前端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刚入行的后端工程师转做前端开发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刚入行的前端工程师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全栈开发工程师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前端工程师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38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149</TotalTime>
  <Words>308</Words>
  <Application>Microsoft Macintosh PowerPoint</Application>
  <PresentationFormat>全屏显示(4:3)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 黑色 </vt:lpstr>
      <vt:lpstr>欢迎大家参加魔都前端 线下交流活动</vt:lpstr>
      <vt:lpstr>群主激情洋溢发言环节</vt:lpstr>
      <vt:lpstr>各位小伙伴相互介绍环节</vt:lpstr>
      <vt:lpstr>探讨H5移动应用的构建</vt:lpstr>
      <vt:lpstr>“结构化程序设计已经作为一种极有价值的编程原理被普遍接受，而且人们也逐渐意识到，设计乃是一个重要的编程阶段，而这在过去经常是被忽视的。”</vt:lpstr>
      <vt:lpstr>PowerPoint 演示文稿</vt:lpstr>
      <vt:lpstr>简单说个“设计”场景</vt:lpstr>
      <vt:lpstr>SharpProy</vt:lpstr>
      <vt:lpstr>前端开发人员来源</vt:lpstr>
      <vt:lpstr>无论是移动WEB应用、PC WEB应用、还是响应式WEB应用，本质上都是</vt:lpstr>
      <vt:lpstr>一个优秀的H5移动应用，绝对不是选择了某一个所谓的“优秀的”框架！！！</vt:lpstr>
      <vt:lpstr>构建方式</vt:lpstr>
      <vt:lpstr>编程模式</vt:lpstr>
      <vt:lpstr>数据相关(1)</vt:lpstr>
      <vt:lpstr>数据相关(2)</vt:lpstr>
      <vt:lpstr>数据相关(3)</vt:lpstr>
      <vt:lpstr>VC</vt:lpstr>
      <vt:lpstr>移动特性</vt:lpstr>
      <vt:lpstr>Mobird 框架展示</vt:lpstr>
      <vt:lpstr>Q &amp; A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构建H5移动应用</dc:title>
  <dc:creator>才俊 胡</dc:creator>
  <cp:lastModifiedBy>才俊 胡</cp:lastModifiedBy>
  <cp:revision>67</cp:revision>
  <dcterms:created xsi:type="dcterms:W3CDTF">2015-09-12T05:02:25Z</dcterms:created>
  <dcterms:modified xsi:type="dcterms:W3CDTF">2015-09-13T04:44:50Z</dcterms:modified>
</cp:coreProperties>
</file>