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8FC4E-49B9-67AF-800D-FE090413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37A59B-7236-B982-0E0E-EEC75211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1200-FE9B-4F22-AD12-54AF05C8197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FCEC53-B52A-DF17-2AC9-63D0EE2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ADD38-119E-F2C8-6E06-15439D59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EC9F-154A-468B-996C-8B42AE9CD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1ED54C-0069-A056-8316-9BDEEB71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43477-1B83-6F3F-0C79-CF2AB7EE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0AA34-E8B9-C29D-CAC9-A9282A46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1200-FE9B-4F22-AD12-54AF05C8197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09211-101E-C26D-ABD5-F0C7E76CC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8309-A372-2D89-796E-12C9A55B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EC9F-154A-468B-996C-8B42AE9CD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D5A4F08-FAC7-D83E-8B75-087A2B3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FE223-4018-6909-4850-6F2E520D4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80082A5-120A-9A8E-92C3-9EA7C29E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594C24-FCDB-A5FC-4881-7BF84B0F33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6BCD895-3478-C413-5C41-B3610AE7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4AB771-A339-478C-D883-9B2C29316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4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844E353-407E-B8B3-6EFF-B73FC22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4689A7-E4AE-D45B-17F7-67329F638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1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A1A1838-1032-C034-A3B9-33C605E8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5BBB2-3CE0-A8ED-4EEB-114425D34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0AB12BD-A575-49BE-CB46-86E8C40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E7180-AA84-76CC-8EC4-99E3959798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3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99CBC32-D8B3-C606-F213-44493571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129F8F-42BE-81E3-424B-FA95423739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D10E2D7-36F3-805A-42A3-29A209E3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10153C-18F7-C101-F2AA-F390D355A2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E6D8F45-A837-51CE-1227-FEC13F21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0B3949-B98C-B953-AC75-3FE4803028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79E0B48-6870-F37C-E80B-BC96E2E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EA24B-0E40-2C37-896D-04211CA55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5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056ABC3-10A7-72B4-A8BD-AB910128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C8933-F82E-1E3F-98C3-4CA8BAC8DD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C63BBB9-A927-CADD-ABFB-A0CB4EF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023E82-EEE3-ABF9-9AC1-235CA9F366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508A018-D508-4D7B-1058-AD03F372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B76D89-CBFE-3BE3-E5B0-03B0A60448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5BFF752-D29B-4422-00F2-FB4BCEC7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A7A0AE-77F5-DE8D-263B-0CCE352B30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CE8C1CC-F4AA-4AEE-C4D4-C014B26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754B08-E571-744A-FFCF-805D7E9B25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1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</dc:creator>
  <cp:lastModifiedBy>Dream</cp:lastModifiedBy>
  <cp:revision>1</cp:revision>
  <dcterms:created xsi:type="dcterms:W3CDTF">2023-07-04T22:56:58Z</dcterms:created>
  <dcterms:modified xsi:type="dcterms:W3CDTF">2023-07-04T22:56:58Z</dcterms:modified>
</cp:coreProperties>
</file>