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BBB7-5C04-47C5-99B9-21289CC31023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0DB6-6E0A-4515-BED1-9EA62C0BF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46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BBB7-5C04-47C5-99B9-21289CC31023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0DB6-6E0A-4515-BED1-9EA62C0BF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50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BBB7-5C04-47C5-99B9-21289CC31023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0DB6-6E0A-4515-BED1-9EA62C0BF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BBB7-5C04-47C5-99B9-21289CC31023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0DB6-6E0A-4515-BED1-9EA62C0BF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96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BBB7-5C04-47C5-99B9-21289CC31023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0DB6-6E0A-4515-BED1-9EA62C0BF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60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BBB7-5C04-47C5-99B9-21289CC31023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0DB6-6E0A-4515-BED1-9EA62C0BF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00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BBB7-5C04-47C5-99B9-21289CC31023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0DB6-6E0A-4515-BED1-9EA62C0BF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66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BBB7-5C04-47C5-99B9-21289CC31023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0DB6-6E0A-4515-BED1-9EA62C0BF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6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BBB7-5C04-47C5-99B9-21289CC31023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0DB6-6E0A-4515-BED1-9EA62C0BF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78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BBB7-5C04-47C5-99B9-21289CC31023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0DB6-6E0A-4515-BED1-9EA62C0BF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8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BBB7-5C04-47C5-99B9-21289CC31023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0DB6-6E0A-4515-BED1-9EA62C0BF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88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1BBB7-5C04-47C5-99B9-21289CC31023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80DB6-6E0A-4515-BED1-9EA62C0BF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27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0817" y="1004552"/>
            <a:ext cx="9144000" cy="3844814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Тема: Комплексный чертеж геометрических тел. Нахождение проекции точки, лежащей на поверхности геометрического тела.</a:t>
            </a:r>
            <a:endParaRPr lang="ru-RU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749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61622" y="699379"/>
            <a:ext cx="10693757" cy="1726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sz="2400" b="1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Пирамида</a:t>
            </a:r>
          </a:p>
          <a:p>
            <a:pPr lvl="0" algn="ctr"/>
            <a:r>
              <a:rPr lang="ru-RU" sz="240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Построение проекции точки, лежащей на </a:t>
            </a:r>
            <a:r>
              <a:rPr lang="ru-RU" sz="2400" dirty="0" smtClean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ребре пирамиды</a:t>
            </a:r>
          </a:p>
          <a:p>
            <a:pPr lvl="0" algn="ctr"/>
            <a:endParaRPr lang="ru-RU" dirty="0">
              <a:solidFill>
                <a:srgbClr val="7030A0"/>
              </a:solidFill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 точка находится на ребре пирамиды, то сначала необходимо выполнить проекцию ребра, а затем при помощи линий проекционной связи найти проекции точки, лежащей на ребре.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565" y="2803652"/>
            <a:ext cx="7269466" cy="326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32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12890" y="222570"/>
            <a:ext cx="77991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Построение проекции точки, лежащей на грани пирамиды</a:t>
            </a:r>
            <a:endParaRPr lang="ru-RU" sz="2400" dirty="0">
              <a:solidFill>
                <a:srgbClr val="7030A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35" y="3509692"/>
            <a:ext cx="5944430" cy="295316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87026" y="723487"/>
            <a:ext cx="10521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Задана фронтальная проекция а</a:t>
            </a:r>
            <a:r>
              <a:rPr lang="ru-RU" baseline="30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 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точки А, лежащая на боковой поверхности четырехгранной пирамиды.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87026" y="1171323"/>
            <a:ext cx="6174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Проекции точек можно определить несколькими способами.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155" y="3509692"/>
            <a:ext cx="4067932" cy="295316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87026" y="1539409"/>
            <a:ext cx="11052444" cy="2166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Способ I. Метод вспомогательной прямой</a:t>
            </a:r>
            <a:endParaRPr lang="ru-RU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Находят горизонтальную проекцию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точки : вспомогательной прямой соединяют заданную проекцию точки а</a:t>
            </a:r>
            <a:r>
              <a:rPr lang="ru-RU" baseline="30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проекцией вершины пирамиды s</a:t>
            </a:r>
            <a:r>
              <a:rPr lang="ru-RU" baseline="30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продлевают ее до пересечения с основанием в точке f </a:t>
            </a:r>
            <a:r>
              <a:rPr lang="ru-RU" baseline="30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Проводят вертикальную линию связи из проекции f </a:t>
            </a:r>
            <a:r>
              <a:rPr lang="ru-RU" baseline="30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до пересечения с основанием на плоскости H в точке f.</a:t>
            </a:r>
            <a:b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Точку f соединяют с вершиной пирамиды s. На нее проводят вертикальную линию связи из проекции а</a:t>
            </a:r>
            <a:r>
              <a:rPr lang="ru-RU" baseline="30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до пересечения в точке а.</a:t>
            </a:r>
            <a:b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Проекции точки а</a:t>
            </a:r>
            <a:r>
              <a:rPr lang="ru-RU" baseline="30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находят на пересечении линий проекционной связи.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763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55" y="1391226"/>
            <a:ext cx="5178599" cy="369592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411305" y="1210921"/>
            <a:ext cx="6256953" cy="4834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Способ </a:t>
            </a:r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 вспомогательной </a:t>
            </a:r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секущей плоскости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Через фронтальную проекцию точки В</a:t>
            </a:r>
            <a:r>
              <a:rPr lang="ru-RU" baseline="-25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проводят вспомогательную плоскость α</a:t>
            </a:r>
            <a:r>
              <a:rPr lang="ru-RU" baseline="-25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получают точки пересечения с ребрами пирамиды 1</a:t>
            </a:r>
            <a:r>
              <a:rPr lang="ru-RU" baseline="-25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</a:t>
            </a:r>
            <a:r>
              <a:rPr lang="ru-RU" baseline="-25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3</a:t>
            </a:r>
            <a:r>
              <a:rPr lang="ru-RU" baseline="-25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4</a:t>
            </a:r>
            <a:r>
              <a:rPr lang="ru-RU" baseline="-25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4</a:t>
            </a:r>
            <a:r>
              <a:rPr lang="ru-RU" baseline="-25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5</a:t>
            </a:r>
            <a:r>
              <a:rPr lang="ru-RU" baseline="-25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6</a:t>
            </a:r>
            <a:r>
              <a:rPr lang="ru-RU" baseline="-25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Опустив из этих точек вертикальную линию связи до пересечения с соответствующим ребром на плоскости H, получают горизонтальную проекцию точек 1</a:t>
            </a:r>
            <a:r>
              <a:rPr lang="ru-RU" baseline="-25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</a:t>
            </a:r>
            <a:r>
              <a:rPr lang="ru-RU" baseline="-25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3</a:t>
            </a:r>
            <a:r>
              <a:rPr lang="ru-RU" baseline="-25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4</a:t>
            </a:r>
            <a:r>
              <a:rPr lang="ru-RU" baseline="-25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5</a:t>
            </a:r>
            <a:r>
              <a:rPr lang="ru-RU" baseline="-25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6</a:t>
            </a:r>
            <a:r>
              <a:rPr lang="ru-RU" baseline="-25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Соединив эти точки, находим горизонтальную проекцию вспомогательной секущей плоскости.</a:t>
            </a:r>
            <a:b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Горизонтальную проекцию В</a:t>
            </a:r>
            <a:r>
              <a:rPr lang="ru-RU" baseline="-25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определяют, опустив вертикальную линию связи из точки В</a:t>
            </a:r>
            <a:r>
              <a:rPr lang="ru-RU" baseline="-25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до пересечения с горизонтальной проекцией вспомогательной секущей плоскости.</a:t>
            </a:r>
            <a:b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Проекцию точки В</a:t>
            </a:r>
            <a:r>
              <a:rPr lang="ru-RU" baseline="-25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находят на пересечении линий проекционной связи</a:t>
            </a:r>
            <a:r>
              <a:rPr lang="ru-RU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endParaRPr lang="ru-RU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132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9854" y="484661"/>
            <a:ext cx="10663707" cy="187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b="1" dirty="0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Проецирование точек на поверхности конуса.</a:t>
            </a:r>
            <a:endParaRPr lang="ru-RU" dirty="0" smtClean="0">
              <a:solidFill>
                <a:srgbClr val="7030A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поверхности конуса проекции точек можно также определить двумя способами.</a:t>
            </a:r>
            <a:endParaRPr lang="ru-RU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Способ I  заключается в определении проекций точки с помощью вспомогательной линии — образующей, расположенной на поверхности конуса и проведенной через точку А.</a:t>
            </a:r>
            <a:b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способе II через точку А проводят вспомогательную плоскость, которая пересечет конус по окружности, расположенной в плоскости, параллельной основанию конуса.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19"/>
          <a:stretch/>
        </p:blipFill>
        <p:spPr>
          <a:xfrm>
            <a:off x="834556" y="2752135"/>
            <a:ext cx="2565467" cy="301214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729" y="2533194"/>
            <a:ext cx="6689916" cy="300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04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66" y="1555593"/>
            <a:ext cx="4057650" cy="39528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128" y="1555593"/>
            <a:ext cx="4705350" cy="38100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819730" y="699666"/>
            <a:ext cx="13676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Цилиндр</a:t>
            </a:r>
            <a:endParaRPr lang="ru-RU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119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18830" y="261784"/>
            <a:ext cx="1234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endParaRPr lang="ru-RU" sz="2400" dirty="0">
              <a:solidFill>
                <a:srgbClr val="00B05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260182" y="723449"/>
            <a:ext cx="100217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заданным размерам построить три проекции геометрических тел: цилиндра, призмы, пирамиды, конуса.</a:t>
            </a:r>
          </a:p>
          <a:p>
            <a:pPr marL="342900" indent="-342900">
              <a:buAutoNum type="arabicParenR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Построить недостающие проекции точки, лежащей на поверхности геометрического тела.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745" y="3663404"/>
            <a:ext cx="6097678" cy="3043224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031816"/>
              </p:ext>
            </p:extLst>
          </p:nvPr>
        </p:nvGraphicFramePr>
        <p:xfrm>
          <a:off x="2207037" y="1809204"/>
          <a:ext cx="812799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вар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Размеры, мм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10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62884" y="824098"/>
            <a:ext cx="10212947" cy="5040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</a:pPr>
            <a:r>
              <a:rPr lang="ru-RU" sz="36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занятия:</a:t>
            </a:r>
            <a:endParaRPr lang="ru-RU" sz="36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50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ru-RU" sz="32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32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Знакомство с </a:t>
            </a:r>
            <a:r>
              <a:rPr lang="ru-RU" sz="32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правилами построения геометрических тел.</a:t>
            </a:r>
          </a:p>
          <a:p>
            <a:pPr lvl="1">
              <a:lnSpc>
                <a:spcPct val="107000"/>
              </a:lnSpc>
              <a:spcBef>
                <a:spcPts val="50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ru-RU" sz="3200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Научиться строить комплексный чертеж геометрических тел.</a:t>
            </a:r>
          </a:p>
          <a:p>
            <a:pPr lvl="1">
              <a:lnSpc>
                <a:spcPct val="107000"/>
              </a:lnSpc>
              <a:spcBef>
                <a:spcPts val="50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ru-RU" sz="3200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Научиться находить проекции точки, лежащей на поверхности геометрического тела.</a:t>
            </a:r>
          </a:p>
          <a:p>
            <a:pPr lvl="1">
              <a:lnSpc>
                <a:spcPct val="107000"/>
              </a:lnSpc>
              <a:spcBef>
                <a:spcPts val="50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ru-RU" sz="3200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 </a:t>
            </a:r>
            <a:r>
              <a:rPr lang="ru-RU" sz="32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Формировать коммуникативные качества студентов</a:t>
            </a:r>
            <a:endParaRPr lang="ru-RU" sz="32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78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38896" y="443076"/>
            <a:ext cx="106164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выполнении чертежей нужно правильно представлять себе форму детали. Для этого удобно мысленно разделить деталь на отдельные геометрические тела – многогранники и тела вращения.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158078" y="1101399"/>
            <a:ext cx="30025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Многогранники 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73700" y="1685295"/>
            <a:ext cx="10152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Геометрические тела, ограниченные плоскими фигурами – многоугольниками, называются многогранниками. Их плоские фигуры называются гранями, а линии их пересечения – ребрами.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62" y="3163025"/>
            <a:ext cx="1949872" cy="2274851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246076" y="2394282"/>
            <a:ext cx="4826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Правильная шестигранная призма. </a:t>
            </a:r>
            <a:endParaRPr lang="ru-RU" sz="2400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46076" y="2836717"/>
            <a:ext cx="5313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основании призмы – правильный шестиугольник.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00125" y="5700764"/>
            <a:ext cx="2548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Наглядное изображение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041" y="3298382"/>
            <a:ext cx="3031097" cy="274437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2478" y="3217900"/>
            <a:ext cx="4624665" cy="2923137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3476631" y="6220640"/>
            <a:ext cx="3448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Проекции шестигранной призмы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96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57" y="1239592"/>
            <a:ext cx="1852602" cy="201172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322103" y="372845"/>
            <a:ext cx="4673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2400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Правильная </a:t>
            </a:r>
            <a:r>
              <a:rPr lang="ru-RU" sz="2400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пятигранная </a:t>
            </a:r>
            <a:r>
              <a:rPr lang="ru-RU" sz="2400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призма. </a:t>
            </a:r>
            <a:endParaRPr lang="ru-RU" sz="2400" dirty="0">
              <a:solidFill>
                <a:srgbClr val="00B05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22103" y="1054926"/>
            <a:ext cx="5083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основании призмы – правильный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пятиугольник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861" y="1424258"/>
            <a:ext cx="3002550" cy="270927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773457" y="3306080"/>
            <a:ext cx="2548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Наглядное изображение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77457" y="5369026"/>
            <a:ext cx="9847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Построение проекции призмы всегда начинаем с основания. Для этого строим окружность и делим ее на равные части при помощи циркуля.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195861" y="4152887"/>
            <a:ext cx="3289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Проекции </a:t>
            </a:r>
            <a:r>
              <a:rPr 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пятигранной 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призмы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896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749543" y="137034"/>
            <a:ext cx="3387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2400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Правильные пирамиды. </a:t>
            </a:r>
            <a:endParaRPr lang="ru-RU" sz="2400" dirty="0">
              <a:solidFill>
                <a:srgbClr val="00B05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05" y="428406"/>
            <a:ext cx="2082287" cy="203180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886" y="132034"/>
            <a:ext cx="2596520" cy="235939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654879" y="2434490"/>
            <a:ext cx="2548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Наглядное изображение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137009" y="2567956"/>
            <a:ext cx="3703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Проекции шестигранной </a:t>
            </a:r>
            <a:r>
              <a:rPr 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пирамиды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705" y="2803822"/>
            <a:ext cx="4165462" cy="2668267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069618" y="5518052"/>
            <a:ext cx="3524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Проекции </a:t>
            </a:r>
            <a:r>
              <a:rPr 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трехгранной пирамиды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1658" y="3044523"/>
            <a:ext cx="2834536" cy="267178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1167" y="773562"/>
            <a:ext cx="1524000" cy="1552575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7216838" y="5786648"/>
            <a:ext cx="354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Проекции </a:t>
            </a:r>
            <a:r>
              <a:rPr 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пятигранной 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пирамиды</a:t>
            </a: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534750" y="6177913"/>
            <a:ext cx="6450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Построение проекции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пирамиды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всегда начинаем с основания.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915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14905" y="225988"/>
            <a:ext cx="29037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Тела вращения 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23741" y="810763"/>
            <a:ext cx="10577848" cy="966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Тела вращения ограничены поверхностями, которые получаются в результате вращения около оси какой – либо линии, называемой образующей. Часто встречаются следующие тела вращения: цилиндр, конус, шар, кольцо, тор.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41" y="2098332"/>
            <a:ext cx="2034953" cy="272711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631556" y="2637171"/>
            <a:ext cx="77616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Цилиндр – тело, образованное вращением прямоугольника вокруг оси.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487369" y="1793066"/>
            <a:ext cx="17588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3200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Цилиндр</a:t>
            </a:r>
            <a:endParaRPr lang="ru-RU" sz="3200" dirty="0">
              <a:solidFill>
                <a:srgbClr val="00B050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013" y="3237446"/>
            <a:ext cx="2857303" cy="2529631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887234" y="5998020"/>
            <a:ext cx="2172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Проекции цилиндра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031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679" y="264624"/>
            <a:ext cx="12510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3200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Конус</a:t>
            </a:r>
            <a:endParaRPr lang="ru-RU" sz="3200" dirty="0">
              <a:solidFill>
                <a:srgbClr val="00B05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3" y="330130"/>
            <a:ext cx="2332284" cy="249465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899" y="228918"/>
            <a:ext cx="3327978" cy="269708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076507" y="1363387"/>
            <a:ext cx="42515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Конус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тело, образованное вращением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треугольника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вокруг оси.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639036" y="3037674"/>
            <a:ext cx="189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Проекции </a:t>
            </a:r>
            <a:r>
              <a:rPr 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конуса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576769" y="2758654"/>
            <a:ext cx="9861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3200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Шар</a:t>
            </a:r>
            <a:endParaRPr lang="ru-RU" sz="3200" dirty="0">
              <a:solidFill>
                <a:srgbClr val="00B050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858" y="3858045"/>
            <a:ext cx="2217649" cy="203714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0374" y="3583492"/>
            <a:ext cx="2906668" cy="2534725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3452404" y="4345708"/>
            <a:ext cx="40734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Шар –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тело, образованное вращением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окружности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вокруг оси.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8803248" y="6118217"/>
            <a:ext cx="1726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Проекции </a:t>
            </a:r>
            <a:r>
              <a:rPr lang="ru-RU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шара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501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34096" y="496935"/>
            <a:ext cx="10393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Нахождение проекции точки, лежащей на поверхности геометрического тела.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41" y="1976031"/>
            <a:ext cx="4618064" cy="3109779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577492" y="197603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Призма поставлена на горизонтальную плоскость проекций.</a:t>
            </a:r>
          </a:p>
          <a:p>
            <a:pPr lvl="0"/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Точки А и В расположены на боковой поверхности призмы, точка С на верхнем основании призмы. </a:t>
            </a:r>
            <a:endParaRPr lang="ru-RU" dirty="0">
              <a:solidFill>
                <a:prstClr val="black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662" y="3246147"/>
            <a:ext cx="4486275" cy="28384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094834" y="1110141"/>
            <a:ext cx="1173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Призма</a:t>
            </a:r>
            <a:endParaRPr lang="ru-RU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01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62"/>
          <a:stretch/>
        </p:blipFill>
        <p:spPr>
          <a:xfrm>
            <a:off x="767591" y="205267"/>
            <a:ext cx="2542278" cy="315976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611" y="3365031"/>
            <a:ext cx="6947493" cy="311746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729835" y="451072"/>
            <a:ext cx="7899043" cy="2147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u="sng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Последовательность проецирования точек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Задана фронтальная проекция а</a:t>
            </a:r>
            <a:r>
              <a:rPr lang="ru-RU" baseline="30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точки А, лежащая на боковой поверхности шестигранной призмы.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Находят горизонтальную проекцию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точки. Для ее нахождения  проводят вертикальную линию связи из проекции точки а</a:t>
            </a:r>
            <a:r>
              <a:rPr lang="ru-RU" baseline="30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до пересечения с шестиугольником (горизонтальная проекция призмы).</a:t>
            </a:r>
            <a:endParaRPr lang="ru-RU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Проекцию точки а</a:t>
            </a:r>
            <a:r>
              <a:rPr lang="ru-RU" baseline="30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//</a:t>
            </a:r>
            <a:r>
              <a:rPr lang="ru-RU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находят на пересечении линий проекционной связи.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71788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587</Words>
  <Application>Microsoft Office PowerPoint</Application>
  <PresentationFormat>Широкоэкранный</PresentationFormat>
  <Paragraphs>98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Тема: Комплексный чертеж геометрических тел. Нахождение проекции точки, лежащей на поверхности геометрического тела.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</dc:creator>
  <cp:lastModifiedBy>Александр</cp:lastModifiedBy>
  <cp:revision>30</cp:revision>
  <dcterms:created xsi:type="dcterms:W3CDTF">2023-10-10T09:13:27Z</dcterms:created>
  <dcterms:modified xsi:type="dcterms:W3CDTF">2023-10-12T12:25:45Z</dcterms:modified>
</cp:coreProperties>
</file>