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8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9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77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6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0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F5A5-8242-4C5B-9E6D-443828D1142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1E53-06EF-4866-8039-767D7398C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2485" y="388268"/>
            <a:ext cx="9144000" cy="654922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сжатых стержней</a:t>
            </a:r>
            <a:endParaRPr lang="ru-RU" sz="5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2" y="1205030"/>
            <a:ext cx="2247102" cy="323154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31335" y="1205030"/>
            <a:ext cx="7718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Длинные стержни небольшого поперечного сечения под действием осевых сжимающих сил изгибаются и теряют равновесие. Такие стержни работают на изгиб и сжатие.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31335" y="2128360"/>
            <a:ext cx="7834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Равновесие считают устойчивым, если за счет сил упругости после снятия внешней отклоняющей силы стержень восстановит первоначальную форму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31335" y="3203929"/>
            <a:ext cx="7834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Если упругое тело после отклонения от равновесного положения не возвращается к исходному состоянию, то происходит потеря устойчивости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1335" y="4384455"/>
            <a:ext cx="836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srgbClr val="414141"/>
                </a:solidFill>
                <a:latin typeface="Open Sans"/>
              </a:rPr>
              <a:t>На устойчивость равновесия влияет величина сжимающей силы.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7379" y="5010983"/>
            <a:ext cx="10706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srgbClr val="414141"/>
                </a:solidFill>
                <a:latin typeface="Open Sans"/>
              </a:rPr>
              <a:t>Наибольшее значение сжимающей силы, при которой прямолинейная форма стержня сохраняет устойчивость, называют критической силой. </a:t>
            </a:r>
          </a:p>
          <a:p>
            <a:pPr lvl="0"/>
            <a:r>
              <a:rPr lang="ru-RU" dirty="0">
                <a:solidFill>
                  <a:srgbClr val="414141"/>
                </a:solidFill>
                <a:latin typeface="Open Sans"/>
              </a:rPr>
              <a:t>Даже при небольшом превышении критического значения силы стержень недопустимо деформируется и разрушается.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1165" y="491423"/>
            <a:ext cx="9702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Иногда необходимо определить запас устойчивости при заданном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нагружении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57" y="972019"/>
            <a:ext cx="1028700" cy="6381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1164" y="1721458"/>
            <a:ext cx="10371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 проверке устойчивости сравнивают расчетный запас выносливости с допускаемым: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76" y="2270872"/>
            <a:ext cx="990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42326" y="385224"/>
            <a:ext cx="294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solidFill>
                  <a:srgbClr val="00B050"/>
                </a:solidFill>
                <a:effectLst/>
                <a:latin typeface="Open Sans"/>
              </a:rPr>
              <a:t>Расчет на устойчивость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60" y="1035504"/>
            <a:ext cx="1122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Расчет на устойчивость заключается в определении допускаемой сжимающей силы и в сравнении с ней силы действующей: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6603"/>
          <a:stretch/>
        </p:blipFill>
        <p:spPr>
          <a:xfrm>
            <a:off x="1236371" y="1681835"/>
            <a:ext cx="8341217" cy="32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63126" y="410982"/>
            <a:ext cx="499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b="1" i="0" dirty="0" smtClean="0">
                <a:solidFill>
                  <a:srgbClr val="7030A0"/>
                </a:solidFill>
                <a:effectLst/>
                <a:latin typeface="Open Sans"/>
              </a:rPr>
              <a:t>Способы определения критической силы</a:t>
            </a:r>
            <a:endParaRPr lang="ru-RU" b="1" i="0" dirty="0">
              <a:solidFill>
                <a:srgbClr val="7030A0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8807" y="1054926"/>
            <a:ext cx="3158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Расчет по формуле Эйлера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3417"/>
          <a:stretch/>
        </p:blipFill>
        <p:spPr>
          <a:xfrm>
            <a:off x="859089" y="1448874"/>
            <a:ext cx="1137136" cy="25909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16179" y="1698870"/>
            <a:ext cx="9174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Для шарнирно закрепленного с обеих сторон стержня формула Эйлера имеет вид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64" y="2342814"/>
            <a:ext cx="1524000" cy="56197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16178" y="2986758"/>
            <a:ext cx="68558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где   Е  — модуль упругости;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        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— минимальный осевой момент инерции стержня;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414141"/>
                </a:solidFill>
                <a:latin typeface="Open Sans"/>
              </a:rPr>
              <a:t> </a:t>
            </a:r>
            <a:r>
              <a:rPr lang="ru-RU" altLang="ru-RU" sz="1600" dirty="0" smtClean="0">
                <a:solidFill>
                  <a:srgbClr val="414141"/>
                </a:solidFill>
                <a:latin typeface="Open Sans"/>
              </a:rPr>
              <a:t>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  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/>
              </a:rPr>
              <a:t>— длина стержня.</a:t>
            </a:r>
          </a:p>
        </p:txBody>
      </p:sp>
      <p:pic>
        <p:nvPicPr>
          <p:cNvPr id="2051" name="Picture 3" descr="Способы определения критической сил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26" y="3297481"/>
            <a:ext cx="4000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пособы определения критической сил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51" y="3571905"/>
            <a:ext cx="1143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816177" y="4021128"/>
            <a:ext cx="8761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Потеря устойчивости происходит в плоскости наименьшей жесткости, поэтому в формулу входит минимальный из осевых моментов инерции сечения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    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  или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4320" y="4347513"/>
            <a:ext cx="219075" cy="2095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8106" y="4350419"/>
            <a:ext cx="238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386" y="352924"/>
            <a:ext cx="109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Длина стержня заменяется ее приведенным значением, учитывающим форму потери устойчивости в каждом случае: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7380"/>
          <a:stretch/>
        </p:blipFill>
        <p:spPr>
          <a:xfrm>
            <a:off x="2130705" y="2128218"/>
            <a:ext cx="5295900" cy="30877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30" y="1271722"/>
            <a:ext cx="1156875" cy="2608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42212" y="1209420"/>
            <a:ext cx="836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где      — коэффициент приведения длины, зависящий от способа закрепления стержня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215" y="1321191"/>
            <a:ext cx="178292" cy="2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38934" y="320829"/>
            <a:ext cx="308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b="1" i="0" dirty="0" smtClean="0">
                <a:solidFill>
                  <a:srgbClr val="0070C0"/>
                </a:solidFill>
                <a:effectLst/>
                <a:latin typeface="Open Sans"/>
              </a:rPr>
              <a:t>Критические напряжения</a:t>
            </a:r>
            <a:endParaRPr lang="ru-RU" b="1" i="0" dirty="0">
              <a:solidFill>
                <a:srgbClr val="0070C0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4348" y="813396"/>
            <a:ext cx="1047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Критическое напряжение — напряжение сжатия, соответствующее критической силе.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4347" y="1213806"/>
            <a:ext cx="9650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Напряжение от сжимающей силы определяется по формуле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87" y="1629310"/>
            <a:ext cx="2162175" cy="5524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81231" y="2204834"/>
            <a:ext cx="958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 — напряжение сжатия, при котором стержень еще устойчив.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4" y="2241447"/>
            <a:ext cx="506863" cy="27515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09094" y="2635619"/>
            <a:ext cx="10474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Корень квадратный из отношения минимального момента инерции сечения к площади поперечного сечения принято называть минимальным радиусом инерции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373" y="2967153"/>
            <a:ext cx="361950" cy="2000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943" y="3291472"/>
            <a:ext cx="2809875" cy="6096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06245" y="4055365"/>
            <a:ext cx="6065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Тогда формула для расчета критического напряжения 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132" y="3873236"/>
            <a:ext cx="1533525" cy="6191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126185" y="4556516"/>
            <a:ext cx="6102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Отношение              носит название гибкости стержня </a:t>
            </a:r>
            <a:r>
              <a:rPr lang="el-GR" b="0" i="0" dirty="0" smtClean="0">
                <a:solidFill>
                  <a:srgbClr val="414141"/>
                </a:solidFill>
                <a:effectLst/>
                <a:latin typeface="Open Sans"/>
              </a:rPr>
              <a:t>λ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433" y="4626882"/>
            <a:ext cx="638175" cy="22860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09094" y="5013446"/>
            <a:ext cx="1091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u="sng" dirty="0" smtClean="0">
                <a:solidFill>
                  <a:srgbClr val="414141"/>
                </a:solidFill>
                <a:effectLst/>
                <a:latin typeface="Open Sans"/>
              </a:rPr>
              <a:t>Гибкость стержня — величина безразмерная, чем больше гибкость, тем меньше напряжение:</a:t>
            </a:r>
            <a:endParaRPr lang="ru-RU" i="1" u="sng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231" y="5658293"/>
            <a:ext cx="2476500" cy="61912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3885127" y="55415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гибкость не зависит от материала, а определяется только геометрией стержня.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8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2605" y="256435"/>
            <a:ext cx="508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i="0" dirty="0" smtClean="0">
                <a:solidFill>
                  <a:srgbClr val="C00000"/>
                </a:solidFill>
                <a:effectLst/>
                <a:latin typeface="Open Sans"/>
              </a:rPr>
              <a:t>Пределы применимости формулы Эйлера</a:t>
            </a:r>
            <a:endParaRPr lang="ru-RU" b="1" i="0" dirty="0">
              <a:solidFill>
                <a:srgbClr val="C00000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9802" y="813395"/>
            <a:ext cx="988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Формула Эйлера выполняется только в пределах упругих деформаций.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9801" y="1185689"/>
            <a:ext cx="9624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14141"/>
                </a:solidFill>
                <a:latin typeface="Open Sans"/>
              </a:rPr>
              <a:t>К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ритическое напряжение должно быть меньше предела упругости материала.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9801" y="1555021"/>
            <a:ext cx="988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Предел упругости при расчетах можно заменять пределом пропорциональности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04" y="1998509"/>
            <a:ext cx="1509981" cy="21712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95575" y="2293685"/>
            <a:ext cx="486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предел пропорциональности материала;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65" y="2293685"/>
            <a:ext cx="554340" cy="26086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04534" y="280744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гибкость стержня: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54" y="2616778"/>
            <a:ext cx="1209675" cy="8191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469" y="2616778"/>
            <a:ext cx="1476375" cy="6953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142525" y="3458158"/>
            <a:ext cx="266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b="1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Open Sans"/>
              </a:rPr>
              <a:t>Предельная гибкость</a:t>
            </a:r>
            <a:endParaRPr lang="ru-RU" b="1" i="0" dirty="0">
              <a:solidFill>
                <a:schemeClr val="accent2">
                  <a:lumMod val="75000"/>
                </a:schemeClr>
              </a:solidFill>
              <a:effectLst/>
              <a:latin typeface="Open San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09191" y="3971913"/>
            <a:ext cx="5840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Предельная гибкость зависит от материала стержня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9190" y="4409468"/>
            <a:ext cx="9084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Если                    в материале стержня возникают остаточные деформации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793" y="4479834"/>
            <a:ext cx="876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4198" y="349756"/>
            <a:ext cx="7255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14141"/>
                </a:solidFill>
                <a:latin typeface="Open Sans"/>
              </a:rPr>
              <a:t>З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ависимость критического напряжения от гибкости стержня.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2523"/>
          <a:stretch/>
        </p:blipFill>
        <p:spPr>
          <a:xfrm>
            <a:off x="794198" y="981343"/>
            <a:ext cx="3394224" cy="216110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1295" y="1032858"/>
            <a:ext cx="6576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Для стержней малой гибкости проводится расчет на сжатие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25" y="1468310"/>
            <a:ext cx="1247775" cy="2476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01296" y="2242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Для стержней средней гибкости расчет проводят по формуле Ясинского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925" y="2932894"/>
            <a:ext cx="1247775" cy="22317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546303" y="3231605"/>
            <a:ext cx="539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и 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b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коэффициенты, зависящие от материала;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632" y="3290600"/>
            <a:ext cx="251341" cy="25134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9754"/>
          <a:stretch/>
        </p:blipFill>
        <p:spPr>
          <a:xfrm>
            <a:off x="310085" y="4228218"/>
            <a:ext cx="4362450" cy="195128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193656" y="39050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Для стержней большой гибкости расчет проводят по формуле Эйлера 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356" y="4855498"/>
            <a:ext cx="12668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1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5713" y="465666"/>
            <a:ext cx="8903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Критическую силу при расчете критического напряжения по формуле Ясинского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999857"/>
            <a:ext cx="2295525" cy="2476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45713" y="1595838"/>
            <a:ext cx="263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Условие устойчивости: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69" y="1494754"/>
            <a:ext cx="819150" cy="571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05101" y="2457762"/>
            <a:ext cx="5615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b="1" i="0" dirty="0" smtClean="0">
                <a:solidFill>
                  <a:srgbClr val="FF0000"/>
                </a:solidFill>
                <a:effectLst/>
                <a:latin typeface="Open Sans"/>
              </a:rPr>
              <a:t>Порядок выполнения расчета на устойчивость</a:t>
            </a:r>
            <a:endParaRPr lang="ru-RU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5713" y="2993093"/>
            <a:ext cx="1041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Получение сведений о материале стержня для определения предельной гибкости стержня расчетным путем или по таблице: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03" y="3571508"/>
            <a:ext cx="1571625" cy="8191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49119" y="4344181"/>
            <a:ext cx="1030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Получение сведений о геометрических размерах поперечного сечения, длине и способах закрепления концов для определения категории стержня в зависимости от гибкости: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408" y="5126690"/>
            <a:ext cx="1495425" cy="6953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273" y="5960858"/>
            <a:ext cx="933450" cy="5810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340438" y="5792222"/>
            <a:ext cx="424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коэффициент приведенной длины.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826" y="5908775"/>
            <a:ext cx="205612" cy="2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1317" y="465666"/>
            <a:ext cx="10024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Выбор расчетных формул для определения критической силы и критического напряжения.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26" y="1313712"/>
            <a:ext cx="1390650" cy="2381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56054" y="1248108"/>
            <a:ext cx="553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 — расчет по эмпирическим формулам Ясинского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26" y="1872267"/>
            <a:ext cx="876300" cy="2286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56720" y="1819155"/>
            <a:ext cx="3499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расчет по формуле Эйлера.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6862" y="2526313"/>
            <a:ext cx="470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Проверка и обеспечение устойчивости.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6862" y="3078032"/>
            <a:ext cx="6955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 расчете по формуле Эйлера условие устойчивости: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082" y="2919798"/>
            <a:ext cx="2628900" cy="6858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30435" y="3676934"/>
            <a:ext cx="4147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F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действующая сжимающая сила;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01676" y="4054787"/>
            <a:ext cx="581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допускаемый коэффициент запаса устойчивости.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401" y="4119554"/>
            <a:ext cx="295275" cy="2476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26862" y="4873308"/>
            <a:ext cx="403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 расчете по формуле Ясинского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86" y="4943674"/>
            <a:ext cx="1276350" cy="2286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286" y="5261610"/>
            <a:ext cx="2257425" cy="61912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862" y="5909547"/>
            <a:ext cx="1078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 случае невыполнения условий устойчивости необходимо увеличить площадь поперечного сечения.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5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493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Times New Roman</vt:lpstr>
      <vt:lpstr>Wingdings</vt:lpstr>
      <vt:lpstr>Тема Office</vt:lpstr>
      <vt:lpstr>Устойчивость сжатых стержней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Устойчивость сжатых стержней</dc:title>
  <dc:creator>Александр</dc:creator>
  <cp:lastModifiedBy>Александр</cp:lastModifiedBy>
  <cp:revision>9</cp:revision>
  <dcterms:created xsi:type="dcterms:W3CDTF">2023-03-15T15:16:16Z</dcterms:created>
  <dcterms:modified xsi:type="dcterms:W3CDTF">2023-03-15T17:56:14Z</dcterms:modified>
</cp:coreProperties>
</file>