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5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FBB8-B428-1A27-4A4A-FC2997C5B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D9288F-484C-29A1-D0BD-68218ABCD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51FFF-A91D-A5E4-2FCB-09B9467D0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B6DA-DBEB-9C49-96A3-C6D3E9035978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8F6D8-F9D9-C4C3-3C76-356CF03F6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C5D4B-DA65-186C-F96D-E9CF165E4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6959-8F7C-164B-9496-9348ADA5E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6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4A67-C38F-1DFB-C2BF-A89BB55E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6582B-0248-BCBB-F697-C49881FC9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4BA93-3847-E6F9-EE44-74196A228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B6DA-DBEB-9C49-96A3-C6D3E9035978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2880F-AD01-A50E-9457-FB31AE4D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B0349-320D-2756-160B-9A8D4103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6959-8F7C-164B-9496-9348ADA5E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2A4B1C-F5E6-E969-BBF0-5898548D58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43AE4-F108-D243-9E32-A23134B3B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405F-5270-5630-91D4-227E2A0F0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B6DA-DBEB-9C49-96A3-C6D3E9035978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6CD2D-1826-4E83-B2F3-12965503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F502A-BEC6-0439-5F7C-C9C76E6F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6959-8F7C-164B-9496-9348ADA5E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99F18-E658-2AC8-5993-EACB4CEA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FDCA1-91E2-B233-F673-308823841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6D3D1-CE56-9773-FE00-825EFC20E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B6DA-DBEB-9C49-96A3-C6D3E9035978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B60D5-9859-2867-7296-8A6A7564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4017B-801E-D0AB-8C17-82C4B0F2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6959-8F7C-164B-9496-9348ADA5E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9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9DB3C-9D41-57B4-7227-5137F593A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23D86-7B61-F336-9A64-B819B7A39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E1965-2F80-859C-D48C-E0865A60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B6DA-DBEB-9C49-96A3-C6D3E9035978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235EB-7F89-19C3-E771-4F9A8F996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8FF9B-4E04-5123-C4D0-D1BCE688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6959-8F7C-164B-9496-9348ADA5E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8B72-0ED9-4F1E-C994-274399B6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F351-7D0C-7C3C-827A-DE9A89C55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ED46E-2EC9-8421-DEA4-782913AD4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5ADDC-4B8E-624F-6239-686C7547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B6DA-DBEB-9C49-96A3-C6D3E9035978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FDD61-305B-4631-9536-96EC5697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3DCE3-CBD2-3A31-059C-9F5B41E9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6959-8F7C-164B-9496-9348ADA5E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3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46379-D699-939D-CFE8-CD1EAF6D7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253EA-335B-CC6D-D1FB-32177914B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3F1AE-7E1D-72AF-A145-5ABF788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3FC84-2F7E-80C8-054B-9D2DA3B77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C481F8-2A09-9E6A-1E99-125375340A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14FF64-4874-8120-3FE2-DCD7534ED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B6DA-DBEB-9C49-96A3-C6D3E9035978}" type="datetimeFigureOut">
              <a:rPr lang="en-US" smtClean="0"/>
              <a:t>3/28/23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B8A3B6-7323-C700-5510-CF2FE2A8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F2B605-A7CB-5918-AFE8-6108BF0C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6959-8F7C-164B-9496-9348ADA5E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6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B3B0-FC0C-4757-154B-902745F1C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94132D-A672-C5B4-6658-3A8E69197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B6DA-DBEB-9C49-96A3-C6D3E9035978}" type="datetimeFigureOut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B0A96-14FE-F8FB-2252-34BFF1126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06A6C-62B1-0C66-F5FE-42F71528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6959-8F7C-164B-9496-9348ADA5E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2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3C3890-7A4E-F806-82AE-4CF1ACE16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B6DA-DBEB-9C49-96A3-C6D3E9035978}" type="datetimeFigureOut">
              <a:rPr lang="en-US" smtClean="0"/>
              <a:t>3/28/23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0E8EA9-3CDC-882A-CE22-25E52B282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BAE51-CE1C-8F85-BC7D-C3308468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6959-8F7C-164B-9496-9348ADA5E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1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8E445-ECEE-025A-5633-74377DF27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520C0-875F-295A-4E60-CD1FA0BAD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48F85-974B-0936-407F-FA736CC55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EFBC5-9F17-0017-3342-0764B7B6F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B6DA-DBEB-9C49-96A3-C6D3E9035978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A1333-7F9E-F46F-294F-E43695470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87422-ABB3-6C66-2951-40B5DC8B5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6959-8F7C-164B-9496-9348ADA5E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50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1C35-4617-86FE-1892-284871203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9C9780-6B19-9CC0-A05E-DDF8E6CD2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9B075-799A-CF80-76E4-5A067A1DF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8AF8B-FAB6-A383-C588-B2EF385C5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B6DA-DBEB-9C49-96A3-C6D3E9035978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2AAEC-DC28-380E-4ECC-0ED1CEA1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CFC91-4274-660F-2214-5E7781A8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6959-8F7C-164B-9496-9348ADA5E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1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E4887A-24F2-F405-AF68-01D7E4923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2C34-779F-A49D-B440-A620BC900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6548B-15C1-7109-A527-85221E35B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0B6DA-DBEB-9C49-96A3-C6D3E9035978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FCF27-CD4E-1036-2D4D-943B05D02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F7901-F530-E0D0-E20C-41035029A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F6959-8F7C-164B-9496-9348ADA5E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1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C455-3B59-2B85-BE71-4530CF92C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2733" y="0"/>
            <a:ext cx="91440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20C8F-BB0A-CC99-6281-5CBD2BBE60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BACEE3-47C9-9FE5-5C67-95883DB20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0" y="2952750"/>
            <a:ext cx="952500" cy="9525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21686D8-E458-45D5-6577-89579CB2A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D335BD-9AC2-858A-92E9-4238CCCD0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550" y="3302000"/>
            <a:ext cx="21844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27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Cody Manning</dc:creator>
  <cp:lastModifiedBy>Cody Manning</cp:lastModifiedBy>
  <cp:revision>3</cp:revision>
  <dcterms:created xsi:type="dcterms:W3CDTF">2023-03-05T03:18:32Z</dcterms:created>
  <dcterms:modified xsi:type="dcterms:W3CDTF">2023-03-29T17:14:21Z</dcterms:modified>
</cp:coreProperties>
</file>