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Big\Downloads\plots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Big\Downloads\plo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Big\Downloads\plo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Big\Downloads\miscPlotMa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Big\Downloads\miscPlotMa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/>
              <a:t>Distribution of videos over bins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7168934680646556"/>
          <c:y val="0.20728291776027996"/>
          <c:w val="0.64357781615178478"/>
          <c:h val="0.543145231846019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'[plots2.xlsx]bin size'!$B$1</c:f>
              <c:strCache>
                <c:ptCount val="1"/>
                <c:pt idx="0">
                  <c:v>NoOfVideo</c:v>
                </c:pt>
              </c:strCache>
            </c:strRef>
          </c:tx>
          <c:invertIfNegative val="0"/>
          <c:cat>
            <c:numRef>
              <c:f>'[plots2.xlsx]bin size'!$A$2:$A$3320</c:f>
              <c:numCache>
                <c:formatCode>General</c:formatCode>
                <c:ptCount val="33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3244</c:v>
                </c:pt>
                <c:pt idx="3243">
                  <c:v>3245</c:v>
                </c:pt>
                <c:pt idx="3244">
                  <c:v>3246</c:v>
                </c:pt>
                <c:pt idx="3245">
                  <c:v>3247</c:v>
                </c:pt>
                <c:pt idx="3246">
                  <c:v>3248</c:v>
                </c:pt>
                <c:pt idx="3247">
                  <c:v>3249</c:v>
                </c:pt>
                <c:pt idx="3248">
                  <c:v>3250</c:v>
                </c:pt>
                <c:pt idx="3249">
                  <c:v>3251</c:v>
                </c:pt>
                <c:pt idx="3250">
                  <c:v>3252</c:v>
                </c:pt>
                <c:pt idx="3251">
                  <c:v>3253</c:v>
                </c:pt>
                <c:pt idx="3252">
                  <c:v>3254</c:v>
                </c:pt>
                <c:pt idx="3253">
                  <c:v>3255</c:v>
                </c:pt>
                <c:pt idx="3254">
                  <c:v>3256</c:v>
                </c:pt>
                <c:pt idx="3255">
                  <c:v>3257</c:v>
                </c:pt>
                <c:pt idx="3256">
                  <c:v>3258</c:v>
                </c:pt>
                <c:pt idx="3257">
                  <c:v>3259</c:v>
                </c:pt>
                <c:pt idx="3258">
                  <c:v>3260</c:v>
                </c:pt>
                <c:pt idx="3259">
                  <c:v>3261</c:v>
                </c:pt>
                <c:pt idx="3260">
                  <c:v>3262</c:v>
                </c:pt>
                <c:pt idx="3261">
                  <c:v>3264</c:v>
                </c:pt>
                <c:pt idx="3262">
                  <c:v>3265</c:v>
                </c:pt>
                <c:pt idx="3263">
                  <c:v>3266</c:v>
                </c:pt>
                <c:pt idx="3264">
                  <c:v>3267</c:v>
                </c:pt>
                <c:pt idx="3265">
                  <c:v>3268</c:v>
                </c:pt>
                <c:pt idx="3266">
                  <c:v>3269</c:v>
                </c:pt>
                <c:pt idx="3267">
                  <c:v>3270</c:v>
                </c:pt>
                <c:pt idx="3268">
                  <c:v>3271</c:v>
                </c:pt>
                <c:pt idx="3269">
                  <c:v>3272</c:v>
                </c:pt>
                <c:pt idx="3270">
                  <c:v>3273</c:v>
                </c:pt>
                <c:pt idx="3271">
                  <c:v>3274</c:v>
                </c:pt>
                <c:pt idx="3272">
                  <c:v>3275</c:v>
                </c:pt>
                <c:pt idx="3273">
                  <c:v>3276</c:v>
                </c:pt>
                <c:pt idx="3274">
                  <c:v>3277</c:v>
                </c:pt>
                <c:pt idx="3275">
                  <c:v>3280</c:v>
                </c:pt>
                <c:pt idx="3276">
                  <c:v>3281</c:v>
                </c:pt>
                <c:pt idx="3277">
                  <c:v>3283</c:v>
                </c:pt>
                <c:pt idx="3278">
                  <c:v>3284</c:v>
                </c:pt>
                <c:pt idx="3279">
                  <c:v>3285</c:v>
                </c:pt>
                <c:pt idx="3280">
                  <c:v>3288</c:v>
                </c:pt>
                <c:pt idx="3281">
                  <c:v>3289</c:v>
                </c:pt>
                <c:pt idx="3282">
                  <c:v>3290</c:v>
                </c:pt>
                <c:pt idx="3283">
                  <c:v>3291</c:v>
                </c:pt>
                <c:pt idx="3284">
                  <c:v>3292</c:v>
                </c:pt>
                <c:pt idx="3285">
                  <c:v>3294</c:v>
                </c:pt>
                <c:pt idx="3286">
                  <c:v>3296</c:v>
                </c:pt>
                <c:pt idx="3287">
                  <c:v>3297</c:v>
                </c:pt>
                <c:pt idx="3288">
                  <c:v>3299</c:v>
                </c:pt>
                <c:pt idx="3289">
                  <c:v>3300</c:v>
                </c:pt>
                <c:pt idx="3290">
                  <c:v>3302</c:v>
                </c:pt>
                <c:pt idx="3291">
                  <c:v>3303</c:v>
                </c:pt>
                <c:pt idx="3292">
                  <c:v>3304</c:v>
                </c:pt>
                <c:pt idx="3293">
                  <c:v>3305</c:v>
                </c:pt>
                <c:pt idx="3294">
                  <c:v>3311</c:v>
                </c:pt>
                <c:pt idx="3295">
                  <c:v>3312</c:v>
                </c:pt>
                <c:pt idx="3296">
                  <c:v>3313</c:v>
                </c:pt>
                <c:pt idx="3297">
                  <c:v>3317</c:v>
                </c:pt>
                <c:pt idx="3298">
                  <c:v>3319</c:v>
                </c:pt>
                <c:pt idx="3299">
                  <c:v>3323</c:v>
                </c:pt>
                <c:pt idx="3300">
                  <c:v>3324</c:v>
                </c:pt>
                <c:pt idx="3301">
                  <c:v>3326</c:v>
                </c:pt>
                <c:pt idx="3302">
                  <c:v>3329</c:v>
                </c:pt>
                <c:pt idx="3303">
                  <c:v>3333</c:v>
                </c:pt>
                <c:pt idx="3304">
                  <c:v>3334</c:v>
                </c:pt>
                <c:pt idx="3305">
                  <c:v>3344</c:v>
                </c:pt>
                <c:pt idx="3306">
                  <c:v>3346</c:v>
                </c:pt>
                <c:pt idx="3307">
                  <c:v>3347</c:v>
                </c:pt>
                <c:pt idx="3308">
                  <c:v>3348</c:v>
                </c:pt>
                <c:pt idx="3309">
                  <c:v>3349</c:v>
                </c:pt>
                <c:pt idx="3310">
                  <c:v>3350</c:v>
                </c:pt>
                <c:pt idx="3311">
                  <c:v>3354</c:v>
                </c:pt>
                <c:pt idx="3312">
                  <c:v>3359</c:v>
                </c:pt>
                <c:pt idx="3313">
                  <c:v>3362</c:v>
                </c:pt>
                <c:pt idx="3314">
                  <c:v>3384</c:v>
                </c:pt>
                <c:pt idx="3315">
                  <c:v>3385</c:v>
                </c:pt>
                <c:pt idx="3316">
                  <c:v>3399</c:v>
                </c:pt>
                <c:pt idx="3317">
                  <c:v>3411</c:v>
                </c:pt>
                <c:pt idx="3318">
                  <c:v>3423</c:v>
                </c:pt>
              </c:numCache>
            </c:numRef>
          </c:cat>
          <c:val>
            <c:numRef>
              <c:f>'[plots2.xlsx]bin size'!$B$2:$B$3320</c:f>
              <c:numCache>
                <c:formatCode>General</c:formatCode>
                <c:ptCount val="3319"/>
                <c:pt idx="0">
                  <c:v>96</c:v>
                </c:pt>
                <c:pt idx="1">
                  <c:v>135</c:v>
                </c:pt>
                <c:pt idx="2">
                  <c:v>169</c:v>
                </c:pt>
                <c:pt idx="3">
                  <c:v>210</c:v>
                </c:pt>
                <c:pt idx="4">
                  <c:v>256</c:v>
                </c:pt>
                <c:pt idx="5">
                  <c:v>366</c:v>
                </c:pt>
                <c:pt idx="6">
                  <c:v>392</c:v>
                </c:pt>
                <c:pt idx="7">
                  <c:v>469</c:v>
                </c:pt>
                <c:pt idx="8">
                  <c:v>462</c:v>
                </c:pt>
                <c:pt idx="9">
                  <c:v>480</c:v>
                </c:pt>
                <c:pt idx="10">
                  <c:v>551</c:v>
                </c:pt>
                <c:pt idx="11">
                  <c:v>471</c:v>
                </c:pt>
                <c:pt idx="12">
                  <c:v>466</c:v>
                </c:pt>
                <c:pt idx="13">
                  <c:v>461</c:v>
                </c:pt>
                <c:pt idx="14">
                  <c:v>475</c:v>
                </c:pt>
                <c:pt idx="15">
                  <c:v>463</c:v>
                </c:pt>
                <c:pt idx="16">
                  <c:v>539</c:v>
                </c:pt>
                <c:pt idx="17">
                  <c:v>580</c:v>
                </c:pt>
                <c:pt idx="18">
                  <c:v>617</c:v>
                </c:pt>
                <c:pt idx="19">
                  <c:v>624</c:v>
                </c:pt>
                <c:pt idx="20">
                  <c:v>739</c:v>
                </c:pt>
                <c:pt idx="21">
                  <c:v>836</c:v>
                </c:pt>
                <c:pt idx="22">
                  <c:v>874</c:v>
                </c:pt>
                <c:pt idx="23">
                  <c:v>976</c:v>
                </c:pt>
                <c:pt idx="24">
                  <c:v>1061</c:v>
                </c:pt>
                <c:pt idx="25">
                  <c:v>1056</c:v>
                </c:pt>
                <c:pt idx="26">
                  <c:v>1092</c:v>
                </c:pt>
                <c:pt idx="27">
                  <c:v>1198</c:v>
                </c:pt>
                <c:pt idx="28">
                  <c:v>1180</c:v>
                </c:pt>
                <c:pt idx="29">
                  <c:v>1157</c:v>
                </c:pt>
                <c:pt idx="30">
                  <c:v>1208</c:v>
                </c:pt>
                <c:pt idx="31">
                  <c:v>1296</c:v>
                </c:pt>
                <c:pt idx="32">
                  <c:v>1283</c:v>
                </c:pt>
                <c:pt idx="33">
                  <c:v>1385</c:v>
                </c:pt>
                <c:pt idx="34">
                  <c:v>1323</c:v>
                </c:pt>
                <c:pt idx="35">
                  <c:v>1281</c:v>
                </c:pt>
                <c:pt idx="36">
                  <c:v>1303</c:v>
                </c:pt>
                <c:pt idx="37">
                  <c:v>1332</c:v>
                </c:pt>
                <c:pt idx="38">
                  <c:v>1286</c:v>
                </c:pt>
                <c:pt idx="39">
                  <c:v>1457</c:v>
                </c:pt>
                <c:pt idx="40">
                  <c:v>1395</c:v>
                </c:pt>
                <c:pt idx="41">
                  <c:v>1454</c:v>
                </c:pt>
                <c:pt idx="42">
                  <c:v>1404</c:v>
                </c:pt>
                <c:pt idx="43">
                  <c:v>1260</c:v>
                </c:pt>
                <c:pt idx="44">
                  <c:v>1338</c:v>
                </c:pt>
                <c:pt idx="45">
                  <c:v>1360</c:v>
                </c:pt>
                <c:pt idx="46">
                  <c:v>1349</c:v>
                </c:pt>
                <c:pt idx="47">
                  <c:v>1345</c:v>
                </c:pt>
                <c:pt idx="48">
                  <c:v>1358</c:v>
                </c:pt>
                <c:pt idx="49">
                  <c:v>1358</c:v>
                </c:pt>
                <c:pt idx="50">
                  <c:v>1363</c:v>
                </c:pt>
                <c:pt idx="51">
                  <c:v>1384</c:v>
                </c:pt>
                <c:pt idx="52">
                  <c:v>1364</c:v>
                </c:pt>
                <c:pt idx="53">
                  <c:v>1285</c:v>
                </c:pt>
                <c:pt idx="54">
                  <c:v>1302</c:v>
                </c:pt>
                <c:pt idx="55">
                  <c:v>1282</c:v>
                </c:pt>
                <c:pt idx="56">
                  <c:v>1294</c:v>
                </c:pt>
                <c:pt idx="57">
                  <c:v>1249</c:v>
                </c:pt>
                <c:pt idx="58">
                  <c:v>1240</c:v>
                </c:pt>
                <c:pt idx="59">
                  <c:v>1221</c:v>
                </c:pt>
                <c:pt idx="60">
                  <c:v>1242</c:v>
                </c:pt>
                <c:pt idx="61">
                  <c:v>1237</c:v>
                </c:pt>
                <c:pt idx="62">
                  <c:v>1253</c:v>
                </c:pt>
                <c:pt idx="63">
                  <c:v>1285</c:v>
                </c:pt>
                <c:pt idx="64">
                  <c:v>1230</c:v>
                </c:pt>
                <c:pt idx="65">
                  <c:v>1194</c:v>
                </c:pt>
                <c:pt idx="66">
                  <c:v>1257</c:v>
                </c:pt>
                <c:pt idx="67">
                  <c:v>1235</c:v>
                </c:pt>
                <c:pt idx="68">
                  <c:v>1164</c:v>
                </c:pt>
                <c:pt idx="69">
                  <c:v>1272</c:v>
                </c:pt>
                <c:pt idx="70">
                  <c:v>1236</c:v>
                </c:pt>
                <c:pt idx="71">
                  <c:v>1217</c:v>
                </c:pt>
                <c:pt idx="72">
                  <c:v>1189</c:v>
                </c:pt>
                <c:pt idx="73">
                  <c:v>1264</c:v>
                </c:pt>
                <c:pt idx="74">
                  <c:v>1265</c:v>
                </c:pt>
                <c:pt idx="75">
                  <c:v>1252</c:v>
                </c:pt>
                <c:pt idx="76">
                  <c:v>1414</c:v>
                </c:pt>
                <c:pt idx="77">
                  <c:v>1316</c:v>
                </c:pt>
                <c:pt idx="78">
                  <c:v>1314</c:v>
                </c:pt>
                <c:pt idx="79">
                  <c:v>1320</c:v>
                </c:pt>
                <c:pt idx="80">
                  <c:v>1258</c:v>
                </c:pt>
                <c:pt idx="81">
                  <c:v>1299</c:v>
                </c:pt>
                <c:pt idx="82">
                  <c:v>1354</c:v>
                </c:pt>
                <c:pt idx="83">
                  <c:v>1313</c:v>
                </c:pt>
                <c:pt idx="84">
                  <c:v>1349</c:v>
                </c:pt>
                <c:pt idx="85">
                  <c:v>1180</c:v>
                </c:pt>
                <c:pt idx="86">
                  <c:v>1340</c:v>
                </c:pt>
                <c:pt idx="87">
                  <c:v>1240</c:v>
                </c:pt>
                <c:pt idx="88">
                  <c:v>1281</c:v>
                </c:pt>
                <c:pt idx="89">
                  <c:v>1291</c:v>
                </c:pt>
                <c:pt idx="90">
                  <c:v>1340</c:v>
                </c:pt>
                <c:pt idx="91">
                  <c:v>1233</c:v>
                </c:pt>
                <c:pt idx="92">
                  <c:v>1282</c:v>
                </c:pt>
                <c:pt idx="93">
                  <c:v>1313</c:v>
                </c:pt>
                <c:pt idx="94">
                  <c:v>1311</c:v>
                </c:pt>
                <c:pt idx="95">
                  <c:v>1163</c:v>
                </c:pt>
                <c:pt idx="96">
                  <c:v>1354</c:v>
                </c:pt>
                <c:pt idx="97">
                  <c:v>1365</c:v>
                </c:pt>
                <c:pt idx="98">
                  <c:v>1310</c:v>
                </c:pt>
                <c:pt idx="99">
                  <c:v>1326</c:v>
                </c:pt>
                <c:pt idx="100">
                  <c:v>1286</c:v>
                </c:pt>
                <c:pt idx="101">
                  <c:v>1329</c:v>
                </c:pt>
                <c:pt idx="102">
                  <c:v>1370</c:v>
                </c:pt>
                <c:pt idx="103">
                  <c:v>1392</c:v>
                </c:pt>
                <c:pt idx="104">
                  <c:v>1415</c:v>
                </c:pt>
                <c:pt idx="105">
                  <c:v>1346</c:v>
                </c:pt>
                <c:pt idx="106">
                  <c:v>1348</c:v>
                </c:pt>
                <c:pt idx="107">
                  <c:v>1310</c:v>
                </c:pt>
                <c:pt idx="108">
                  <c:v>1258</c:v>
                </c:pt>
                <c:pt idx="109">
                  <c:v>1301</c:v>
                </c:pt>
                <c:pt idx="110">
                  <c:v>1305</c:v>
                </c:pt>
                <c:pt idx="111">
                  <c:v>1303</c:v>
                </c:pt>
                <c:pt idx="112">
                  <c:v>1315</c:v>
                </c:pt>
                <c:pt idx="113">
                  <c:v>1312</c:v>
                </c:pt>
                <c:pt idx="114">
                  <c:v>1380</c:v>
                </c:pt>
                <c:pt idx="115">
                  <c:v>1353</c:v>
                </c:pt>
                <c:pt idx="116">
                  <c:v>1320</c:v>
                </c:pt>
                <c:pt idx="117">
                  <c:v>1363</c:v>
                </c:pt>
                <c:pt idx="118">
                  <c:v>1341</c:v>
                </c:pt>
                <c:pt idx="119">
                  <c:v>1305</c:v>
                </c:pt>
                <c:pt idx="120">
                  <c:v>1272</c:v>
                </c:pt>
                <c:pt idx="121">
                  <c:v>1222</c:v>
                </c:pt>
                <c:pt idx="122">
                  <c:v>1219</c:v>
                </c:pt>
                <c:pt idx="123">
                  <c:v>1265</c:v>
                </c:pt>
                <c:pt idx="124">
                  <c:v>1246</c:v>
                </c:pt>
                <c:pt idx="125">
                  <c:v>1257</c:v>
                </c:pt>
                <c:pt idx="126">
                  <c:v>1253</c:v>
                </c:pt>
                <c:pt idx="127">
                  <c:v>1277</c:v>
                </c:pt>
                <c:pt idx="128">
                  <c:v>1232</c:v>
                </c:pt>
                <c:pt idx="129">
                  <c:v>1249</c:v>
                </c:pt>
                <c:pt idx="130">
                  <c:v>1198</c:v>
                </c:pt>
                <c:pt idx="131">
                  <c:v>1198</c:v>
                </c:pt>
                <c:pt idx="132">
                  <c:v>1252</c:v>
                </c:pt>
                <c:pt idx="133">
                  <c:v>1279</c:v>
                </c:pt>
                <c:pt idx="134">
                  <c:v>1216</c:v>
                </c:pt>
                <c:pt idx="135">
                  <c:v>1261</c:v>
                </c:pt>
                <c:pt idx="136">
                  <c:v>1226</c:v>
                </c:pt>
                <c:pt idx="137">
                  <c:v>1284</c:v>
                </c:pt>
                <c:pt idx="138">
                  <c:v>1276</c:v>
                </c:pt>
                <c:pt idx="139">
                  <c:v>1301</c:v>
                </c:pt>
                <c:pt idx="140">
                  <c:v>1266</c:v>
                </c:pt>
                <c:pt idx="141">
                  <c:v>1238</c:v>
                </c:pt>
                <c:pt idx="142">
                  <c:v>1258</c:v>
                </c:pt>
                <c:pt idx="143">
                  <c:v>1316</c:v>
                </c:pt>
                <c:pt idx="144">
                  <c:v>1244</c:v>
                </c:pt>
                <c:pt idx="145">
                  <c:v>1322</c:v>
                </c:pt>
                <c:pt idx="146">
                  <c:v>1352</c:v>
                </c:pt>
                <c:pt idx="147">
                  <c:v>1320</c:v>
                </c:pt>
                <c:pt idx="148">
                  <c:v>1233</c:v>
                </c:pt>
                <c:pt idx="149">
                  <c:v>1202</c:v>
                </c:pt>
                <c:pt idx="150">
                  <c:v>1237</c:v>
                </c:pt>
                <c:pt idx="151">
                  <c:v>1276</c:v>
                </c:pt>
                <c:pt idx="152">
                  <c:v>1234</c:v>
                </c:pt>
                <c:pt idx="153">
                  <c:v>1288</c:v>
                </c:pt>
                <c:pt idx="154">
                  <c:v>1271</c:v>
                </c:pt>
                <c:pt idx="155">
                  <c:v>1249</c:v>
                </c:pt>
                <c:pt idx="156">
                  <c:v>1212</c:v>
                </c:pt>
                <c:pt idx="157">
                  <c:v>1234</c:v>
                </c:pt>
                <c:pt idx="158">
                  <c:v>1212</c:v>
                </c:pt>
                <c:pt idx="159">
                  <c:v>1266</c:v>
                </c:pt>
                <c:pt idx="160">
                  <c:v>1347</c:v>
                </c:pt>
                <c:pt idx="161">
                  <c:v>1311</c:v>
                </c:pt>
                <c:pt idx="162">
                  <c:v>1234</c:v>
                </c:pt>
                <c:pt idx="163">
                  <c:v>1256</c:v>
                </c:pt>
                <c:pt idx="164">
                  <c:v>1225</c:v>
                </c:pt>
                <c:pt idx="165">
                  <c:v>1245</c:v>
                </c:pt>
                <c:pt idx="166">
                  <c:v>1217</c:v>
                </c:pt>
                <c:pt idx="167">
                  <c:v>1217</c:v>
                </c:pt>
                <c:pt idx="168">
                  <c:v>1205</c:v>
                </c:pt>
                <c:pt idx="169">
                  <c:v>1205</c:v>
                </c:pt>
                <c:pt idx="170">
                  <c:v>1246</c:v>
                </c:pt>
                <c:pt idx="171">
                  <c:v>1238</c:v>
                </c:pt>
                <c:pt idx="172">
                  <c:v>1151</c:v>
                </c:pt>
                <c:pt idx="173">
                  <c:v>1166</c:v>
                </c:pt>
                <c:pt idx="174">
                  <c:v>1139</c:v>
                </c:pt>
                <c:pt idx="175">
                  <c:v>1199</c:v>
                </c:pt>
                <c:pt idx="176">
                  <c:v>1154</c:v>
                </c:pt>
                <c:pt idx="177">
                  <c:v>1214</c:v>
                </c:pt>
                <c:pt idx="178">
                  <c:v>1166</c:v>
                </c:pt>
                <c:pt idx="179">
                  <c:v>1178</c:v>
                </c:pt>
                <c:pt idx="180">
                  <c:v>1224</c:v>
                </c:pt>
                <c:pt idx="181">
                  <c:v>1146</c:v>
                </c:pt>
                <c:pt idx="182">
                  <c:v>1191</c:v>
                </c:pt>
                <c:pt idx="183">
                  <c:v>1175</c:v>
                </c:pt>
                <c:pt idx="184">
                  <c:v>1126</c:v>
                </c:pt>
                <c:pt idx="185">
                  <c:v>1204</c:v>
                </c:pt>
                <c:pt idx="186">
                  <c:v>1141</c:v>
                </c:pt>
                <c:pt idx="187">
                  <c:v>1147</c:v>
                </c:pt>
                <c:pt idx="188">
                  <c:v>1150</c:v>
                </c:pt>
                <c:pt idx="189">
                  <c:v>1115</c:v>
                </c:pt>
                <c:pt idx="190">
                  <c:v>1192</c:v>
                </c:pt>
                <c:pt idx="191">
                  <c:v>1129</c:v>
                </c:pt>
                <c:pt idx="192">
                  <c:v>1075</c:v>
                </c:pt>
                <c:pt idx="193">
                  <c:v>1112</c:v>
                </c:pt>
                <c:pt idx="194">
                  <c:v>1089</c:v>
                </c:pt>
                <c:pt idx="195">
                  <c:v>1134</c:v>
                </c:pt>
                <c:pt idx="196">
                  <c:v>1121</c:v>
                </c:pt>
                <c:pt idx="197">
                  <c:v>1076</c:v>
                </c:pt>
                <c:pt idx="198">
                  <c:v>1138</c:v>
                </c:pt>
                <c:pt idx="199">
                  <c:v>1161</c:v>
                </c:pt>
                <c:pt idx="200">
                  <c:v>1176</c:v>
                </c:pt>
                <c:pt idx="201">
                  <c:v>1221</c:v>
                </c:pt>
                <c:pt idx="202">
                  <c:v>1181</c:v>
                </c:pt>
                <c:pt idx="203">
                  <c:v>1242</c:v>
                </c:pt>
                <c:pt idx="204">
                  <c:v>1115</c:v>
                </c:pt>
                <c:pt idx="205">
                  <c:v>1179</c:v>
                </c:pt>
                <c:pt idx="206">
                  <c:v>1194</c:v>
                </c:pt>
                <c:pt idx="207">
                  <c:v>1117</c:v>
                </c:pt>
                <c:pt idx="208">
                  <c:v>1121</c:v>
                </c:pt>
                <c:pt idx="209">
                  <c:v>1153</c:v>
                </c:pt>
                <c:pt idx="210">
                  <c:v>1190</c:v>
                </c:pt>
                <c:pt idx="211">
                  <c:v>1136</c:v>
                </c:pt>
                <c:pt idx="212">
                  <c:v>1187</c:v>
                </c:pt>
                <c:pt idx="213">
                  <c:v>1181</c:v>
                </c:pt>
                <c:pt idx="214">
                  <c:v>1204</c:v>
                </c:pt>
                <c:pt idx="215">
                  <c:v>1300</c:v>
                </c:pt>
                <c:pt idx="216">
                  <c:v>1225</c:v>
                </c:pt>
                <c:pt idx="217">
                  <c:v>1205</c:v>
                </c:pt>
                <c:pt idx="218">
                  <c:v>1176</c:v>
                </c:pt>
                <c:pt idx="219">
                  <c:v>1242</c:v>
                </c:pt>
                <c:pt idx="220">
                  <c:v>1239</c:v>
                </c:pt>
                <c:pt idx="221">
                  <c:v>1227</c:v>
                </c:pt>
                <c:pt idx="222">
                  <c:v>1218</c:v>
                </c:pt>
                <c:pt idx="223">
                  <c:v>1178</c:v>
                </c:pt>
                <c:pt idx="224">
                  <c:v>1193</c:v>
                </c:pt>
                <c:pt idx="225">
                  <c:v>1211</c:v>
                </c:pt>
                <c:pt idx="226">
                  <c:v>1213</c:v>
                </c:pt>
                <c:pt idx="227">
                  <c:v>1243</c:v>
                </c:pt>
                <c:pt idx="228">
                  <c:v>1220</c:v>
                </c:pt>
                <c:pt idx="229">
                  <c:v>1294</c:v>
                </c:pt>
                <c:pt idx="230">
                  <c:v>1185</c:v>
                </c:pt>
                <c:pt idx="231">
                  <c:v>1145</c:v>
                </c:pt>
                <c:pt idx="232">
                  <c:v>1176</c:v>
                </c:pt>
                <c:pt idx="233">
                  <c:v>1326</c:v>
                </c:pt>
                <c:pt idx="234">
                  <c:v>1262</c:v>
                </c:pt>
                <c:pt idx="235">
                  <c:v>1262</c:v>
                </c:pt>
                <c:pt idx="236">
                  <c:v>1340</c:v>
                </c:pt>
                <c:pt idx="237">
                  <c:v>1240</c:v>
                </c:pt>
                <c:pt idx="238">
                  <c:v>1147</c:v>
                </c:pt>
                <c:pt idx="239">
                  <c:v>1188</c:v>
                </c:pt>
                <c:pt idx="240">
                  <c:v>1219</c:v>
                </c:pt>
                <c:pt idx="241">
                  <c:v>1225</c:v>
                </c:pt>
                <c:pt idx="242">
                  <c:v>1252</c:v>
                </c:pt>
                <c:pt idx="243">
                  <c:v>1204</c:v>
                </c:pt>
                <c:pt idx="244">
                  <c:v>1227</c:v>
                </c:pt>
                <c:pt idx="245">
                  <c:v>1197</c:v>
                </c:pt>
                <c:pt idx="246">
                  <c:v>1169</c:v>
                </c:pt>
                <c:pt idx="247">
                  <c:v>1258</c:v>
                </c:pt>
                <c:pt idx="248">
                  <c:v>1216</c:v>
                </c:pt>
                <c:pt idx="249">
                  <c:v>1233</c:v>
                </c:pt>
                <c:pt idx="250">
                  <c:v>1180</c:v>
                </c:pt>
                <c:pt idx="251">
                  <c:v>1180</c:v>
                </c:pt>
                <c:pt idx="252">
                  <c:v>1205</c:v>
                </c:pt>
                <c:pt idx="253">
                  <c:v>1191</c:v>
                </c:pt>
                <c:pt idx="254">
                  <c:v>1153</c:v>
                </c:pt>
                <c:pt idx="255">
                  <c:v>1165</c:v>
                </c:pt>
                <c:pt idx="256">
                  <c:v>1133</c:v>
                </c:pt>
                <c:pt idx="257">
                  <c:v>1209</c:v>
                </c:pt>
                <c:pt idx="258">
                  <c:v>1185</c:v>
                </c:pt>
                <c:pt idx="259">
                  <c:v>1141</c:v>
                </c:pt>
                <c:pt idx="260">
                  <c:v>1156</c:v>
                </c:pt>
                <c:pt idx="261">
                  <c:v>1200</c:v>
                </c:pt>
                <c:pt idx="262">
                  <c:v>1130</c:v>
                </c:pt>
                <c:pt idx="263">
                  <c:v>1086</c:v>
                </c:pt>
                <c:pt idx="264">
                  <c:v>1119</c:v>
                </c:pt>
                <c:pt idx="265">
                  <c:v>1157</c:v>
                </c:pt>
                <c:pt idx="266">
                  <c:v>1087</c:v>
                </c:pt>
                <c:pt idx="267">
                  <c:v>1101</c:v>
                </c:pt>
                <c:pt idx="268">
                  <c:v>1159</c:v>
                </c:pt>
                <c:pt idx="269">
                  <c:v>1095</c:v>
                </c:pt>
                <c:pt idx="270">
                  <c:v>1112</c:v>
                </c:pt>
                <c:pt idx="271">
                  <c:v>1149</c:v>
                </c:pt>
                <c:pt idx="272">
                  <c:v>1172</c:v>
                </c:pt>
                <c:pt idx="273">
                  <c:v>1231</c:v>
                </c:pt>
                <c:pt idx="274">
                  <c:v>1059</c:v>
                </c:pt>
                <c:pt idx="275">
                  <c:v>1170</c:v>
                </c:pt>
                <c:pt idx="276">
                  <c:v>1072</c:v>
                </c:pt>
                <c:pt idx="277">
                  <c:v>1106</c:v>
                </c:pt>
                <c:pt idx="278">
                  <c:v>1064</c:v>
                </c:pt>
                <c:pt idx="279">
                  <c:v>1135</c:v>
                </c:pt>
                <c:pt idx="280">
                  <c:v>1056</c:v>
                </c:pt>
                <c:pt idx="281">
                  <c:v>1096</c:v>
                </c:pt>
                <c:pt idx="282">
                  <c:v>1111</c:v>
                </c:pt>
                <c:pt idx="283">
                  <c:v>1131</c:v>
                </c:pt>
                <c:pt idx="284">
                  <c:v>1070</c:v>
                </c:pt>
                <c:pt idx="285">
                  <c:v>1037</c:v>
                </c:pt>
                <c:pt idx="286">
                  <c:v>1131</c:v>
                </c:pt>
                <c:pt idx="287">
                  <c:v>1146</c:v>
                </c:pt>
                <c:pt idx="288">
                  <c:v>1062</c:v>
                </c:pt>
                <c:pt idx="289">
                  <c:v>1062</c:v>
                </c:pt>
                <c:pt idx="290">
                  <c:v>1074</c:v>
                </c:pt>
                <c:pt idx="291">
                  <c:v>1079</c:v>
                </c:pt>
                <c:pt idx="292">
                  <c:v>1077</c:v>
                </c:pt>
                <c:pt idx="293">
                  <c:v>1044</c:v>
                </c:pt>
                <c:pt idx="294">
                  <c:v>1076</c:v>
                </c:pt>
                <c:pt idx="295">
                  <c:v>1040</c:v>
                </c:pt>
                <c:pt idx="296">
                  <c:v>1046</c:v>
                </c:pt>
                <c:pt idx="297">
                  <c:v>1039</c:v>
                </c:pt>
                <c:pt idx="298">
                  <c:v>1039</c:v>
                </c:pt>
                <c:pt idx="299">
                  <c:v>1129</c:v>
                </c:pt>
                <c:pt idx="300">
                  <c:v>1132</c:v>
                </c:pt>
                <c:pt idx="301">
                  <c:v>1084</c:v>
                </c:pt>
                <c:pt idx="302">
                  <c:v>1047</c:v>
                </c:pt>
                <c:pt idx="303">
                  <c:v>1052</c:v>
                </c:pt>
                <c:pt idx="304">
                  <c:v>1051</c:v>
                </c:pt>
                <c:pt idx="305">
                  <c:v>958</c:v>
                </c:pt>
                <c:pt idx="306">
                  <c:v>1019</c:v>
                </c:pt>
                <c:pt idx="307">
                  <c:v>1009</c:v>
                </c:pt>
                <c:pt idx="308">
                  <c:v>937</c:v>
                </c:pt>
                <c:pt idx="309">
                  <c:v>963</c:v>
                </c:pt>
                <c:pt idx="310">
                  <c:v>1024</c:v>
                </c:pt>
                <c:pt idx="311">
                  <c:v>1024</c:v>
                </c:pt>
                <c:pt idx="312">
                  <c:v>1022</c:v>
                </c:pt>
                <c:pt idx="313">
                  <c:v>992</c:v>
                </c:pt>
                <c:pt idx="314">
                  <c:v>1063</c:v>
                </c:pt>
                <c:pt idx="315">
                  <c:v>1029</c:v>
                </c:pt>
                <c:pt idx="316">
                  <c:v>1015</c:v>
                </c:pt>
                <c:pt idx="317">
                  <c:v>1039</c:v>
                </c:pt>
                <c:pt idx="318">
                  <c:v>1022</c:v>
                </c:pt>
                <c:pt idx="319">
                  <c:v>948</c:v>
                </c:pt>
                <c:pt idx="320">
                  <c:v>1033</c:v>
                </c:pt>
                <c:pt idx="321">
                  <c:v>1017</c:v>
                </c:pt>
                <c:pt idx="322">
                  <c:v>1040</c:v>
                </c:pt>
                <c:pt idx="323">
                  <c:v>1056</c:v>
                </c:pt>
                <c:pt idx="324">
                  <c:v>1078</c:v>
                </c:pt>
                <c:pt idx="325">
                  <c:v>1085</c:v>
                </c:pt>
                <c:pt idx="326">
                  <c:v>1094</c:v>
                </c:pt>
                <c:pt idx="327">
                  <c:v>1079</c:v>
                </c:pt>
                <c:pt idx="328">
                  <c:v>1112</c:v>
                </c:pt>
                <c:pt idx="329">
                  <c:v>1082</c:v>
                </c:pt>
                <c:pt idx="330">
                  <c:v>1033</c:v>
                </c:pt>
                <c:pt idx="331">
                  <c:v>1051</c:v>
                </c:pt>
                <c:pt idx="332">
                  <c:v>984</c:v>
                </c:pt>
                <c:pt idx="333">
                  <c:v>1008</c:v>
                </c:pt>
                <c:pt idx="334">
                  <c:v>1089</c:v>
                </c:pt>
                <c:pt idx="335">
                  <c:v>1077</c:v>
                </c:pt>
                <c:pt idx="336">
                  <c:v>1054</c:v>
                </c:pt>
                <c:pt idx="337">
                  <c:v>1082</c:v>
                </c:pt>
                <c:pt idx="338">
                  <c:v>1029</c:v>
                </c:pt>
                <c:pt idx="339">
                  <c:v>1055</c:v>
                </c:pt>
                <c:pt idx="340">
                  <c:v>1003</c:v>
                </c:pt>
                <c:pt idx="341">
                  <c:v>1076</c:v>
                </c:pt>
                <c:pt idx="342">
                  <c:v>1118</c:v>
                </c:pt>
                <c:pt idx="343">
                  <c:v>1121</c:v>
                </c:pt>
                <c:pt idx="344">
                  <c:v>1079</c:v>
                </c:pt>
                <c:pt idx="345">
                  <c:v>1084</c:v>
                </c:pt>
                <c:pt idx="346">
                  <c:v>1040</c:v>
                </c:pt>
                <c:pt idx="347">
                  <c:v>1036</c:v>
                </c:pt>
                <c:pt idx="348">
                  <c:v>1013</c:v>
                </c:pt>
                <c:pt idx="349">
                  <c:v>1101</c:v>
                </c:pt>
                <c:pt idx="350">
                  <c:v>1121</c:v>
                </c:pt>
                <c:pt idx="351">
                  <c:v>1071</c:v>
                </c:pt>
                <c:pt idx="352">
                  <c:v>1095</c:v>
                </c:pt>
                <c:pt idx="353">
                  <c:v>1092</c:v>
                </c:pt>
                <c:pt idx="354">
                  <c:v>1114</c:v>
                </c:pt>
                <c:pt idx="355">
                  <c:v>1080</c:v>
                </c:pt>
                <c:pt idx="356">
                  <c:v>1110</c:v>
                </c:pt>
                <c:pt idx="357">
                  <c:v>1177</c:v>
                </c:pt>
                <c:pt idx="358">
                  <c:v>1054</c:v>
                </c:pt>
                <c:pt idx="359">
                  <c:v>996</c:v>
                </c:pt>
                <c:pt idx="360">
                  <c:v>975</c:v>
                </c:pt>
                <c:pt idx="361">
                  <c:v>962</c:v>
                </c:pt>
                <c:pt idx="362">
                  <c:v>1019</c:v>
                </c:pt>
                <c:pt idx="363">
                  <c:v>1035</c:v>
                </c:pt>
                <c:pt idx="364">
                  <c:v>1046</c:v>
                </c:pt>
                <c:pt idx="365">
                  <c:v>1077</c:v>
                </c:pt>
                <c:pt idx="366">
                  <c:v>1083</c:v>
                </c:pt>
                <c:pt idx="367">
                  <c:v>1073</c:v>
                </c:pt>
                <c:pt idx="368">
                  <c:v>1100</c:v>
                </c:pt>
                <c:pt idx="369">
                  <c:v>1020</c:v>
                </c:pt>
                <c:pt idx="370">
                  <c:v>1088</c:v>
                </c:pt>
                <c:pt idx="371">
                  <c:v>1072</c:v>
                </c:pt>
                <c:pt idx="372">
                  <c:v>1049</c:v>
                </c:pt>
                <c:pt idx="373">
                  <c:v>1093</c:v>
                </c:pt>
                <c:pt idx="374">
                  <c:v>999</c:v>
                </c:pt>
                <c:pt idx="375">
                  <c:v>1022</c:v>
                </c:pt>
                <c:pt idx="376">
                  <c:v>998</c:v>
                </c:pt>
                <c:pt idx="377">
                  <c:v>1006</c:v>
                </c:pt>
                <c:pt idx="378">
                  <c:v>1055</c:v>
                </c:pt>
                <c:pt idx="379">
                  <c:v>1031</c:v>
                </c:pt>
                <c:pt idx="380">
                  <c:v>995</c:v>
                </c:pt>
                <c:pt idx="381">
                  <c:v>998</c:v>
                </c:pt>
                <c:pt idx="382">
                  <c:v>1107</c:v>
                </c:pt>
                <c:pt idx="383">
                  <c:v>1010</c:v>
                </c:pt>
                <c:pt idx="384">
                  <c:v>1013</c:v>
                </c:pt>
                <c:pt idx="385">
                  <c:v>1044</c:v>
                </c:pt>
                <c:pt idx="386">
                  <c:v>989</c:v>
                </c:pt>
                <c:pt idx="387">
                  <c:v>989</c:v>
                </c:pt>
                <c:pt idx="388">
                  <c:v>998</c:v>
                </c:pt>
                <c:pt idx="389">
                  <c:v>945</c:v>
                </c:pt>
                <c:pt idx="390">
                  <c:v>994</c:v>
                </c:pt>
                <c:pt idx="391">
                  <c:v>966</c:v>
                </c:pt>
                <c:pt idx="392">
                  <c:v>981</c:v>
                </c:pt>
                <c:pt idx="393">
                  <c:v>950</c:v>
                </c:pt>
                <c:pt idx="394">
                  <c:v>1028</c:v>
                </c:pt>
                <c:pt idx="395">
                  <c:v>980</c:v>
                </c:pt>
                <c:pt idx="396">
                  <c:v>1002</c:v>
                </c:pt>
                <c:pt idx="397">
                  <c:v>1017</c:v>
                </c:pt>
                <c:pt idx="398">
                  <c:v>951</c:v>
                </c:pt>
                <c:pt idx="399">
                  <c:v>1041</c:v>
                </c:pt>
                <c:pt idx="400">
                  <c:v>1028</c:v>
                </c:pt>
                <c:pt idx="401">
                  <c:v>1043</c:v>
                </c:pt>
                <c:pt idx="402">
                  <c:v>978</c:v>
                </c:pt>
                <c:pt idx="403">
                  <c:v>996</c:v>
                </c:pt>
                <c:pt idx="404">
                  <c:v>983</c:v>
                </c:pt>
                <c:pt idx="405">
                  <c:v>1050</c:v>
                </c:pt>
                <c:pt idx="406">
                  <c:v>986</c:v>
                </c:pt>
                <c:pt idx="407">
                  <c:v>1000</c:v>
                </c:pt>
                <c:pt idx="408">
                  <c:v>1014</c:v>
                </c:pt>
                <c:pt idx="409">
                  <c:v>985</c:v>
                </c:pt>
                <c:pt idx="410">
                  <c:v>1004</c:v>
                </c:pt>
                <c:pt idx="411">
                  <c:v>1003</c:v>
                </c:pt>
                <c:pt idx="412">
                  <c:v>1001</c:v>
                </c:pt>
                <c:pt idx="413">
                  <c:v>1016</c:v>
                </c:pt>
                <c:pt idx="414">
                  <c:v>943</c:v>
                </c:pt>
                <c:pt idx="415">
                  <c:v>1000</c:v>
                </c:pt>
                <c:pt idx="416">
                  <c:v>973</c:v>
                </c:pt>
                <c:pt idx="417">
                  <c:v>974</c:v>
                </c:pt>
                <c:pt idx="418">
                  <c:v>981</c:v>
                </c:pt>
                <c:pt idx="419">
                  <c:v>1055</c:v>
                </c:pt>
                <c:pt idx="420">
                  <c:v>979</c:v>
                </c:pt>
                <c:pt idx="421">
                  <c:v>994</c:v>
                </c:pt>
                <c:pt idx="422">
                  <c:v>965</c:v>
                </c:pt>
                <c:pt idx="423">
                  <c:v>961</c:v>
                </c:pt>
                <c:pt idx="424">
                  <c:v>997</c:v>
                </c:pt>
                <c:pt idx="425">
                  <c:v>981</c:v>
                </c:pt>
                <c:pt idx="426">
                  <c:v>905</c:v>
                </c:pt>
                <c:pt idx="427">
                  <c:v>996</c:v>
                </c:pt>
                <c:pt idx="428">
                  <c:v>1032</c:v>
                </c:pt>
                <c:pt idx="429">
                  <c:v>964</c:v>
                </c:pt>
                <c:pt idx="430">
                  <c:v>998</c:v>
                </c:pt>
                <c:pt idx="431">
                  <c:v>972</c:v>
                </c:pt>
                <c:pt idx="432">
                  <c:v>987</c:v>
                </c:pt>
                <c:pt idx="433">
                  <c:v>1001</c:v>
                </c:pt>
                <c:pt idx="434">
                  <c:v>1060</c:v>
                </c:pt>
                <c:pt idx="435">
                  <c:v>917</c:v>
                </c:pt>
                <c:pt idx="436">
                  <c:v>915</c:v>
                </c:pt>
                <c:pt idx="437">
                  <c:v>924</c:v>
                </c:pt>
                <c:pt idx="438">
                  <c:v>944</c:v>
                </c:pt>
                <c:pt idx="439">
                  <c:v>981</c:v>
                </c:pt>
                <c:pt idx="440">
                  <c:v>964</c:v>
                </c:pt>
                <c:pt idx="441">
                  <c:v>981</c:v>
                </c:pt>
                <c:pt idx="442">
                  <c:v>976</c:v>
                </c:pt>
                <c:pt idx="443">
                  <c:v>955</c:v>
                </c:pt>
                <c:pt idx="444">
                  <c:v>966</c:v>
                </c:pt>
                <c:pt idx="445">
                  <c:v>949</c:v>
                </c:pt>
                <c:pt idx="446">
                  <c:v>1046</c:v>
                </c:pt>
                <c:pt idx="447">
                  <c:v>1011</c:v>
                </c:pt>
                <c:pt idx="448">
                  <c:v>1015</c:v>
                </c:pt>
                <c:pt idx="449">
                  <c:v>896</c:v>
                </c:pt>
                <c:pt idx="450">
                  <c:v>907</c:v>
                </c:pt>
                <c:pt idx="451">
                  <c:v>909</c:v>
                </c:pt>
                <c:pt idx="452">
                  <c:v>901</c:v>
                </c:pt>
                <c:pt idx="453">
                  <c:v>961</c:v>
                </c:pt>
                <c:pt idx="454">
                  <c:v>936</c:v>
                </c:pt>
                <c:pt idx="455">
                  <c:v>965</c:v>
                </c:pt>
                <c:pt idx="456">
                  <c:v>883</c:v>
                </c:pt>
                <c:pt idx="457">
                  <c:v>946</c:v>
                </c:pt>
                <c:pt idx="458">
                  <c:v>879</c:v>
                </c:pt>
                <c:pt idx="459">
                  <c:v>939</c:v>
                </c:pt>
                <c:pt idx="460">
                  <c:v>971</c:v>
                </c:pt>
                <c:pt idx="461">
                  <c:v>927</c:v>
                </c:pt>
                <c:pt idx="462">
                  <c:v>983</c:v>
                </c:pt>
                <c:pt idx="463">
                  <c:v>904</c:v>
                </c:pt>
                <c:pt idx="464">
                  <c:v>935</c:v>
                </c:pt>
                <c:pt idx="465">
                  <c:v>882</c:v>
                </c:pt>
                <c:pt idx="466">
                  <c:v>881</c:v>
                </c:pt>
                <c:pt idx="467">
                  <c:v>977</c:v>
                </c:pt>
                <c:pt idx="468">
                  <c:v>936</c:v>
                </c:pt>
                <c:pt idx="469">
                  <c:v>961</c:v>
                </c:pt>
                <c:pt idx="470">
                  <c:v>1000</c:v>
                </c:pt>
                <c:pt idx="471">
                  <c:v>942</c:v>
                </c:pt>
                <c:pt idx="472">
                  <c:v>873</c:v>
                </c:pt>
                <c:pt idx="473">
                  <c:v>908</c:v>
                </c:pt>
                <c:pt idx="474">
                  <c:v>899</c:v>
                </c:pt>
                <c:pt idx="475">
                  <c:v>974</c:v>
                </c:pt>
                <c:pt idx="476">
                  <c:v>884</c:v>
                </c:pt>
                <c:pt idx="477">
                  <c:v>885</c:v>
                </c:pt>
                <c:pt idx="478">
                  <c:v>911</c:v>
                </c:pt>
                <c:pt idx="479">
                  <c:v>857</c:v>
                </c:pt>
                <c:pt idx="480">
                  <c:v>898</c:v>
                </c:pt>
                <c:pt idx="481">
                  <c:v>941</c:v>
                </c:pt>
                <c:pt idx="482">
                  <c:v>909</c:v>
                </c:pt>
                <c:pt idx="483">
                  <c:v>875</c:v>
                </c:pt>
                <c:pt idx="484">
                  <c:v>815</c:v>
                </c:pt>
                <c:pt idx="485">
                  <c:v>865</c:v>
                </c:pt>
                <c:pt idx="486">
                  <c:v>878</c:v>
                </c:pt>
                <c:pt idx="487">
                  <c:v>896</c:v>
                </c:pt>
                <c:pt idx="488">
                  <c:v>898</c:v>
                </c:pt>
                <c:pt idx="489">
                  <c:v>914</c:v>
                </c:pt>
                <c:pt idx="490">
                  <c:v>957</c:v>
                </c:pt>
                <c:pt idx="491">
                  <c:v>860</c:v>
                </c:pt>
                <c:pt idx="492">
                  <c:v>909</c:v>
                </c:pt>
                <c:pt idx="493">
                  <c:v>846</c:v>
                </c:pt>
                <c:pt idx="494">
                  <c:v>866</c:v>
                </c:pt>
                <c:pt idx="495">
                  <c:v>863</c:v>
                </c:pt>
                <c:pt idx="496">
                  <c:v>882</c:v>
                </c:pt>
                <c:pt idx="497">
                  <c:v>937</c:v>
                </c:pt>
                <c:pt idx="498">
                  <c:v>891</c:v>
                </c:pt>
                <c:pt idx="499">
                  <c:v>920</c:v>
                </c:pt>
                <c:pt idx="500">
                  <c:v>918</c:v>
                </c:pt>
                <c:pt idx="501">
                  <c:v>899</c:v>
                </c:pt>
                <c:pt idx="502">
                  <c:v>883</c:v>
                </c:pt>
                <c:pt idx="503">
                  <c:v>955</c:v>
                </c:pt>
                <c:pt idx="504">
                  <c:v>938</c:v>
                </c:pt>
                <c:pt idx="505">
                  <c:v>898</c:v>
                </c:pt>
                <c:pt idx="506">
                  <c:v>872</c:v>
                </c:pt>
                <c:pt idx="507">
                  <c:v>900</c:v>
                </c:pt>
                <c:pt idx="508">
                  <c:v>894</c:v>
                </c:pt>
                <c:pt idx="509">
                  <c:v>966</c:v>
                </c:pt>
                <c:pt idx="510">
                  <c:v>896</c:v>
                </c:pt>
                <c:pt idx="511">
                  <c:v>876</c:v>
                </c:pt>
                <c:pt idx="512">
                  <c:v>889</c:v>
                </c:pt>
                <c:pt idx="513">
                  <c:v>835</c:v>
                </c:pt>
                <c:pt idx="514">
                  <c:v>912</c:v>
                </c:pt>
                <c:pt idx="515">
                  <c:v>927</c:v>
                </c:pt>
                <c:pt idx="516">
                  <c:v>924</c:v>
                </c:pt>
                <c:pt idx="517">
                  <c:v>971</c:v>
                </c:pt>
                <c:pt idx="518">
                  <c:v>917</c:v>
                </c:pt>
                <c:pt idx="519">
                  <c:v>878</c:v>
                </c:pt>
                <c:pt idx="520">
                  <c:v>864</c:v>
                </c:pt>
                <c:pt idx="521">
                  <c:v>890</c:v>
                </c:pt>
                <c:pt idx="522">
                  <c:v>916</c:v>
                </c:pt>
                <c:pt idx="523">
                  <c:v>905</c:v>
                </c:pt>
                <c:pt idx="524">
                  <c:v>884</c:v>
                </c:pt>
                <c:pt idx="525">
                  <c:v>936</c:v>
                </c:pt>
                <c:pt idx="526">
                  <c:v>933</c:v>
                </c:pt>
                <c:pt idx="527">
                  <c:v>855</c:v>
                </c:pt>
                <c:pt idx="528">
                  <c:v>956</c:v>
                </c:pt>
                <c:pt idx="529">
                  <c:v>873</c:v>
                </c:pt>
                <c:pt idx="530">
                  <c:v>907</c:v>
                </c:pt>
                <c:pt idx="531">
                  <c:v>884</c:v>
                </c:pt>
                <c:pt idx="532">
                  <c:v>930</c:v>
                </c:pt>
                <c:pt idx="533">
                  <c:v>839</c:v>
                </c:pt>
                <c:pt idx="534">
                  <c:v>893</c:v>
                </c:pt>
                <c:pt idx="535">
                  <c:v>959</c:v>
                </c:pt>
                <c:pt idx="536">
                  <c:v>892</c:v>
                </c:pt>
                <c:pt idx="537">
                  <c:v>901</c:v>
                </c:pt>
                <c:pt idx="538">
                  <c:v>925</c:v>
                </c:pt>
                <c:pt idx="539">
                  <c:v>979</c:v>
                </c:pt>
                <c:pt idx="540">
                  <c:v>910</c:v>
                </c:pt>
                <c:pt idx="541">
                  <c:v>940</c:v>
                </c:pt>
                <c:pt idx="542">
                  <c:v>954</c:v>
                </c:pt>
                <c:pt idx="543">
                  <c:v>915</c:v>
                </c:pt>
                <c:pt idx="544">
                  <c:v>894</c:v>
                </c:pt>
                <c:pt idx="545">
                  <c:v>931</c:v>
                </c:pt>
                <c:pt idx="546">
                  <c:v>890</c:v>
                </c:pt>
                <c:pt idx="547">
                  <c:v>923</c:v>
                </c:pt>
                <c:pt idx="548">
                  <c:v>894</c:v>
                </c:pt>
                <c:pt idx="549">
                  <c:v>926</c:v>
                </c:pt>
                <c:pt idx="550">
                  <c:v>938</c:v>
                </c:pt>
                <c:pt idx="551">
                  <c:v>959</c:v>
                </c:pt>
                <c:pt idx="552">
                  <c:v>969</c:v>
                </c:pt>
                <c:pt idx="553">
                  <c:v>896</c:v>
                </c:pt>
                <c:pt idx="554">
                  <c:v>970</c:v>
                </c:pt>
                <c:pt idx="555">
                  <c:v>903</c:v>
                </c:pt>
                <c:pt idx="556">
                  <c:v>914</c:v>
                </c:pt>
                <c:pt idx="557">
                  <c:v>877</c:v>
                </c:pt>
                <c:pt idx="558">
                  <c:v>991</c:v>
                </c:pt>
                <c:pt idx="559">
                  <c:v>973</c:v>
                </c:pt>
                <c:pt idx="560">
                  <c:v>940</c:v>
                </c:pt>
                <c:pt idx="561">
                  <c:v>869</c:v>
                </c:pt>
                <c:pt idx="562">
                  <c:v>850</c:v>
                </c:pt>
                <c:pt idx="563">
                  <c:v>944</c:v>
                </c:pt>
                <c:pt idx="564">
                  <c:v>934</c:v>
                </c:pt>
                <c:pt idx="565">
                  <c:v>898</c:v>
                </c:pt>
                <c:pt idx="566">
                  <c:v>949</c:v>
                </c:pt>
                <c:pt idx="567">
                  <c:v>977</c:v>
                </c:pt>
                <c:pt idx="568">
                  <c:v>844</c:v>
                </c:pt>
                <c:pt idx="569">
                  <c:v>943</c:v>
                </c:pt>
                <c:pt idx="570">
                  <c:v>991</c:v>
                </c:pt>
                <c:pt idx="571">
                  <c:v>940</c:v>
                </c:pt>
                <c:pt idx="572">
                  <c:v>903</c:v>
                </c:pt>
                <c:pt idx="573">
                  <c:v>957</c:v>
                </c:pt>
                <c:pt idx="574">
                  <c:v>937</c:v>
                </c:pt>
                <c:pt idx="575">
                  <c:v>940</c:v>
                </c:pt>
                <c:pt idx="576">
                  <c:v>938</c:v>
                </c:pt>
                <c:pt idx="577">
                  <c:v>924</c:v>
                </c:pt>
                <c:pt idx="578">
                  <c:v>911</c:v>
                </c:pt>
                <c:pt idx="579">
                  <c:v>968</c:v>
                </c:pt>
                <c:pt idx="580">
                  <c:v>984</c:v>
                </c:pt>
                <c:pt idx="581">
                  <c:v>953</c:v>
                </c:pt>
                <c:pt idx="582">
                  <c:v>968</c:v>
                </c:pt>
                <c:pt idx="583">
                  <c:v>981</c:v>
                </c:pt>
                <c:pt idx="584">
                  <c:v>950</c:v>
                </c:pt>
                <c:pt idx="585">
                  <c:v>894</c:v>
                </c:pt>
                <c:pt idx="586">
                  <c:v>952</c:v>
                </c:pt>
                <c:pt idx="587">
                  <c:v>949</c:v>
                </c:pt>
                <c:pt idx="588">
                  <c:v>879</c:v>
                </c:pt>
                <c:pt idx="589">
                  <c:v>848</c:v>
                </c:pt>
                <c:pt idx="590">
                  <c:v>909</c:v>
                </c:pt>
                <c:pt idx="591">
                  <c:v>913</c:v>
                </c:pt>
                <c:pt idx="592">
                  <c:v>924</c:v>
                </c:pt>
                <c:pt idx="593">
                  <c:v>943</c:v>
                </c:pt>
                <c:pt idx="594">
                  <c:v>907</c:v>
                </c:pt>
                <c:pt idx="595">
                  <c:v>877</c:v>
                </c:pt>
                <c:pt idx="596">
                  <c:v>898</c:v>
                </c:pt>
                <c:pt idx="597">
                  <c:v>905</c:v>
                </c:pt>
                <c:pt idx="598">
                  <c:v>957</c:v>
                </c:pt>
                <c:pt idx="599">
                  <c:v>970</c:v>
                </c:pt>
                <c:pt idx="600">
                  <c:v>930</c:v>
                </c:pt>
                <c:pt idx="601">
                  <c:v>909</c:v>
                </c:pt>
                <c:pt idx="602">
                  <c:v>907</c:v>
                </c:pt>
                <c:pt idx="603">
                  <c:v>907</c:v>
                </c:pt>
                <c:pt idx="604">
                  <c:v>903</c:v>
                </c:pt>
                <c:pt idx="605">
                  <c:v>908</c:v>
                </c:pt>
                <c:pt idx="606">
                  <c:v>903</c:v>
                </c:pt>
                <c:pt idx="607">
                  <c:v>953</c:v>
                </c:pt>
                <c:pt idx="608">
                  <c:v>888</c:v>
                </c:pt>
                <c:pt idx="609">
                  <c:v>981</c:v>
                </c:pt>
                <c:pt idx="610">
                  <c:v>897</c:v>
                </c:pt>
                <c:pt idx="611">
                  <c:v>915</c:v>
                </c:pt>
                <c:pt idx="612">
                  <c:v>881</c:v>
                </c:pt>
                <c:pt idx="613">
                  <c:v>969</c:v>
                </c:pt>
                <c:pt idx="614">
                  <c:v>883</c:v>
                </c:pt>
                <c:pt idx="615">
                  <c:v>910</c:v>
                </c:pt>
                <c:pt idx="616">
                  <c:v>923</c:v>
                </c:pt>
                <c:pt idx="617">
                  <c:v>931</c:v>
                </c:pt>
                <c:pt idx="618">
                  <c:v>932</c:v>
                </c:pt>
                <c:pt idx="619">
                  <c:v>932</c:v>
                </c:pt>
                <c:pt idx="620">
                  <c:v>987</c:v>
                </c:pt>
                <c:pt idx="621">
                  <c:v>899</c:v>
                </c:pt>
                <c:pt idx="622">
                  <c:v>917</c:v>
                </c:pt>
                <c:pt idx="623">
                  <c:v>996</c:v>
                </c:pt>
                <c:pt idx="624">
                  <c:v>913</c:v>
                </c:pt>
                <c:pt idx="625">
                  <c:v>861</c:v>
                </c:pt>
                <c:pt idx="626">
                  <c:v>885</c:v>
                </c:pt>
                <c:pt idx="627">
                  <c:v>911</c:v>
                </c:pt>
                <c:pt idx="628">
                  <c:v>954</c:v>
                </c:pt>
                <c:pt idx="629">
                  <c:v>926</c:v>
                </c:pt>
                <c:pt idx="630">
                  <c:v>972</c:v>
                </c:pt>
                <c:pt idx="631">
                  <c:v>888</c:v>
                </c:pt>
                <c:pt idx="632">
                  <c:v>919</c:v>
                </c:pt>
                <c:pt idx="633">
                  <c:v>865</c:v>
                </c:pt>
                <c:pt idx="634">
                  <c:v>905</c:v>
                </c:pt>
                <c:pt idx="635">
                  <c:v>867</c:v>
                </c:pt>
                <c:pt idx="636">
                  <c:v>933</c:v>
                </c:pt>
                <c:pt idx="637">
                  <c:v>874</c:v>
                </c:pt>
                <c:pt idx="638">
                  <c:v>872</c:v>
                </c:pt>
                <c:pt idx="639">
                  <c:v>867</c:v>
                </c:pt>
                <c:pt idx="640">
                  <c:v>910</c:v>
                </c:pt>
                <c:pt idx="641">
                  <c:v>855</c:v>
                </c:pt>
                <c:pt idx="642">
                  <c:v>870</c:v>
                </c:pt>
                <c:pt idx="643">
                  <c:v>881</c:v>
                </c:pt>
                <c:pt idx="644">
                  <c:v>906</c:v>
                </c:pt>
                <c:pt idx="645">
                  <c:v>879</c:v>
                </c:pt>
                <c:pt idx="646">
                  <c:v>860</c:v>
                </c:pt>
                <c:pt idx="647">
                  <c:v>915</c:v>
                </c:pt>
                <c:pt idx="648">
                  <c:v>880</c:v>
                </c:pt>
                <c:pt idx="649">
                  <c:v>846</c:v>
                </c:pt>
                <c:pt idx="650">
                  <c:v>838</c:v>
                </c:pt>
                <c:pt idx="651">
                  <c:v>842</c:v>
                </c:pt>
                <c:pt idx="652">
                  <c:v>813</c:v>
                </c:pt>
                <c:pt idx="653">
                  <c:v>856</c:v>
                </c:pt>
                <c:pt idx="654">
                  <c:v>864</c:v>
                </c:pt>
                <c:pt idx="655">
                  <c:v>873</c:v>
                </c:pt>
                <c:pt idx="656">
                  <c:v>848</c:v>
                </c:pt>
                <c:pt idx="657">
                  <c:v>809</c:v>
                </c:pt>
                <c:pt idx="658">
                  <c:v>836</c:v>
                </c:pt>
                <c:pt idx="659">
                  <c:v>816</c:v>
                </c:pt>
                <c:pt idx="660">
                  <c:v>847</c:v>
                </c:pt>
                <c:pt idx="661">
                  <c:v>771</c:v>
                </c:pt>
                <c:pt idx="662">
                  <c:v>825</c:v>
                </c:pt>
                <c:pt idx="663">
                  <c:v>837</c:v>
                </c:pt>
                <c:pt idx="664">
                  <c:v>778</c:v>
                </c:pt>
                <c:pt idx="665">
                  <c:v>840</c:v>
                </c:pt>
                <c:pt idx="666">
                  <c:v>737</c:v>
                </c:pt>
                <c:pt idx="667">
                  <c:v>813</c:v>
                </c:pt>
                <c:pt idx="668">
                  <c:v>757</c:v>
                </c:pt>
                <c:pt idx="669">
                  <c:v>742</c:v>
                </c:pt>
                <c:pt idx="670">
                  <c:v>776</c:v>
                </c:pt>
                <c:pt idx="671">
                  <c:v>782</c:v>
                </c:pt>
                <c:pt idx="672">
                  <c:v>692</c:v>
                </c:pt>
                <c:pt idx="673">
                  <c:v>645</c:v>
                </c:pt>
                <c:pt idx="674">
                  <c:v>692</c:v>
                </c:pt>
                <c:pt idx="675">
                  <c:v>734</c:v>
                </c:pt>
                <c:pt idx="676">
                  <c:v>737</c:v>
                </c:pt>
                <c:pt idx="677">
                  <c:v>751</c:v>
                </c:pt>
                <c:pt idx="678">
                  <c:v>681</c:v>
                </c:pt>
                <c:pt idx="679">
                  <c:v>670</c:v>
                </c:pt>
                <c:pt idx="680">
                  <c:v>695</c:v>
                </c:pt>
                <c:pt idx="681">
                  <c:v>733</c:v>
                </c:pt>
                <c:pt idx="682">
                  <c:v>635</c:v>
                </c:pt>
                <c:pt idx="683">
                  <c:v>697</c:v>
                </c:pt>
                <c:pt idx="684">
                  <c:v>708</c:v>
                </c:pt>
                <c:pt idx="685">
                  <c:v>761</c:v>
                </c:pt>
                <c:pt idx="686">
                  <c:v>732</c:v>
                </c:pt>
                <c:pt idx="687">
                  <c:v>763</c:v>
                </c:pt>
                <c:pt idx="688">
                  <c:v>750</c:v>
                </c:pt>
                <c:pt idx="689">
                  <c:v>690</c:v>
                </c:pt>
                <c:pt idx="690">
                  <c:v>769</c:v>
                </c:pt>
                <c:pt idx="691">
                  <c:v>776</c:v>
                </c:pt>
                <c:pt idx="692">
                  <c:v>756</c:v>
                </c:pt>
                <c:pt idx="693">
                  <c:v>765</c:v>
                </c:pt>
                <c:pt idx="694">
                  <c:v>730</c:v>
                </c:pt>
                <c:pt idx="695">
                  <c:v>767</c:v>
                </c:pt>
                <c:pt idx="696">
                  <c:v>666</c:v>
                </c:pt>
                <c:pt idx="697">
                  <c:v>738</c:v>
                </c:pt>
                <c:pt idx="698">
                  <c:v>755</c:v>
                </c:pt>
                <c:pt idx="699">
                  <c:v>759</c:v>
                </c:pt>
                <c:pt idx="700">
                  <c:v>771</c:v>
                </c:pt>
                <c:pt idx="701">
                  <c:v>800</c:v>
                </c:pt>
                <c:pt idx="702">
                  <c:v>709</c:v>
                </c:pt>
                <c:pt idx="703">
                  <c:v>702</c:v>
                </c:pt>
                <c:pt idx="704">
                  <c:v>745</c:v>
                </c:pt>
                <c:pt idx="705">
                  <c:v>745</c:v>
                </c:pt>
                <c:pt idx="706">
                  <c:v>736</c:v>
                </c:pt>
                <c:pt idx="707">
                  <c:v>737</c:v>
                </c:pt>
                <c:pt idx="708">
                  <c:v>689</c:v>
                </c:pt>
                <c:pt idx="709">
                  <c:v>747</c:v>
                </c:pt>
                <c:pt idx="710">
                  <c:v>713</c:v>
                </c:pt>
                <c:pt idx="711">
                  <c:v>714</c:v>
                </c:pt>
                <c:pt idx="712">
                  <c:v>744</c:v>
                </c:pt>
                <c:pt idx="713">
                  <c:v>754</c:v>
                </c:pt>
                <c:pt idx="714">
                  <c:v>819</c:v>
                </c:pt>
                <c:pt idx="715">
                  <c:v>780</c:v>
                </c:pt>
                <c:pt idx="716">
                  <c:v>780</c:v>
                </c:pt>
                <c:pt idx="717">
                  <c:v>754</c:v>
                </c:pt>
                <c:pt idx="718">
                  <c:v>719</c:v>
                </c:pt>
                <c:pt idx="719">
                  <c:v>756</c:v>
                </c:pt>
                <c:pt idx="720">
                  <c:v>747</c:v>
                </c:pt>
                <c:pt idx="721">
                  <c:v>816</c:v>
                </c:pt>
                <c:pt idx="722">
                  <c:v>722</c:v>
                </c:pt>
                <c:pt idx="723">
                  <c:v>672</c:v>
                </c:pt>
                <c:pt idx="724">
                  <c:v>690</c:v>
                </c:pt>
                <c:pt idx="725">
                  <c:v>673</c:v>
                </c:pt>
                <c:pt idx="726">
                  <c:v>721</c:v>
                </c:pt>
                <c:pt idx="727">
                  <c:v>703</c:v>
                </c:pt>
                <c:pt idx="728">
                  <c:v>799</c:v>
                </c:pt>
                <c:pt idx="729">
                  <c:v>706</c:v>
                </c:pt>
                <c:pt idx="730">
                  <c:v>712</c:v>
                </c:pt>
                <c:pt idx="731">
                  <c:v>713</c:v>
                </c:pt>
                <c:pt idx="732">
                  <c:v>695</c:v>
                </c:pt>
                <c:pt idx="733">
                  <c:v>789</c:v>
                </c:pt>
                <c:pt idx="734">
                  <c:v>696</c:v>
                </c:pt>
                <c:pt idx="735">
                  <c:v>721</c:v>
                </c:pt>
                <c:pt idx="736">
                  <c:v>751</c:v>
                </c:pt>
                <c:pt idx="737">
                  <c:v>769</c:v>
                </c:pt>
                <c:pt idx="738">
                  <c:v>710</c:v>
                </c:pt>
                <c:pt idx="739">
                  <c:v>772</c:v>
                </c:pt>
                <c:pt idx="740">
                  <c:v>748</c:v>
                </c:pt>
                <c:pt idx="741">
                  <c:v>735</c:v>
                </c:pt>
                <c:pt idx="742">
                  <c:v>756</c:v>
                </c:pt>
                <c:pt idx="743">
                  <c:v>732</c:v>
                </c:pt>
                <c:pt idx="744">
                  <c:v>712</c:v>
                </c:pt>
                <c:pt idx="745">
                  <c:v>676</c:v>
                </c:pt>
                <c:pt idx="746">
                  <c:v>718</c:v>
                </c:pt>
                <c:pt idx="747">
                  <c:v>745</c:v>
                </c:pt>
                <c:pt idx="748">
                  <c:v>687</c:v>
                </c:pt>
                <c:pt idx="749">
                  <c:v>695</c:v>
                </c:pt>
                <c:pt idx="750">
                  <c:v>698</c:v>
                </c:pt>
                <c:pt idx="751">
                  <c:v>696</c:v>
                </c:pt>
                <c:pt idx="752">
                  <c:v>681</c:v>
                </c:pt>
                <c:pt idx="753">
                  <c:v>749</c:v>
                </c:pt>
                <c:pt idx="754">
                  <c:v>724</c:v>
                </c:pt>
                <c:pt idx="755">
                  <c:v>683</c:v>
                </c:pt>
                <c:pt idx="756">
                  <c:v>737</c:v>
                </c:pt>
                <c:pt idx="757">
                  <c:v>710</c:v>
                </c:pt>
                <c:pt idx="758">
                  <c:v>737</c:v>
                </c:pt>
                <c:pt idx="759">
                  <c:v>695</c:v>
                </c:pt>
                <c:pt idx="760">
                  <c:v>708</c:v>
                </c:pt>
                <c:pt idx="761">
                  <c:v>721</c:v>
                </c:pt>
                <c:pt idx="762">
                  <c:v>729</c:v>
                </c:pt>
                <c:pt idx="763">
                  <c:v>719</c:v>
                </c:pt>
                <c:pt idx="764">
                  <c:v>699</c:v>
                </c:pt>
                <c:pt idx="765">
                  <c:v>714</c:v>
                </c:pt>
                <c:pt idx="766">
                  <c:v>753</c:v>
                </c:pt>
                <c:pt idx="767">
                  <c:v>696</c:v>
                </c:pt>
                <c:pt idx="768">
                  <c:v>749</c:v>
                </c:pt>
                <c:pt idx="769">
                  <c:v>700</c:v>
                </c:pt>
                <c:pt idx="770">
                  <c:v>692</c:v>
                </c:pt>
                <c:pt idx="771">
                  <c:v>730</c:v>
                </c:pt>
                <c:pt idx="772">
                  <c:v>715</c:v>
                </c:pt>
                <c:pt idx="773">
                  <c:v>676</c:v>
                </c:pt>
                <c:pt idx="774">
                  <c:v>684</c:v>
                </c:pt>
                <c:pt idx="775">
                  <c:v>683</c:v>
                </c:pt>
                <c:pt idx="776">
                  <c:v>736</c:v>
                </c:pt>
                <c:pt idx="777">
                  <c:v>687</c:v>
                </c:pt>
                <c:pt idx="778">
                  <c:v>686</c:v>
                </c:pt>
                <c:pt idx="779">
                  <c:v>677</c:v>
                </c:pt>
                <c:pt idx="780">
                  <c:v>702</c:v>
                </c:pt>
                <c:pt idx="781">
                  <c:v>654</c:v>
                </c:pt>
                <c:pt idx="782">
                  <c:v>693</c:v>
                </c:pt>
                <c:pt idx="783">
                  <c:v>687</c:v>
                </c:pt>
                <c:pt idx="784">
                  <c:v>694</c:v>
                </c:pt>
                <c:pt idx="785">
                  <c:v>700</c:v>
                </c:pt>
                <c:pt idx="786">
                  <c:v>672</c:v>
                </c:pt>
                <c:pt idx="787">
                  <c:v>696</c:v>
                </c:pt>
                <c:pt idx="788">
                  <c:v>705</c:v>
                </c:pt>
                <c:pt idx="789">
                  <c:v>675</c:v>
                </c:pt>
                <c:pt idx="790">
                  <c:v>713</c:v>
                </c:pt>
                <c:pt idx="791">
                  <c:v>639</c:v>
                </c:pt>
                <c:pt idx="792">
                  <c:v>643</c:v>
                </c:pt>
                <c:pt idx="793">
                  <c:v>629</c:v>
                </c:pt>
                <c:pt idx="794">
                  <c:v>638</c:v>
                </c:pt>
                <c:pt idx="795">
                  <c:v>660</c:v>
                </c:pt>
                <c:pt idx="796">
                  <c:v>691</c:v>
                </c:pt>
                <c:pt idx="797">
                  <c:v>644</c:v>
                </c:pt>
                <c:pt idx="798">
                  <c:v>673</c:v>
                </c:pt>
                <c:pt idx="799">
                  <c:v>663</c:v>
                </c:pt>
                <c:pt idx="800">
                  <c:v>682</c:v>
                </c:pt>
                <c:pt idx="801">
                  <c:v>665</c:v>
                </c:pt>
                <c:pt idx="802">
                  <c:v>620</c:v>
                </c:pt>
                <c:pt idx="803">
                  <c:v>666</c:v>
                </c:pt>
                <c:pt idx="804">
                  <c:v>686</c:v>
                </c:pt>
                <c:pt idx="805">
                  <c:v>714</c:v>
                </c:pt>
                <c:pt idx="806">
                  <c:v>623</c:v>
                </c:pt>
                <c:pt idx="807">
                  <c:v>688</c:v>
                </c:pt>
                <c:pt idx="808">
                  <c:v>647</c:v>
                </c:pt>
                <c:pt idx="809">
                  <c:v>630</c:v>
                </c:pt>
                <c:pt idx="810">
                  <c:v>687</c:v>
                </c:pt>
                <c:pt idx="811">
                  <c:v>642</c:v>
                </c:pt>
                <c:pt idx="812">
                  <c:v>677</c:v>
                </c:pt>
                <c:pt idx="813">
                  <c:v>655</c:v>
                </c:pt>
                <c:pt idx="814">
                  <c:v>630</c:v>
                </c:pt>
                <c:pt idx="815">
                  <c:v>634</c:v>
                </c:pt>
                <c:pt idx="816">
                  <c:v>641</c:v>
                </c:pt>
                <c:pt idx="817">
                  <c:v>661</c:v>
                </c:pt>
                <c:pt idx="818">
                  <c:v>657</c:v>
                </c:pt>
                <c:pt idx="819">
                  <c:v>638</c:v>
                </c:pt>
                <c:pt idx="820">
                  <c:v>667</c:v>
                </c:pt>
                <c:pt idx="821">
                  <c:v>652</c:v>
                </c:pt>
                <c:pt idx="822">
                  <c:v>684</c:v>
                </c:pt>
                <c:pt idx="823">
                  <c:v>690</c:v>
                </c:pt>
                <c:pt idx="824">
                  <c:v>678</c:v>
                </c:pt>
                <c:pt idx="825">
                  <c:v>662</c:v>
                </c:pt>
                <c:pt idx="826">
                  <c:v>703</c:v>
                </c:pt>
                <c:pt idx="827">
                  <c:v>676</c:v>
                </c:pt>
                <c:pt idx="828">
                  <c:v>665</c:v>
                </c:pt>
                <c:pt idx="829">
                  <c:v>694</c:v>
                </c:pt>
                <c:pt idx="830">
                  <c:v>639</c:v>
                </c:pt>
                <c:pt idx="831">
                  <c:v>657</c:v>
                </c:pt>
                <c:pt idx="832">
                  <c:v>627</c:v>
                </c:pt>
                <c:pt idx="833">
                  <c:v>700</c:v>
                </c:pt>
                <c:pt idx="834">
                  <c:v>635</c:v>
                </c:pt>
                <c:pt idx="835">
                  <c:v>665</c:v>
                </c:pt>
                <c:pt idx="836">
                  <c:v>657</c:v>
                </c:pt>
                <c:pt idx="837">
                  <c:v>686</c:v>
                </c:pt>
                <c:pt idx="838">
                  <c:v>737</c:v>
                </c:pt>
                <c:pt idx="839">
                  <c:v>690</c:v>
                </c:pt>
                <c:pt idx="840">
                  <c:v>702</c:v>
                </c:pt>
                <c:pt idx="841">
                  <c:v>668</c:v>
                </c:pt>
                <c:pt idx="842">
                  <c:v>680</c:v>
                </c:pt>
                <c:pt idx="843">
                  <c:v>652</c:v>
                </c:pt>
                <c:pt idx="844">
                  <c:v>659</c:v>
                </c:pt>
                <c:pt idx="845">
                  <c:v>653</c:v>
                </c:pt>
                <c:pt idx="846">
                  <c:v>660</c:v>
                </c:pt>
                <c:pt idx="847">
                  <c:v>688</c:v>
                </c:pt>
                <c:pt idx="848">
                  <c:v>682</c:v>
                </c:pt>
                <c:pt idx="849">
                  <c:v>692</c:v>
                </c:pt>
                <c:pt idx="850">
                  <c:v>625</c:v>
                </c:pt>
                <c:pt idx="851">
                  <c:v>693</c:v>
                </c:pt>
                <c:pt idx="852">
                  <c:v>627</c:v>
                </c:pt>
                <c:pt idx="853">
                  <c:v>661</c:v>
                </c:pt>
                <c:pt idx="854">
                  <c:v>673</c:v>
                </c:pt>
                <c:pt idx="855">
                  <c:v>625</c:v>
                </c:pt>
                <c:pt idx="856">
                  <c:v>637</c:v>
                </c:pt>
                <c:pt idx="857">
                  <c:v>625</c:v>
                </c:pt>
                <c:pt idx="858">
                  <c:v>647</c:v>
                </c:pt>
                <c:pt idx="859">
                  <c:v>644</c:v>
                </c:pt>
                <c:pt idx="860">
                  <c:v>710</c:v>
                </c:pt>
                <c:pt idx="861">
                  <c:v>652</c:v>
                </c:pt>
                <c:pt idx="862">
                  <c:v>648</c:v>
                </c:pt>
                <c:pt idx="863">
                  <c:v>629</c:v>
                </c:pt>
                <c:pt idx="864">
                  <c:v>622</c:v>
                </c:pt>
                <c:pt idx="865">
                  <c:v>620</c:v>
                </c:pt>
                <c:pt idx="866">
                  <c:v>617</c:v>
                </c:pt>
                <c:pt idx="867">
                  <c:v>624</c:v>
                </c:pt>
                <c:pt idx="868">
                  <c:v>662</c:v>
                </c:pt>
                <c:pt idx="869">
                  <c:v>588</c:v>
                </c:pt>
                <c:pt idx="870">
                  <c:v>650</c:v>
                </c:pt>
                <c:pt idx="871">
                  <c:v>656</c:v>
                </c:pt>
                <c:pt idx="872">
                  <c:v>698</c:v>
                </c:pt>
                <c:pt idx="873">
                  <c:v>660</c:v>
                </c:pt>
                <c:pt idx="874">
                  <c:v>619</c:v>
                </c:pt>
                <c:pt idx="875">
                  <c:v>641</c:v>
                </c:pt>
                <c:pt idx="876">
                  <c:v>657</c:v>
                </c:pt>
                <c:pt idx="877">
                  <c:v>653</c:v>
                </c:pt>
                <c:pt idx="878">
                  <c:v>642</c:v>
                </c:pt>
                <c:pt idx="879">
                  <c:v>660</c:v>
                </c:pt>
                <c:pt idx="880">
                  <c:v>670</c:v>
                </c:pt>
                <c:pt idx="881">
                  <c:v>673</c:v>
                </c:pt>
                <c:pt idx="882">
                  <c:v>672</c:v>
                </c:pt>
                <c:pt idx="883">
                  <c:v>664</c:v>
                </c:pt>
                <c:pt idx="884">
                  <c:v>663</c:v>
                </c:pt>
                <c:pt idx="885">
                  <c:v>680</c:v>
                </c:pt>
                <c:pt idx="886">
                  <c:v>623</c:v>
                </c:pt>
                <c:pt idx="887">
                  <c:v>636</c:v>
                </c:pt>
                <c:pt idx="888">
                  <c:v>675</c:v>
                </c:pt>
                <c:pt idx="889">
                  <c:v>669</c:v>
                </c:pt>
                <c:pt idx="890">
                  <c:v>667</c:v>
                </c:pt>
                <c:pt idx="891">
                  <c:v>657</c:v>
                </c:pt>
                <c:pt idx="892">
                  <c:v>621</c:v>
                </c:pt>
                <c:pt idx="893">
                  <c:v>679</c:v>
                </c:pt>
                <c:pt idx="894">
                  <c:v>650</c:v>
                </c:pt>
                <c:pt idx="895">
                  <c:v>656</c:v>
                </c:pt>
                <c:pt idx="896">
                  <c:v>633</c:v>
                </c:pt>
                <c:pt idx="897">
                  <c:v>667</c:v>
                </c:pt>
                <c:pt idx="898">
                  <c:v>636</c:v>
                </c:pt>
                <c:pt idx="899">
                  <c:v>605</c:v>
                </c:pt>
                <c:pt idx="900">
                  <c:v>620</c:v>
                </c:pt>
                <c:pt idx="901">
                  <c:v>649</c:v>
                </c:pt>
                <c:pt idx="902">
                  <c:v>673</c:v>
                </c:pt>
                <c:pt idx="903">
                  <c:v>666</c:v>
                </c:pt>
                <c:pt idx="904">
                  <c:v>631</c:v>
                </c:pt>
                <c:pt idx="905">
                  <c:v>691</c:v>
                </c:pt>
                <c:pt idx="906">
                  <c:v>620</c:v>
                </c:pt>
                <c:pt idx="907">
                  <c:v>641</c:v>
                </c:pt>
                <c:pt idx="908">
                  <c:v>635</c:v>
                </c:pt>
                <c:pt idx="909">
                  <c:v>638</c:v>
                </c:pt>
                <c:pt idx="910">
                  <c:v>680</c:v>
                </c:pt>
                <c:pt idx="911">
                  <c:v>637</c:v>
                </c:pt>
                <c:pt idx="912">
                  <c:v>628</c:v>
                </c:pt>
                <c:pt idx="913">
                  <c:v>560</c:v>
                </c:pt>
                <c:pt idx="914">
                  <c:v>632</c:v>
                </c:pt>
                <c:pt idx="915">
                  <c:v>702</c:v>
                </c:pt>
                <c:pt idx="916">
                  <c:v>642</c:v>
                </c:pt>
                <c:pt idx="917">
                  <c:v>656</c:v>
                </c:pt>
                <c:pt idx="918">
                  <c:v>624</c:v>
                </c:pt>
                <c:pt idx="919">
                  <c:v>662</c:v>
                </c:pt>
                <c:pt idx="920">
                  <c:v>629</c:v>
                </c:pt>
                <c:pt idx="921">
                  <c:v>645</c:v>
                </c:pt>
                <c:pt idx="922">
                  <c:v>696</c:v>
                </c:pt>
                <c:pt idx="923">
                  <c:v>681</c:v>
                </c:pt>
                <c:pt idx="924">
                  <c:v>656</c:v>
                </c:pt>
                <c:pt idx="925">
                  <c:v>614</c:v>
                </c:pt>
                <c:pt idx="926">
                  <c:v>644</c:v>
                </c:pt>
                <c:pt idx="927">
                  <c:v>690</c:v>
                </c:pt>
                <c:pt idx="928">
                  <c:v>670</c:v>
                </c:pt>
                <c:pt idx="929">
                  <c:v>609</c:v>
                </c:pt>
                <c:pt idx="930">
                  <c:v>636</c:v>
                </c:pt>
                <c:pt idx="931">
                  <c:v>659</c:v>
                </c:pt>
                <c:pt idx="932">
                  <c:v>654</c:v>
                </c:pt>
                <c:pt idx="933">
                  <c:v>654</c:v>
                </c:pt>
                <c:pt idx="934">
                  <c:v>651</c:v>
                </c:pt>
                <c:pt idx="935">
                  <c:v>663</c:v>
                </c:pt>
                <c:pt idx="936">
                  <c:v>598</c:v>
                </c:pt>
                <c:pt idx="937">
                  <c:v>672</c:v>
                </c:pt>
                <c:pt idx="938">
                  <c:v>642</c:v>
                </c:pt>
                <c:pt idx="939">
                  <c:v>615</c:v>
                </c:pt>
                <c:pt idx="940">
                  <c:v>660</c:v>
                </c:pt>
                <c:pt idx="941">
                  <c:v>609</c:v>
                </c:pt>
                <c:pt idx="942">
                  <c:v>613</c:v>
                </c:pt>
                <c:pt idx="943">
                  <c:v>705</c:v>
                </c:pt>
                <c:pt idx="944">
                  <c:v>688</c:v>
                </c:pt>
                <c:pt idx="945">
                  <c:v>651</c:v>
                </c:pt>
                <c:pt idx="946">
                  <c:v>634</c:v>
                </c:pt>
                <c:pt idx="947">
                  <c:v>649</c:v>
                </c:pt>
                <c:pt idx="948">
                  <c:v>648</c:v>
                </c:pt>
                <c:pt idx="949">
                  <c:v>642</c:v>
                </c:pt>
                <c:pt idx="950">
                  <c:v>633</c:v>
                </c:pt>
                <c:pt idx="951">
                  <c:v>651</c:v>
                </c:pt>
                <c:pt idx="952">
                  <c:v>634</c:v>
                </c:pt>
                <c:pt idx="953">
                  <c:v>658</c:v>
                </c:pt>
                <c:pt idx="954">
                  <c:v>672</c:v>
                </c:pt>
                <c:pt idx="955">
                  <c:v>630</c:v>
                </c:pt>
                <c:pt idx="956">
                  <c:v>659</c:v>
                </c:pt>
                <c:pt idx="957">
                  <c:v>643</c:v>
                </c:pt>
                <c:pt idx="958">
                  <c:v>650</c:v>
                </c:pt>
                <c:pt idx="959">
                  <c:v>639</c:v>
                </c:pt>
                <c:pt idx="960">
                  <c:v>677</c:v>
                </c:pt>
                <c:pt idx="961">
                  <c:v>680</c:v>
                </c:pt>
                <c:pt idx="962">
                  <c:v>649</c:v>
                </c:pt>
                <c:pt idx="963">
                  <c:v>709</c:v>
                </c:pt>
                <c:pt idx="964">
                  <c:v>727</c:v>
                </c:pt>
                <c:pt idx="965">
                  <c:v>667</c:v>
                </c:pt>
                <c:pt idx="966">
                  <c:v>652</c:v>
                </c:pt>
                <c:pt idx="967">
                  <c:v>652</c:v>
                </c:pt>
                <c:pt idx="968">
                  <c:v>644</c:v>
                </c:pt>
                <c:pt idx="969">
                  <c:v>658</c:v>
                </c:pt>
                <c:pt idx="970">
                  <c:v>656</c:v>
                </c:pt>
                <c:pt idx="971">
                  <c:v>679</c:v>
                </c:pt>
                <c:pt idx="972">
                  <c:v>675</c:v>
                </c:pt>
                <c:pt idx="973">
                  <c:v>655</c:v>
                </c:pt>
                <c:pt idx="974">
                  <c:v>630</c:v>
                </c:pt>
                <c:pt idx="975">
                  <c:v>672</c:v>
                </c:pt>
                <c:pt idx="976">
                  <c:v>669</c:v>
                </c:pt>
                <c:pt idx="977">
                  <c:v>675</c:v>
                </c:pt>
                <c:pt idx="978">
                  <c:v>606</c:v>
                </c:pt>
                <c:pt idx="979">
                  <c:v>638</c:v>
                </c:pt>
                <c:pt idx="980">
                  <c:v>632</c:v>
                </c:pt>
                <c:pt idx="981">
                  <c:v>690</c:v>
                </c:pt>
                <c:pt idx="982">
                  <c:v>630</c:v>
                </c:pt>
                <c:pt idx="983">
                  <c:v>695</c:v>
                </c:pt>
                <c:pt idx="984">
                  <c:v>663</c:v>
                </c:pt>
                <c:pt idx="985">
                  <c:v>627</c:v>
                </c:pt>
                <c:pt idx="986">
                  <c:v>676</c:v>
                </c:pt>
                <c:pt idx="987">
                  <c:v>629</c:v>
                </c:pt>
                <c:pt idx="988">
                  <c:v>703</c:v>
                </c:pt>
                <c:pt idx="989">
                  <c:v>609</c:v>
                </c:pt>
                <c:pt idx="990">
                  <c:v>642</c:v>
                </c:pt>
                <c:pt idx="991">
                  <c:v>663</c:v>
                </c:pt>
                <c:pt idx="992">
                  <c:v>653</c:v>
                </c:pt>
                <c:pt idx="993">
                  <c:v>671</c:v>
                </c:pt>
                <c:pt idx="994">
                  <c:v>662</c:v>
                </c:pt>
                <c:pt idx="995">
                  <c:v>649</c:v>
                </c:pt>
                <c:pt idx="996">
                  <c:v>632</c:v>
                </c:pt>
                <c:pt idx="997">
                  <c:v>702</c:v>
                </c:pt>
                <c:pt idx="998">
                  <c:v>631</c:v>
                </c:pt>
                <c:pt idx="999">
                  <c:v>694</c:v>
                </c:pt>
                <c:pt idx="1000">
                  <c:v>699</c:v>
                </c:pt>
                <c:pt idx="1001">
                  <c:v>713</c:v>
                </c:pt>
                <c:pt idx="1002">
                  <c:v>653</c:v>
                </c:pt>
                <c:pt idx="1003">
                  <c:v>662</c:v>
                </c:pt>
                <c:pt idx="1004">
                  <c:v>638</c:v>
                </c:pt>
                <c:pt idx="1005">
                  <c:v>609</c:v>
                </c:pt>
                <c:pt idx="1006">
                  <c:v>664</c:v>
                </c:pt>
                <c:pt idx="1007">
                  <c:v>673</c:v>
                </c:pt>
                <c:pt idx="1008">
                  <c:v>631</c:v>
                </c:pt>
                <c:pt idx="1009">
                  <c:v>630</c:v>
                </c:pt>
                <c:pt idx="1010">
                  <c:v>607</c:v>
                </c:pt>
                <c:pt idx="1011">
                  <c:v>592</c:v>
                </c:pt>
                <c:pt idx="1012">
                  <c:v>612</c:v>
                </c:pt>
                <c:pt idx="1013">
                  <c:v>642</c:v>
                </c:pt>
                <c:pt idx="1014">
                  <c:v>693</c:v>
                </c:pt>
                <c:pt idx="1015">
                  <c:v>670</c:v>
                </c:pt>
                <c:pt idx="1016">
                  <c:v>653</c:v>
                </c:pt>
                <c:pt idx="1017">
                  <c:v>630</c:v>
                </c:pt>
                <c:pt idx="1018">
                  <c:v>621</c:v>
                </c:pt>
                <c:pt idx="1019">
                  <c:v>640</c:v>
                </c:pt>
                <c:pt idx="1020">
                  <c:v>639</c:v>
                </c:pt>
                <c:pt idx="1021">
                  <c:v>590</c:v>
                </c:pt>
                <c:pt idx="1022">
                  <c:v>637</c:v>
                </c:pt>
                <c:pt idx="1023">
                  <c:v>628</c:v>
                </c:pt>
                <c:pt idx="1024">
                  <c:v>655</c:v>
                </c:pt>
                <c:pt idx="1025">
                  <c:v>575</c:v>
                </c:pt>
                <c:pt idx="1026">
                  <c:v>636</c:v>
                </c:pt>
                <c:pt idx="1027">
                  <c:v>604</c:v>
                </c:pt>
                <c:pt idx="1028">
                  <c:v>634</c:v>
                </c:pt>
                <c:pt idx="1029">
                  <c:v>598</c:v>
                </c:pt>
                <c:pt idx="1030">
                  <c:v>643</c:v>
                </c:pt>
                <c:pt idx="1031">
                  <c:v>628</c:v>
                </c:pt>
                <c:pt idx="1032">
                  <c:v>628</c:v>
                </c:pt>
                <c:pt idx="1033">
                  <c:v>606</c:v>
                </c:pt>
                <c:pt idx="1034">
                  <c:v>604</c:v>
                </c:pt>
                <c:pt idx="1035">
                  <c:v>535</c:v>
                </c:pt>
                <c:pt idx="1036">
                  <c:v>581</c:v>
                </c:pt>
                <c:pt idx="1037">
                  <c:v>498</c:v>
                </c:pt>
                <c:pt idx="1038">
                  <c:v>523</c:v>
                </c:pt>
                <c:pt idx="1039">
                  <c:v>553</c:v>
                </c:pt>
                <c:pt idx="1040">
                  <c:v>532</c:v>
                </c:pt>
                <c:pt idx="1041">
                  <c:v>595</c:v>
                </c:pt>
                <c:pt idx="1042">
                  <c:v>552</c:v>
                </c:pt>
                <c:pt idx="1043">
                  <c:v>540</c:v>
                </c:pt>
                <c:pt idx="1044">
                  <c:v>517</c:v>
                </c:pt>
                <c:pt idx="1045">
                  <c:v>548</c:v>
                </c:pt>
                <c:pt idx="1046">
                  <c:v>521</c:v>
                </c:pt>
                <c:pt idx="1047">
                  <c:v>520</c:v>
                </c:pt>
                <c:pt idx="1048">
                  <c:v>576</c:v>
                </c:pt>
                <c:pt idx="1049">
                  <c:v>580</c:v>
                </c:pt>
                <c:pt idx="1050">
                  <c:v>566</c:v>
                </c:pt>
                <c:pt idx="1051">
                  <c:v>534</c:v>
                </c:pt>
                <c:pt idx="1052">
                  <c:v>531</c:v>
                </c:pt>
                <c:pt idx="1053">
                  <c:v>558</c:v>
                </c:pt>
                <c:pt idx="1054">
                  <c:v>567</c:v>
                </c:pt>
                <c:pt idx="1055">
                  <c:v>545</c:v>
                </c:pt>
                <c:pt idx="1056">
                  <c:v>552</c:v>
                </c:pt>
                <c:pt idx="1057">
                  <c:v>586</c:v>
                </c:pt>
                <c:pt idx="1058">
                  <c:v>530</c:v>
                </c:pt>
                <c:pt idx="1059">
                  <c:v>570</c:v>
                </c:pt>
                <c:pt idx="1060">
                  <c:v>576</c:v>
                </c:pt>
                <c:pt idx="1061">
                  <c:v>622</c:v>
                </c:pt>
                <c:pt idx="1062">
                  <c:v>534</c:v>
                </c:pt>
                <c:pt idx="1063">
                  <c:v>620</c:v>
                </c:pt>
                <c:pt idx="1064">
                  <c:v>563</c:v>
                </c:pt>
                <c:pt idx="1065">
                  <c:v>568</c:v>
                </c:pt>
                <c:pt idx="1066">
                  <c:v>593</c:v>
                </c:pt>
                <c:pt idx="1067">
                  <c:v>590</c:v>
                </c:pt>
                <c:pt idx="1068">
                  <c:v>547</c:v>
                </c:pt>
                <c:pt idx="1069">
                  <c:v>584</c:v>
                </c:pt>
                <c:pt idx="1070">
                  <c:v>558</c:v>
                </c:pt>
                <c:pt idx="1071">
                  <c:v>577</c:v>
                </c:pt>
                <c:pt idx="1072">
                  <c:v>565</c:v>
                </c:pt>
                <c:pt idx="1073">
                  <c:v>587</c:v>
                </c:pt>
                <c:pt idx="1074">
                  <c:v>576</c:v>
                </c:pt>
                <c:pt idx="1075">
                  <c:v>597</c:v>
                </c:pt>
                <c:pt idx="1076">
                  <c:v>589</c:v>
                </c:pt>
                <c:pt idx="1077">
                  <c:v>570</c:v>
                </c:pt>
                <c:pt idx="1078">
                  <c:v>631</c:v>
                </c:pt>
                <c:pt idx="1079">
                  <c:v>593</c:v>
                </c:pt>
                <c:pt idx="1080">
                  <c:v>598</c:v>
                </c:pt>
                <c:pt idx="1081">
                  <c:v>627</c:v>
                </c:pt>
                <c:pt idx="1082">
                  <c:v>601</c:v>
                </c:pt>
                <c:pt idx="1083">
                  <c:v>576</c:v>
                </c:pt>
                <c:pt idx="1084">
                  <c:v>619</c:v>
                </c:pt>
                <c:pt idx="1085">
                  <c:v>668</c:v>
                </c:pt>
                <c:pt idx="1086">
                  <c:v>553</c:v>
                </c:pt>
                <c:pt idx="1087">
                  <c:v>539</c:v>
                </c:pt>
                <c:pt idx="1088">
                  <c:v>544</c:v>
                </c:pt>
                <c:pt idx="1089">
                  <c:v>567</c:v>
                </c:pt>
                <c:pt idx="1090">
                  <c:v>525</c:v>
                </c:pt>
                <c:pt idx="1091">
                  <c:v>599</c:v>
                </c:pt>
                <c:pt idx="1092">
                  <c:v>603</c:v>
                </c:pt>
                <c:pt idx="1093">
                  <c:v>565</c:v>
                </c:pt>
                <c:pt idx="1094">
                  <c:v>599</c:v>
                </c:pt>
                <c:pt idx="1095">
                  <c:v>643</c:v>
                </c:pt>
                <c:pt idx="1096">
                  <c:v>614</c:v>
                </c:pt>
                <c:pt idx="1097">
                  <c:v>589</c:v>
                </c:pt>
                <c:pt idx="1098">
                  <c:v>617</c:v>
                </c:pt>
                <c:pt idx="1099">
                  <c:v>588</c:v>
                </c:pt>
                <c:pt idx="1100">
                  <c:v>587</c:v>
                </c:pt>
                <c:pt idx="1101">
                  <c:v>591</c:v>
                </c:pt>
                <c:pt idx="1102">
                  <c:v>577</c:v>
                </c:pt>
                <c:pt idx="1103">
                  <c:v>588</c:v>
                </c:pt>
                <c:pt idx="1104">
                  <c:v>539</c:v>
                </c:pt>
                <c:pt idx="1105">
                  <c:v>582</c:v>
                </c:pt>
                <c:pt idx="1106">
                  <c:v>608</c:v>
                </c:pt>
                <c:pt idx="1107">
                  <c:v>542</c:v>
                </c:pt>
                <c:pt idx="1108">
                  <c:v>585</c:v>
                </c:pt>
                <c:pt idx="1109">
                  <c:v>584</c:v>
                </c:pt>
                <c:pt idx="1110">
                  <c:v>569</c:v>
                </c:pt>
                <c:pt idx="1111">
                  <c:v>549</c:v>
                </c:pt>
                <c:pt idx="1112">
                  <c:v>598</c:v>
                </c:pt>
                <c:pt idx="1113">
                  <c:v>626</c:v>
                </c:pt>
                <c:pt idx="1114">
                  <c:v>628</c:v>
                </c:pt>
                <c:pt idx="1115">
                  <c:v>608</c:v>
                </c:pt>
                <c:pt idx="1116">
                  <c:v>559</c:v>
                </c:pt>
                <c:pt idx="1117">
                  <c:v>596</c:v>
                </c:pt>
                <c:pt idx="1118">
                  <c:v>564</c:v>
                </c:pt>
                <c:pt idx="1119">
                  <c:v>570</c:v>
                </c:pt>
                <c:pt idx="1120">
                  <c:v>588</c:v>
                </c:pt>
                <c:pt idx="1121">
                  <c:v>566</c:v>
                </c:pt>
                <c:pt idx="1122">
                  <c:v>538</c:v>
                </c:pt>
                <c:pt idx="1123">
                  <c:v>563</c:v>
                </c:pt>
                <c:pt idx="1124">
                  <c:v>518</c:v>
                </c:pt>
                <c:pt idx="1125">
                  <c:v>586</c:v>
                </c:pt>
                <c:pt idx="1126">
                  <c:v>602</c:v>
                </c:pt>
                <c:pt idx="1127">
                  <c:v>556</c:v>
                </c:pt>
                <c:pt idx="1128">
                  <c:v>595</c:v>
                </c:pt>
                <c:pt idx="1129">
                  <c:v>599</c:v>
                </c:pt>
                <c:pt idx="1130">
                  <c:v>572</c:v>
                </c:pt>
                <c:pt idx="1131">
                  <c:v>500</c:v>
                </c:pt>
                <c:pt idx="1132">
                  <c:v>544</c:v>
                </c:pt>
                <c:pt idx="1133">
                  <c:v>567</c:v>
                </c:pt>
                <c:pt idx="1134">
                  <c:v>554</c:v>
                </c:pt>
                <c:pt idx="1135">
                  <c:v>568</c:v>
                </c:pt>
                <c:pt idx="1136">
                  <c:v>549</c:v>
                </c:pt>
                <c:pt idx="1137">
                  <c:v>531</c:v>
                </c:pt>
                <c:pt idx="1138">
                  <c:v>538</c:v>
                </c:pt>
                <c:pt idx="1139">
                  <c:v>566</c:v>
                </c:pt>
                <c:pt idx="1140">
                  <c:v>523</c:v>
                </c:pt>
                <c:pt idx="1141">
                  <c:v>487</c:v>
                </c:pt>
                <c:pt idx="1142">
                  <c:v>544</c:v>
                </c:pt>
                <c:pt idx="1143">
                  <c:v>491</c:v>
                </c:pt>
                <c:pt idx="1144">
                  <c:v>581</c:v>
                </c:pt>
                <c:pt idx="1145">
                  <c:v>503</c:v>
                </c:pt>
                <c:pt idx="1146">
                  <c:v>572</c:v>
                </c:pt>
                <c:pt idx="1147">
                  <c:v>582</c:v>
                </c:pt>
                <c:pt idx="1148">
                  <c:v>553</c:v>
                </c:pt>
                <c:pt idx="1149">
                  <c:v>527</c:v>
                </c:pt>
                <c:pt idx="1150">
                  <c:v>508</c:v>
                </c:pt>
                <c:pt idx="1151">
                  <c:v>544</c:v>
                </c:pt>
                <c:pt idx="1152">
                  <c:v>507</c:v>
                </c:pt>
                <c:pt idx="1153">
                  <c:v>526</c:v>
                </c:pt>
                <c:pt idx="1154">
                  <c:v>555</c:v>
                </c:pt>
                <c:pt idx="1155">
                  <c:v>523</c:v>
                </c:pt>
                <c:pt idx="1156">
                  <c:v>506</c:v>
                </c:pt>
                <c:pt idx="1157">
                  <c:v>530</c:v>
                </c:pt>
                <c:pt idx="1158">
                  <c:v>557</c:v>
                </c:pt>
                <c:pt idx="1159">
                  <c:v>508</c:v>
                </c:pt>
                <c:pt idx="1160">
                  <c:v>508</c:v>
                </c:pt>
                <c:pt idx="1161">
                  <c:v>492</c:v>
                </c:pt>
                <c:pt idx="1162">
                  <c:v>544</c:v>
                </c:pt>
                <c:pt idx="1163">
                  <c:v>498</c:v>
                </c:pt>
                <c:pt idx="1164">
                  <c:v>484</c:v>
                </c:pt>
                <c:pt idx="1165">
                  <c:v>498</c:v>
                </c:pt>
                <c:pt idx="1166">
                  <c:v>562</c:v>
                </c:pt>
                <c:pt idx="1167">
                  <c:v>516</c:v>
                </c:pt>
                <c:pt idx="1168">
                  <c:v>499</c:v>
                </c:pt>
                <c:pt idx="1169">
                  <c:v>515</c:v>
                </c:pt>
                <c:pt idx="1170">
                  <c:v>449</c:v>
                </c:pt>
                <c:pt idx="1171">
                  <c:v>491</c:v>
                </c:pt>
                <c:pt idx="1172">
                  <c:v>528</c:v>
                </c:pt>
                <c:pt idx="1173">
                  <c:v>523</c:v>
                </c:pt>
                <c:pt idx="1174">
                  <c:v>477</c:v>
                </c:pt>
                <c:pt idx="1175">
                  <c:v>477</c:v>
                </c:pt>
                <c:pt idx="1176">
                  <c:v>524</c:v>
                </c:pt>
                <c:pt idx="1177">
                  <c:v>448</c:v>
                </c:pt>
                <c:pt idx="1178">
                  <c:v>524</c:v>
                </c:pt>
                <c:pt idx="1179">
                  <c:v>469</c:v>
                </c:pt>
                <c:pt idx="1180">
                  <c:v>479</c:v>
                </c:pt>
                <c:pt idx="1181">
                  <c:v>518</c:v>
                </c:pt>
                <c:pt idx="1182">
                  <c:v>497</c:v>
                </c:pt>
                <c:pt idx="1183">
                  <c:v>478</c:v>
                </c:pt>
                <c:pt idx="1184">
                  <c:v>472</c:v>
                </c:pt>
                <c:pt idx="1185">
                  <c:v>465</c:v>
                </c:pt>
                <c:pt idx="1186">
                  <c:v>503</c:v>
                </c:pt>
                <c:pt idx="1187">
                  <c:v>514</c:v>
                </c:pt>
                <c:pt idx="1188">
                  <c:v>508</c:v>
                </c:pt>
                <c:pt idx="1189">
                  <c:v>503</c:v>
                </c:pt>
                <c:pt idx="1190">
                  <c:v>495</c:v>
                </c:pt>
                <c:pt idx="1191">
                  <c:v>494</c:v>
                </c:pt>
                <c:pt idx="1192">
                  <c:v>496</c:v>
                </c:pt>
                <c:pt idx="1193">
                  <c:v>478</c:v>
                </c:pt>
                <c:pt idx="1194">
                  <c:v>496</c:v>
                </c:pt>
                <c:pt idx="1195">
                  <c:v>487</c:v>
                </c:pt>
                <c:pt idx="1196">
                  <c:v>476</c:v>
                </c:pt>
                <c:pt idx="1197">
                  <c:v>470</c:v>
                </c:pt>
                <c:pt idx="1198">
                  <c:v>476</c:v>
                </c:pt>
                <c:pt idx="1199">
                  <c:v>498</c:v>
                </c:pt>
                <c:pt idx="1200">
                  <c:v>474</c:v>
                </c:pt>
                <c:pt idx="1201">
                  <c:v>487</c:v>
                </c:pt>
                <c:pt idx="1202">
                  <c:v>528</c:v>
                </c:pt>
                <c:pt idx="1203">
                  <c:v>429</c:v>
                </c:pt>
                <c:pt idx="1204">
                  <c:v>499</c:v>
                </c:pt>
                <c:pt idx="1205">
                  <c:v>455</c:v>
                </c:pt>
                <c:pt idx="1206">
                  <c:v>478</c:v>
                </c:pt>
                <c:pt idx="1207">
                  <c:v>480</c:v>
                </c:pt>
                <c:pt idx="1208">
                  <c:v>511</c:v>
                </c:pt>
                <c:pt idx="1209">
                  <c:v>461</c:v>
                </c:pt>
                <c:pt idx="1210">
                  <c:v>529</c:v>
                </c:pt>
                <c:pt idx="1211">
                  <c:v>510</c:v>
                </c:pt>
                <c:pt idx="1212">
                  <c:v>463</c:v>
                </c:pt>
                <c:pt idx="1213">
                  <c:v>454</c:v>
                </c:pt>
                <c:pt idx="1214">
                  <c:v>444</c:v>
                </c:pt>
                <c:pt idx="1215">
                  <c:v>511</c:v>
                </c:pt>
                <c:pt idx="1216">
                  <c:v>439</c:v>
                </c:pt>
                <c:pt idx="1217">
                  <c:v>475</c:v>
                </c:pt>
                <c:pt idx="1218">
                  <c:v>495</c:v>
                </c:pt>
                <c:pt idx="1219">
                  <c:v>457</c:v>
                </c:pt>
                <c:pt idx="1220">
                  <c:v>429</c:v>
                </c:pt>
                <c:pt idx="1221">
                  <c:v>501</c:v>
                </c:pt>
                <c:pt idx="1222">
                  <c:v>483</c:v>
                </c:pt>
                <c:pt idx="1223">
                  <c:v>485</c:v>
                </c:pt>
                <c:pt idx="1224">
                  <c:v>459</c:v>
                </c:pt>
                <c:pt idx="1225">
                  <c:v>537</c:v>
                </c:pt>
                <c:pt idx="1226">
                  <c:v>443</c:v>
                </c:pt>
                <c:pt idx="1227">
                  <c:v>464</c:v>
                </c:pt>
                <c:pt idx="1228">
                  <c:v>510</c:v>
                </c:pt>
                <c:pt idx="1229">
                  <c:v>484</c:v>
                </c:pt>
                <c:pt idx="1230">
                  <c:v>540</c:v>
                </c:pt>
                <c:pt idx="1231">
                  <c:v>526</c:v>
                </c:pt>
                <c:pt idx="1232">
                  <c:v>527</c:v>
                </c:pt>
                <c:pt idx="1233">
                  <c:v>480</c:v>
                </c:pt>
                <c:pt idx="1234">
                  <c:v>532</c:v>
                </c:pt>
                <c:pt idx="1235">
                  <c:v>498</c:v>
                </c:pt>
                <c:pt idx="1236">
                  <c:v>503</c:v>
                </c:pt>
                <c:pt idx="1237">
                  <c:v>507</c:v>
                </c:pt>
                <c:pt idx="1238">
                  <c:v>491</c:v>
                </c:pt>
                <c:pt idx="1239">
                  <c:v>493</c:v>
                </c:pt>
                <c:pt idx="1240">
                  <c:v>476</c:v>
                </c:pt>
                <c:pt idx="1241">
                  <c:v>494</c:v>
                </c:pt>
                <c:pt idx="1242">
                  <c:v>526</c:v>
                </c:pt>
                <c:pt idx="1243">
                  <c:v>483</c:v>
                </c:pt>
                <c:pt idx="1244">
                  <c:v>486</c:v>
                </c:pt>
                <c:pt idx="1245">
                  <c:v>511</c:v>
                </c:pt>
                <c:pt idx="1246">
                  <c:v>489</c:v>
                </c:pt>
                <c:pt idx="1247">
                  <c:v>467</c:v>
                </c:pt>
                <c:pt idx="1248">
                  <c:v>490</c:v>
                </c:pt>
                <c:pt idx="1249">
                  <c:v>502</c:v>
                </c:pt>
                <c:pt idx="1250">
                  <c:v>481</c:v>
                </c:pt>
                <c:pt idx="1251">
                  <c:v>471</c:v>
                </c:pt>
                <c:pt idx="1252">
                  <c:v>486</c:v>
                </c:pt>
                <c:pt idx="1253">
                  <c:v>484</c:v>
                </c:pt>
                <c:pt idx="1254">
                  <c:v>479</c:v>
                </c:pt>
                <c:pt idx="1255">
                  <c:v>510</c:v>
                </c:pt>
                <c:pt idx="1256">
                  <c:v>488</c:v>
                </c:pt>
                <c:pt idx="1257">
                  <c:v>463</c:v>
                </c:pt>
                <c:pt idx="1258">
                  <c:v>510</c:v>
                </c:pt>
                <c:pt idx="1259">
                  <c:v>525</c:v>
                </c:pt>
                <c:pt idx="1260">
                  <c:v>510</c:v>
                </c:pt>
                <c:pt idx="1261">
                  <c:v>495</c:v>
                </c:pt>
                <c:pt idx="1262">
                  <c:v>493</c:v>
                </c:pt>
                <c:pt idx="1263">
                  <c:v>465</c:v>
                </c:pt>
                <c:pt idx="1264">
                  <c:v>509</c:v>
                </c:pt>
                <c:pt idx="1265">
                  <c:v>469</c:v>
                </c:pt>
                <c:pt idx="1266">
                  <c:v>493</c:v>
                </c:pt>
                <c:pt idx="1267">
                  <c:v>477</c:v>
                </c:pt>
                <c:pt idx="1268">
                  <c:v>511</c:v>
                </c:pt>
                <c:pt idx="1269">
                  <c:v>487</c:v>
                </c:pt>
                <c:pt idx="1270">
                  <c:v>496</c:v>
                </c:pt>
                <c:pt idx="1271">
                  <c:v>515</c:v>
                </c:pt>
                <c:pt idx="1272">
                  <c:v>461</c:v>
                </c:pt>
                <c:pt idx="1273">
                  <c:v>468</c:v>
                </c:pt>
                <c:pt idx="1274">
                  <c:v>494</c:v>
                </c:pt>
                <c:pt idx="1275">
                  <c:v>481</c:v>
                </c:pt>
                <c:pt idx="1276">
                  <c:v>452</c:v>
                </c:pt>
                <c:pt idx="1277">
                  <c:v>510</c:v>
                </c:pt>
                <c:pt idx="1278">
                  <c:v>494</c:v>
                </c:pt>
                <c:pt idx="1279">
                  <c:v>520</c:v>
                </c:pt>
                <c:pt idx="1280">
                  <c:v>491</c:v>
                </c:pt>
                <c:pt idx="1281">
                  <c:v>459</c:v>
                </c:pt>
                <c:pt idx="1282">
                  <c:v>451</c:v>
                </c:pt>
                <c:pt idx="1283">
                  <c:v>480</c:v>
                </c:pt>
                <c:pt idx="1284">
                  <c:v>474</c:v>
                </c:pt>
                <c:pt idx="1285">
                  <c:v>458</c:v>
                </c:pt>
                <c:pt idx="1286">
                  <c:v>505</c:v>
                </c:pt>
                <c:pt idx="1287">
                  <c:v>557</c:v>
                </c:pt>
                <c:pt idx="1288">
                  <c:v>450</c:v>
                </c:pt>
                <c:pt idx="1289">
                  <c:v>507</c:v>
                </c:pt>
                <c:pt idx="1290">
                  <c:v>510</c:v>
                </c:pt>
                <c:pt idx="1291">
                  <c:v>496</c:v>
                </c:pt>
                <c:pt idx="1292">
                  <c:v>524</c:v>
                </c:pt>
                <c:pt idx="1293">
                  <c:v>469</c:v>
                </c:pt>
                <c:pt idx="1294">
                  <c:v>482</c:v>
                </c:pt>
                <c:pt idx="1295">
                  <c:v>453</c:v>
                </c:pt>
                <c:pt idx="1296">
                  <c:v>502</c:v>
                </c:pt>
                <c:pt idx="1297">
                  <c:v>470</c:v>
                </c:pt>
                <c:pt idx="1298">
                  <c:v>459</c:v>
                </c:pt>
                <c:pt idx="1299">
                  <c:v>467</c:v>
                </c:pt>
                <c:pt idx="1300">
                  <c:v>455</c:v>
                </c:pt>
                <c:pt idx="1301">
                  <c:v>463</c:v>
                </c:pt>
                <c:pt idx="1302">
                  <c:v>445</c:v>
                </c:pt>
                <c:pt idx="1303">
                  <c:v>480</c:v>
                </c:pt>
                <c:pt idx="1304">
                  <c:v>455</c:v>
                </c:pt>
                <c:pt idx="1305">
                  <c:v>448</c:v>
                </c:pt>
                <c:pt idx="1306">
                  <c:v>427</c:v>
                </c:pt>
                <c:pt idx="1307">
                  <c:v>474</c:v>
                </c:pt>
                <c:pt idx="1308">
                  <c:v>490</c:v>
                </c:pt>
                <c:pt idx="1309">
                  <c:v>471</c:v>
                </c:pt>
                <c:pt idx="1310">
                  <c:v>462</c:v>
                </c:pt>
                <c:pt idx="1311">
                  <c:v>434</c:v>
                </c:pt>
                <c:pt idx="1312">
                  <c:v>452</c:v>
                </c:pt>
                <c:pt idx="1313">
                  <c:v>441</c:v>
                </c:pt>
                <c:pt idx="1314">
                  <c:v>412</c:v>
                </c:pt>
                <c:pt idx="1315">
                  <c:v>437</c:v>
                </c:pt>
                <c:pt idx="1316">
                  <c:v>441</c:v>
                </c:pt>
                <c:pt idx="1317">
                  <c:v>443</c:v>
                </c:pt>
                <c:pt idx="1318">
                  <c:v>453</c:v>
                </c:pt>
                <c:pt idx="1319">
                  <c:v>442</c:v>
                </c:pt>
                <c:pt idx="1320">
                  <c:v>481</c:v>
                </c:pt>
                <c:pt idx="1321">
                  <c:v>465</c:v>
                </c:pt>
                <c:pt idx="1322">
                  <c:v>461</c:v>
                </c:pt>
                <c:pt idx="1323">
                  <c:v>449</c:v>
                </c:pt>
                <c:pt idx="1324">
                  <c:v>471</c:v>
                </c:pt>
                <c:pt idx="1325">
                  <c:v>469</c:v>
                </c:pt>
                <c:pt idx="1326">
                  <c:v>498</c:v>
                </c:pt>
                <c:pt idx="1327">
                  <c:v>456</c:v>
                </c:pt>
                <c:pt idx="1328">
                  <c:v>466</c:v>
                </c:pt>
                <c:pt idx="1329">
                  <c:v>463</c:v>
                </c:pt>
                <c:pt idx="1330">
                  <c:v>454</c:v>
                </c:pt>
                <c:pt idx="1331">
                  <c:v>431</c:v>
                </c:pt>
                <c:pt idx="1332">
                  <c:v>451</c:v>
                </c:pt>
                <c:pt idx="1333">
                  <c:v>435</c:v>
                </c:pt>
                <c:pt idx="1334">
                  <c:v>491</c:v>
                </c:pt>
                <c:pt idx="1335">
                  <c:v>442</c:v>
                </c:pt>
                <c:pt idx="1336">
                  <c:v>466</c:v>
                </c:pt>
                <c:pt idx="1337">
                  <c:v>420</c:v>
                </c:pt>
                <c:pt idx="1338">
                  <c:v>448</c:v>
                </c:pt>
                <c:pt idx="1339">
                  <c:v>443</c:v>
                </c:pt>
                <c:pt idx="1340">
                  <c:v>452</c:v>
                </c:pt>
                <c:pt idx="1341">
                  <c:v>440</c:v>
                </c:pt>
                <c:pt idx="1342">
                  <c:v>473</c:v>
                </c:pt>
                <c:pt idx="1343">
                  <c:v>444</c:v>
                </c:pt>
                <c:pt idx="1344">
                  <c:v>437</c:v>
                </c:pt>
                <c:pt idx="1345">
                  <c:v>410</c:v>
                </c:pt>
                <c:pt idx="1346">
                  <c:v>442</c:v>
                </c:pt>
                <c:pt idx="1347">
                  <c:v>438</c:v>
                </c:pt>
                <c:pt idx="1348">
                  <c:v>475</c:v>
                </c:pt>
                <c:pt idx="1349">
                  <c:v>444</c:v>
                </c:pt>
                <c:pt idx="1350">
                  <c:v>482</c:v>
                </c:pt>
                <c:pt idx="1351">
                  <c:v>434</c:v>
                </c:pt>
                <c:pt idx="1352">
                  <c:v>473</c:v>
                </c:pt>
                <c:pt idx="1353">
                  <c:v>447</c:v>
                </c:pt>
                <c:pt idx="1354">
                  <c:v>448</c:v>
                </c:pt>
                <c:pt idx="1355">
                  <c:v>420</c:v>
                </c:pt>
                <c:pt idx="1356">
                  <c:v>454</c:v>
                </c:pt>
                <c:pt idx="1357">
                  <c:v>442</c:v>
                </c:pt>
                <c:pt idx="1358">
                  <c:v>460</c:v>
                </c:pt>
                <c:pt idx="1359">
                  <c:v>420</c:v>
                </c:pt>
                <c:pt idx="1360">
                  <c:v>465</c:v>
                </c:pt>
                <c:pt idx="1361">
                  <c:v>413</c:v>
                </c:pt>
                <c:pt idx="1362">
                  <c:v>406</c:v>
                </c:pt>
                <c:pt idx="1363">
                  <c:v>424</c:v>
                </c:pt>
                <c:pt idx="1364">
                  <c:v>438</c:v>
                </c:pt>
                <c:pt idx="1365">
                  <c:v>439</c:v>
                </c:pt>
                <c:pt idx="1366">
                  <c:v>429</c:v>
                </c:pt>
                <c:pt idx="1367">
                  <c:v>427</c:v>
                </c:pt>
                <c:pt idx="1368">
                  <c:v>449</c:v>
                </c:pt>
                <c:pt idx="1369">
                  <c:v>402</c:v>
                </c:pt>
                <c:pt idx="1370">
                  <c:v>444</c:v>
                </c:pt>
                <c:pt idx="1371">
                  <c:v>421</c:v>
                </c:pt>
                <c:pt idx="1372">
                  <c:v>434</c:v>
                </c:pt>
                <c:pt idx="1373">
                  <c:v>434</c:v>
                </c:pt>
                <c:pt idx="1374">
                  <c:v>394</c:v>
                </c:pt>
                <c:pt idx="1375">
                  <c:v>438</c:v>
                </c:pt>
                <c:pt idx="1376">
                  <c:v>464</c:v>
                </c:pt>
                <c:pt idx="1377">
                  <c:v>459</c:v>
                </c:pt>
                <c:pt idx="1378">
                  <c:v>412</c:v>
                </c:pt>
                <c:pt idx="1379">
                  <c:v>383</c:v>
                </c:pt>
                <c:pt idx="1380">
                  <c:v>412</c:v>
                </c:pt>
                <c:pt idx="1381">
                  <c:v>416</c:v>
                </c:pt>
                <c:pt idx="1382">
                  <c:v>389</c:v>
                </c:pt>
                <c:pt idx="1383">
                  <c:v>385</c:v>
                </c:pt>
                <c:pt idx="1384">
                  <c:v>398</c:v>
                </c:pt>
                <c:pt idx="1385">
                  <c:v>404</c:v>
                </c:pt>
                <c:pt idx="1386">
                  <c:v>423</c:v>
                </c:pt>
                <c:pt idx="1387">
                  <c:v>366</c:v>
                </c:pt>
                <c:pt idx="1388">
                  <c:v>391</c:v>
                </c:pt>
                <c:pt idx="1389">
                  <c:v>398</c:v>
                </c:pt>
                <c:pt idx="1390">
                  <c:v>413</c:v>
                </c:pt>
                <c:pt idx="1391">
                  <c:v>411</c:v>
                </c:pt>
                <c:pt idx="1392">
                  <c:v>432</c:v>
                </c:pt>
                <c:pt idx="1393">
                  <c:v>409</c:v>
                </c:pt>
                <c:pt idx="1394">
                  <c:v>376</c:v>
                </c:pt>
                <c:pt idx="1395">
                  <c:v>407</c:v>
                </c:pt>
                <c:pt idx="1396">
                  <c:v>396</c:v>
                </c:pt>
                <c:pt idx="1397">
                  <c:v>399</c:v>
                </c:pt>
                <c:pt idx="1398">
                  <c:v>395</c:v>
                </c:pt>
                <c:pt idx="1399">
                  <c:v>393</c:v>
                </c:pt>
                <c:pt idx="1400">
                  <c:v>393</c:v>
                </c:pt>
                <c:pt idx="1401">
                  <c:v>372</c:v>
                </c:pt>
                <c:pt idx="1402">
                  <c:v>355</c:v>
                </c:pt>
                <c:pt idx="1403">
                  <c:v>342</c:v>
                </c:pt>
                <c:pt idx="1404">
                  <c:v>340</c:v>
                </c:pt>
                <c:pt idx="1405">
                  <c:v>345</c:v>
                </c:pt>
                <c:pt idx="1406">
                  <c:v>356</c:v>
                </c:pt>
                <c:pt idx="1407">
                  <c:v>345</c:v>
                </c:pt>
                <c:pt idx="1408">
                  <c:v>358</c:v>
                </c:pt>
                <c:pt idx="1409">
                  <c:v>345</c:v>
                </c:pt>
                <c:pt idx="1410">
                  <c:v>329</c:v>
                </c:pt>
                <c:pt idx="1411">
                  <c:v>346</c:v>
                </c:pt>
                <c:pt idx="1412">
                  <c:v>350</c:v>
                </c:pt>
                <c:pt idx="1413">
                  <c:v>391</c:v>
                </c:pt>
                <c:pt idx="1414">
                  <c:v>358</c:v>
                </c:pt>
                <c:pt idx="1415">
                  <c:v>335</c:v>
                </c:pt>
                <c:pt idx="1416">
                  <c:v>347</c:v>
                </c:pt>
                <c:pt idx="1417">
                  <c:v>349</c:v>
                </c:pt>
                <c:pt idx="1418">
                  <c:v>371</c:v>
                </c:pt>
                <c:pt idx="1419">
                  <c:v>353</c:v>
                </c:pt>
                <c:pt idx="1420">
                  <c:v>349</c:v>
                </c:pt>
                <c:pt idx="1421">
                  <c:v>383</c:v>
                </c:pt>
                <c:pt idx="1422">
                  <c:v>405</c:v>
                </c:pt>
                <c:pt idx="1423">
                  <c:v>347</c:v>
                </c:pt>
                <c:pt idx="1424">
                  <c:v>354</c:v>
                </c:pt>
                <c:pt idx="1425">
                  <c:v>358</c:v>
                </c:pt>
                <c:pt idx="1426">
                  <c:v>375</c:v>
                </c:pt>
                <c:pt idx="1427">
                  <c:v>368</c:v>
                </c:pt>
                <c:pt idx="1428">
                  <c:v>365</c:v>
                </c:pt>
                <c:pt idx="1429">
                  <c:v>356</c:v>
                </c:pt>
                <c:pt idx="1430">
                  <c:v>367</c:v>
                </c:pt>
                <c:pt idx="1431">
                  <c:v>359</c:v>
                </c:pt>
                <c:pt idx="1432">
                  <c:v>327</c:v>
                </c:pt>
                <c:pt idx="1433">
                  <c:v>352</c:v>
                </c:pt>
                <c:pt idx="1434">
                  <c:v>391</c:v>
                </c:pt>
                <c:pt idx="1435">
                  <c:v>393</c:v>
                </c:pt>
                <c:pt idx="1436">
                  <c:v>348</c:v>
                </c:pt>
                <c:pt idx="1437">
                  <c:v>335</c:v>
                </c:pt>
                <c:pt idx="1438">
                  <c:v>328</c:v>
                </c:pt>
                <c:pt idx="1439">
                  <c:v>336</c:v>
                </c:pt>
                <c:pt idx="1440">
                  <c:v>367</c:v>
                </c:pt>
                <c:pt idx="1441">
                  <c:v>363</c:v>
                </c:pt>
                <c:pt idx="1442">
                  <c:v>384</c:v>
                </c:pt>
                <c:pt idx="1443">
                  <c:v>358</c:v>
                </c:pt>
                <c:pt idx="1444">
                  <c:v>373</c:v>
                </c:pt>
                <c:pt idx="1445">
                  <c:v>309</c:v>
                </c:pt>
                <c:pt idx="1446">
                  <c:v>334</c:v>
                </c:pt>
                <c:pt idx="1447">
                  <c:v>344</c:v>
                </c:pt>
                <c:pt idx="1448">
                  <c:v>360</c:v>
                </c:pt>
                <c:pt idx="1449">
                  <c:v>355</c:v>
                </c:pt>
                <c:pt idx="1450">
                  <c:v>367</c:v>
                </c:pt>
                <c:pt idx="1451">
                  <c:v>302</c:v>
                </c:pt>
                <c:pt idx="1452">
                  <c:v>346</c:v>
                </c:pt>
                <c:pt idx="1453">
                  <c:v>325</c:v>
                </c:pt>
                <c:pt idx="1454">
                  <c:v>329</c:v>
                </c:pt>
                <c:pt idx="1455">
                  <c:v>360</c:v>
                </c:pt>
                <c:pt idx="1456">
                  <c:v>360</c:v>
                </c:pt>
                <c:pt idx="1457">
                  <c:v>344</c:v>
                </c:pt>
                <c:pt idx="1458">
                  <c:v>407</c:v>
                </c:pt>
                <c:pt idx="1459">
                  <c:v>322</c:v>
                </c:pt>
                <c:pt idx="1460">
                  <c:v>333</c:v>
                </c:pt>
                <c:pt idx="1461">
                  <c:v>327</c:v>
                </c:pt>
                <c:pt idx="1462">
                  <c:v>333</c:v>
                </c:pt>
                <c:pt idx="1463">
                  <c:v>353</c:v>
                </c:pt>
                <c:pt idx="1464">
                  <c:v>330</c:v>
                </c:pt>
                <c:pt idx="1465">
                  <c:v>316</c:v>
                </c:pt>
                <c:pt idx="1466">
                  <c:v>359</c:v>
                </c:pt>
                <c:pt idx="1467">
                  <c:v>318</c:v>
                </c:pt>
                <c:pt idx="1468">
                  <c:v>321</c:v>
                </c:pt>
                <c:pt idx="1469">
                  <c:v>340</c:v>
                </c:pt>
                <c:pt idx="1470">
                  <c:v>325</c:v>
                </c:pt>
                <c:pt idx="1471">
                  <c:v>326</c:v>
                </c:pt>
                <c:pt idx="1472">
                  <c:v>300</c:v>
                </c:pt>
                <c:pt idx="1473">
                  <c:v>326</c:v>
                </c:pt>
                <c:pt idx="1474">
                  <c:v>340</c:v>
                </c:pt>
                <c:pt idx="1475">
                  <c:v>290</c:v>
                </c:pt>
                <c:pt idx="1476">
                  <c:v>373</c:v>
                </c:pt>
                <c:pt idx="1477">
                  <c:v>336</c:v>
                </c:pt>
                <c:pt idx="1478">
                  <c:v>335</c:v>
                </c:pt>
                <c:pt idx="1479">
                  <c:v>304</c:v>
                </c:pt>
                <c:pt idx="1480">
                  <c:v>315</c:v>
                </c:pt>
                <c:pt idx="1481">
                  <c:v>330</c:v>
                </c:pt>
                <c:pt idx="1482">
                  <c:v>324</c:v>
                </c:pt>
                <c:pt idx="1483">
                  <c:v>374</c:v>
                </c:pt>
                <c:pt idx="1484">
                  <c:v>350</c:v>
                </c:pt>
                <c:pt idx="1485">
                  <c:v>335</c:v>
                </c:pt>
                <c:pt idx="1486">
                  <c:v>339</c:v>
                </c:pt>
                <c:pt idx="1487">
                  <c:v>360</c:v>
                </c:pt>
                <c:pt idx="1488">
                  <c:v>314</c:v>
                </c:pt>
                <c:pt idx="1489">
                  <c:v>322</c:v>
                </c:pt>
                <c:pt idx="1490">
                  <c:v>364</c:v>
                </c:pt>
                <c:pt idx="1491">
                  <c:v>330</c:v>
                </c:pt>
                <c:pt idx="1492">
                  <c:v>339</c:v>
                </c:pt>
                <c:pt idx="1493">
                  <c:v>338</c:v>
                </c:pt>
                <c:pt idx="1494">
                  <c:v>304</c:v>
                </c:pt>
                <c:pt idx="1495">
                  <c:v>307</c:v>
                </c:pt>
                <c:pt idx="1496">
                  <c:v>340</c:v>
                </c:pt>
                <c:pt idx="1497">
                  <c:v>345</c:v>
                </c:pt>
                <c:pt idx="1498">
                  <c:v>343</c:v>
                </c:pt>
                <c:pt idx="1499">
                  <c:v>378</c:v>
                </c:pt>
                <c:pt idx="1500">
                  <c:v>343</c:v>
                </c:pt>
                <c:pt idx="1501">
                  <c:v>319</c:v>
                </c:pt>
                <c:pt idx="1502">
                  <c:v>297</c:v>
                </c:pt>
                <c:pt idx="1503">
                  <c:v>315</c:v>
                </c:pt>
                <c:pt idx="1504">
                  <c:v>309</c:v>
                </c:pt>
                <c:pt idx="1505">
                  <c:v>303</c:v>
                </c:pt>
                <c:pt idx="1506">
                  <c:v>320</c:v>
                </c:pt>
                <c:pt idx="1507">
                  <c:v>306</c:v>
                </c:pt>
                <c:pt idx="1508">
                  <c:v>310</c:v>
                </c:pt>
                <c:pt idx="1509">
                  <c:v>297</c:v>
                </c:pt>
                <c:pt idx="1510">
                  <c:v>314</c:v>
                </c:pt>
                <c:pt idx="1511">
                  <c:v>318</c:v>
                </c:pt>
                <c:pt idx="1512">
                  <c:v>322</c:v>
                </c:pt>
                <c:pt idx="1513">
                  <c:v>309</c:v>
                </c:pt>
                <c:pt idx="1514">
                  <c:v>312</c:v>
                </c:pt>
                <c:pt idx="1515">
                  <c:v>307</c:v>
                </c:pt>
                <c:pt idx="1516">
                  <c:v>341</c:v>
                </c:pt>
                <c:pt idx="1517">
                  <c:v>310</c:v>
                </c:pt>
                <c:pt idx="1518">
                  <c:v>320</c:v>
                </c:pt>
                <c:pt idx="1519">
                  <c:v>282</c:v>
                </c:pt>
                <c:pt idx="1520">
                  <c:v>351</c:v>
                </c:pt>
                <c:pt idx="1521">
                  <c:v>307</c:v>
                </c:pt>
                <c:pt idx="1522">
                  <c:v>303</c:v>
                </c:pt>
                <c:pt idx="1523">
                  <c:v>290</c:v>
                </c:pt>
                <c:pt idx="1524">
                  <c:v>328</c:v>
                </c:pt>
                <c:pt idx="1525">
                  <c:v>344</c:v>
                </c:pt>
                <c:pt idx="1526">
                  <c:v>342</c:v>
                </c:pt>
                <c:pt idx="1527">
                  <c:v>293</c:v>
                </c:pt>
                <c:pt idx="1528">
                  <c:v>307</c:v>
                </c:pt>
                <c:pt idx="1529">
                  <c:v>311</c:v>
                </c:pt>
                <c:pt idx="1530">
                  <c:v>321</c:v>
                </c:pt>
                <c:pt idx="1531">
                  <c:v>302</c:v>
                </c:pt>
                <c:pt idx="1532">
                  <c:v>309</c:v>
                </c:pt>
                <c:pt idx="1533">
                  <c:v>328</c:v>
                </c:pt>
                <c:pt idx="1534">
                  <c:v>296</c:v>
                </c:pt>
                <c:pt idx="1535">
                  <c:v>297</c:v>
                </c:pt>
                <c:pt idx="1536">
                  <c:v>336</c:v>
                </c:pt>
                <c:pt idx="1537">
                  <c:v>286</c:v>
                </c:pt>
                <c:pt idx="1538">
                  <c:v>273</c:v>
                </c:pt>
                <c:pt idx="1539">
                  <c:v>274</c:v>
                </c:pt>
                <c:pt idx="1540">
                  <c:v>303</c:v>
                </c:pt>
                <c:pt idx="1541">
                  <c:v>315</c:v>
                </c:pt>
                <c:pt idx="1542">
                  <c:v>296</c:v>
                </c:pt>
                <c:pt idx="1543">
                  <c:v>288</c:v>
                </c:pt>
                <c:pt idx="1544">
                  <c:v>285</c:v>
                </c:pt>
                <c:pt idx="1545">
                  <c:v>282</c:v>
                </c:pt>
                <c:pt idx="1546">
                  <c:v>282</c:v>
                </c:pt>
                <c:pt idx="1547">
                  <c:v>289</c:v>
                </c:pt>
                <c:pt idx="1548">
                  <c:v>289</c:v>
                </c:pt>
                <c:pt idx="1549">
                  <c:v>306</c:v>
                </c:pt>
                <c:pt idx="1550">
                  <c:v>269</c:v>
                </c:pt>
                <c:pt idx="1551">
                  <c:v>294</c:v>
                </c:pt>
                <c:pt idx="1552">
                  <c:v>295</c:v>
                </c:pt>
                <c:pt idx="1553">
                  <c:v>299</c:v>
                </c:pt>
                <c:pt idx="1554">
                  <c:v>321</c:v>
                </c:pt>
                <c:pt idx="1555">
                  <c:v>287</c:v>
                </c:pt>
                <c:pt idx="1556">
                  <c:v>271</c:v>
                </c:pt>
                <c:pt idx="1557">
                  <c:v>311</c:v>
                </c:pt>
                <c:pt idx="1558">
                  <c:v>281</c:v>
                </c:pt>
                <c:pt idx="1559">
                  <c:v>284</c:v>
                </c:pt>
                <c:pt idx="1560">
                  <c:v>270</c:v>
                </c:pt>
                <c:pt idx="1561">
                  <c:v>256</c:v>
                </c:pt>
                <c:pt idx="1562">
                  <c:v>277</c:v>
                </c:pt>
                <c:pt idx="1563">
                  <c:v>288</c:v>
                </c:pt>
                <c:pt idx="1564">
                  <c:v>303</c:v>
                </c:pt>
                <c:pt idx="1565">
                  <c:v>254</c:v>
                </c:pt>
                <c:pt idx="1566">
                  <c:v>271</c:v>
                </c:pt>
                <c:pt idx="1567">
                  <c:v>284</c:v>
                </c:pt>
                <c:pt idx="1568">
                  <c:v>272</c:v>
                </c:pt>
                <c:pt idx="1569">
                  <c:v>301</c:v>
                </c:pt>
                <c:pt idx="1570">
                  <c:v>254</c:v>
                </c:pt>
                <c:pt idx="1571">
                  <c:v>261</c:v>
                </c:pt>
                <c:pt idx="1572">
                  <c:v>292</c:v>
                </c:pt>
                <c:pt idx="1573">
                  <c:v>254</c:v>
                </c:pt>
                <c:pt idx="1574">
                  <c:v>285</c:v>
                </c:pt>
                <c:pt idx="1575">
                  <c:v>305</c:v>
                </c:pt>
                <c:pt idx="1576">
                  <c:v>247</c:v>
                </c:pt>
                <c:pt idx="1577">
                  <c:v>247</c:v>
                </c:pt>
                <c:pt idx="1578">
                  <c:v>259</c:v>
                </c:pt>
                <c:pt idx="1579">
                  <c:v>257</c:v>
                </c:pt>
                <c:pt idx="1580">
                  <c:v>252</c:v>
                </c:pt>
                <c:pt idx="1581">
                  <c:v>285</c:v>
                </c:pt>
                <c:pt idx="1582">
                  <c:v>279</c:v>
                </c:pt>
                <c:pt idx="1583">
                  <c:v>273</c:v>
                </c:pt>
                <c:pt idx="1584">
                  <c:v>286</c:v>
                </c:pt>
                <c:pt idx="1585">
                  <c:v>276</c:v>
                </c:pt>
                <c:pt idx="1586">
                  <c:v>267</c:v>
                </c:pt>
                <c:pt idx="1587">
                  <c:v>295</c:v>
                </c:pt>
                <c:pt idx="1588">
                  <c:v>263</c:v>
                </c:pt>
                <c:pt idx="1589">
                  <c:v>261</c:v>
                </c:pt>
                <c:pt idx="1590">
                  <c:v>262</c:v>
                </c:pt>
                <c:pt idx="1591">
                  <c:v>280</c:v>
                </c:pt>
                <c:pt idx="1592">
                  <c:v>247</c:v>
                </c:pt>
                <c:pt idx="1593">
                  <c:v>278</c:v>
                </c:pt>
                <c:pt idx="1594">
                  <c:v>280</c:v>
                </c:pt>
                <c:pt idx="1595">
                  <c:v>271</c:v>
                </c:pt>
                <c:pt idx="1596">
                  <c:v>260</c:v>
                </c:pt>
                <c:pt idx="1597">
                  <c:v>284</c:v>
                </c:pt>
                <c:pt idx="1598">
                  <c:v>276</c:v>
                </c:pt>
                <c:pt idx="1599">
                  <c:v>328</c:v>
                </c:pt>
                <c:pt idx="1600">
                  <c:v>273</c:v>
                </c:pt>
                <c:pt idx="1601">
                  <c:v>271</c:v>
                </c:pt>
                <c:pt idx="1602">
                  <c:v>275</c:v>
                </c:pt>
                <c:pt idx="1603">
                  <c:v>285</c:v>
                </c:pt>
                <c:pt idx="1604">
                  <c:v>278</c:v>
                </c:pt>
                <c:pt idx="1605">
                  <c:v>297</c:v>
                </c:pt>
                <c:pt idx="1606">
                  <c:v>240</c:v>
                </c:pt>
                <c:pt idx="1607">
                  <c:v>284</c:v>
                </c:pt>
                <c:pt idx="1608">
                  <c:v>289</c:v>
                </c:pt>
                <c:pt idx="1609">
                  <c:v>306</c:v>
                </c:pt>
                <c:pt idx="1610">
                  <c:v>270</c:v>
                </c:pt>
                <c:pt idx="1611">
                  <c:v>241</c:v>
                </c:pt>
                <c:pt idx="1612">
                  <c:v>310</c:v>
                </c:pt>
                <c:pt idx="1613">
                  <c:v>284</c:v>
                </c:pt>
                <c:pt idx="1614">
                  <c:v>286</c:v>
                </c:pt>
                <c:pt idx="1615">
                  <c:v>264</c:v>
                </c:pt>
                <c:pt idx="1616">
                  <c:v>272</c:v>
                </c:pt>
                <c:pt idx="1617">
                  <c:v>265</c:v>
                </c:pt>
                <c:pt idx="1618">
                  <c:v>275</c:v>
                </c:pt>
                <c:pt idx="1619">
                  <c:v>281</c:v>
                </c:pt>
                <c:pt idx="1620">
                  <c:v>259</c:v>
                </c:pt>
                <c:pt idx="1621">
                  <c:v>266</c:v>
                </c:pt>
                <c:pt idx="1622">
                  <c:v>270</c:v>
                </c:pt>
                <c:pt idx="1623">
                  <c:v>311</c:v>
                </c:pt>
                <c:pt idx="1624">
                  <c:v>283</c:v>
                </c:pt>
                <c:pt idx="1625">
                  <c:v>300</c:v>
                </c:pt>
                <c:pt idx="1626">
                  <c:v>274</c:v>
                </c:pt>
                <c:pt idx="1627">
                  <c:v>262</c:v>
                </c:pt>
                <c:pt idx="1628">
                  <c:v>286</c:v>
                </c:pt>
                <c:pt idx="1629">
                  <c:v>279</c:v>
                </c:pt>
                <c:pt idx="1630">
                  <c:v>334</c:v>
                </c:pt>
                <c:pt idx="1631">
                  <c:v>293</c:v>
                </c:pt>
                <c:pt idx="1632">
                  <c:v>314</c:v>
                </c:pt>
                <c:pt idx="1633">
                  <c:v>257</c:v>
                </c:pt>
                <c:pt idx="1634">
                  <c:v>288</c:v>
                </c:pt>
                <c:pt idx="1635">
                  <c:v>264</c:v>
                </c:pt>
                <c:pt idx="1636">
                  <c:v>283</c:v>
                </c:pt>
                <c:pt idx="1637">
                  <c:v>274</c:v>
                </c:pt>
                <c:pt idx="1638">
                  <c:v>282</c:v>
                </c:pt>
                <c:pt idx="1639">
                  <c:v>275</c:v>
                </c:pt>
                <c:pt idx="1640">
                  <c:v>283</c:v>
                </c:pt>
                <c:pt idx="1641">
                  <c:v>249</c:v>
                </c:pt>
                <c:pt idx="1642">
                  <c:v>289</c:v>
                </c:pt>
                <c:pt idx="1643">
                  <c:v>290</c:v>
                </c:pt>
                <c:pt idx="1644">
                  <c:v>276</c:v>
                </c:pt>
                <c:pt idx="1645">
                  <c:v>265</c:v>
                </c:pt>
                <c:pt idx="1646">
                  <c:v>275</c:v>
                </c:pt>
                <c:pt idx="1647">
                  <c:v>259</c:v>
                </c:pt>
                <c:pt idx="1648">
                  <c:v>259</c:v>
                </c:pt>
                <c:pt idx="1649">
                  <c:v>277</c:v>
                </c:pt>
                <c:pt idx="1650">
                  <c:v>268</c:v>
                </c:pt>
                <c:pt idx="1651">
                  <c:v>237</c:v>
                </c:pt>
                <c:pt idx="1652">
                  <c:v>288</c:v>
                </c:pt>
                <c:pt idx="1653">
                  <c:v>255</c:v>
                </c:pt>
                <c:pt idx="1654">
                  <c:v>256</c:v>
                </c:pt>
                <c:pt idx="1655">
                  <c:v>285</c:v>
                </c:pt>
                <c:pt idx="1656">
                  <c:v>241</c:v>
                </c:pt>
                <c:pt idx="1657">
                  <c:v>265</c:v>
                </c:pt>
                <c:pt idx="1658">
                  <c:v>268</c:v>
                </c:pt>
                <c:pt idx="1659">
                  <c:v>263</c:v>
                </c:pt>
                <c:pt idx="1660">
                  <c:v>258</c:v>
                </c:pt>
                <c:pt idx="1661">
                  <c:v>266</c:v>
                </c:pt>
                <c:pt idx="1662">
                  <c:v>257</c:v>
                </c:pt>
                <c:pt idx="1663">
                  <c:v>266</c:v>
                </c:pt>
                <c:pt idx="1664">
                  <c:v>243</c:v>
                </c:pt>
                <c:pt idx="1665">
                  <c:v>255</c:v>
                </c:pt>
                <c:pt idx="1666">
                  <c:v>263</c:v>
                </c:pt>
                <c:pt idx="1667">
                  <c:v>278</c:v>
                </c:pt>
                <c:pt idx="1668">
                  <c:v>283</c:v>
                </c:pt>
                <c:pt idx="1669">
                  <c:v>282</c:v>
                </c:pt>
                <c:pt idx="1670">
                  <c:v>295</c:v>
                </c:pt>
                <c:pt idx="1671">
                  <c:v>269</c:v>
                </c:pt>
                <c:pt idx="1672">
                  <c:v>262</c:v>
                </c:pt>
                <c:pt idx="1673">
                  <c:v>280</c:v>
                </c:pt>
                <c:pt idx="1674">
                  <c:v>279</c:v>
                </c:pt>
                <c:pt idx="1675">
                  <c:v>265</c:v>
                </c:pt>
                <c:pt idx="1676">
                  <c:v>260</c:v>
                </c:pt>
                <c:pt idx="1677">
                  <c:v>282</c:v>
                </c:pt>
                <c:pt idx="1678">
                  <c:v>307</c:v>
                </c:pt>
                <c:pt idx="1679">
                  <c:v>284</c:v>
                </c:pt>
                <c:pt idx="1680">
                  <c:v>264</c:v>
                </c:pt>
                <c:pt idx="1681">
                  <c:v>253</c:v>
                </c:pt>
                <c:pt idx="1682">
                  <c:v>291</c:v>
                </c:pt>
                <c:pt idx="1683">
                  <c:v>299</c:v>
                </c:pt>
                <c:pt idx="1684">
                  <c:v>309</c:v>
                </c:pt>
                <c:pt idx="1685">
                  <c:v>287</c:v>
                </c:pt>
                <c:pt idx="1686">
                  <c:v>274</c:v>
                </c:pt>
                <c:pt idx="1687">
                  <c:v>263</c:v>
                </c:pt>
                <c:pt idx="1688">
                  <c:v>317</c:v>
                </c:pt>
                <c:pt idx="1689">
                  <c:v>321</c:v>
                </c:pt>
                <c:pt idx="1690">
                  <c:v>291</c:v>
                </c:pt>
                <c:pt idx="1691">
                  <c:v>313</c:v>
                </c:pt>
                <c:pt idx="1692">
                  <c:v>325</c:v>
                </c:pt>
                <c:pt idx="1693">
                  <c:v>297</c:v>
                </c:pt>
                <c:pt idx="1694">
                  <c:v>283</c:v>
                </c:pt>
                <c:pt idx="1695">
                  <c:v>297</c:v>
                </c:pt>
                <c:pt idx="1696">
                  <c:v>276</c:v>
                </c:pt>
                <c:pt idx="1697">
                  <c:v>253</c:v>
                </c:pt>
                <c:pt idx="1698">
                  <c:v>259</c:v>
                </c:pt>
                <c:pt idx="1699">
                  <c:v>270</c:v>
                </c:pt>
                <c:pt idx="1700">
                  <c:v>281</c:v>
                </c:pt>
                <c:pt idx="1701">
                  <c:v>293</c:v>
                </c:pt>
                <c:pt idx="1702">
                  <c:v>290</c:v>
                </c:pt>
                <c:pt idx="1703">
                  <c:v>295</c:v>
                </c:pt>
                <c:pt idx="1704">
                  <c:v>313</c:v>
                </c:pt>
                <c:pt idx="1705">
                  <c:v>279</c:v>
                </c:pt>
                <c:pt idx="1706">
                  <c:v>268</c:v>
                </c:pt>
                <c:pt idx="1707">
                  <c:v>293</c:v>
                </c:pt>
                <c:pt idx="1708">
                  <c:v>274</c:v>
                </c:pt>
                <c:pt idx="1709">
                  <c:v>276</c:v>
                </c:pt>
                <c:pt idx="1710">
                  <c:v>288</c:v>
                </c:pt>
                <c:pt idx="1711">
                  <c:v>282</c:v>
                </c:pt>
                <c:pt idx="1712">
                  <c:v>264</c:v>
                </c:pt>
                <c:pt idx="1713">
                  <c:v>294</c:v>
                </c:pt>
                <c:pt idx="1714">
                  <c:v>267</c:v>
                </c:pt>
                <c:pt idx="1715">
                  <c:v>302</c:v>
                </c:pt>
                <c:pt idx="1716">
                  <c:v>310</c:v>
                </c:pt>
                <c:pt idx="1717">
                  <c:v>290</c:v>
                </c:pt>
                <c:pt idx="1718">
                  <c:v>262</c:v>
                </c:pt>
                <c:pt idx="1719">
                  <c:v>282</c:v>
                </c:pt>
                <c:pt idx="1720">
                  <c:v>292</c:v>
                </c:pt>
                <c:pt idx="1721">
                  <c:v>281</c:v>
                </c:pt>
                <c:pt idx="1722">
                  <c:v>285</c:v>
                </c:pt>
                <c:pt idx="1723">
                  <c:v>305</c:v>
                </c:pt>
                <c:pt idx="1724">
                  <c:v>264</c:v>
                </c:pt>
                <c:pt idx="1725">
                  <c:v>299</c:v>
                </c:pt>
                <c:pt idx="1726">
                  <c:v>283</c:v>
                </c:pt>
                <c:pt idx="1727">
                  <c:v>275</c:v>
                </c:pt>
                <c:pt idx="1728">
                  <c:v>295</c:v>
                </c:pt>
                <c:pt idx="1729">
                  <c:v>296</c:v>
                </c:pt>
                <c:pt idx="1730">
                  <c:v>286</c:v>
                </c:pt>
                <c:pt idx="1731">
                  <c:v>276</c:v>
                </c:pt>
                <c:pt idx="1732">
                  <c:v>263</c:v>
                </c:pt>
                <c:pt idx="1733">
                  <c:v>283</c:v>
                </c:pt>
                <c:pt idx="1734">
                  <c:v>278</c:v>
                </c:pt>
                <c:pt idx="1735">
                  <c:v>306</c:v>
                </c:pt>
                <c:pt idx="1736">
                  <c:v>283</c:v>
                </c:pt>
                <c:pt idx="1737">
                  <c:v>273</c:v>
                </c:pt>
                <c:pt idx="1738">
                  <c:v>298</c:v>
                </c:pt>
                <c:pt idx="1739">
                  <c:v>258</c:v>
                </c:pt>
                <c:pt idx="1740">
                  <c:v>299</c:v>
                </c:pt>
                <c:pt idx="1741">
                  <c:v>304</c:v>
                </c:pt>
                <c:pt idx="1742">
                  <c:v>286</c:v>
                </c:pt>
                <c:pt idx="1743">
                  <c:v>279</c:v>
                </c:pt>
                <c:pt idx="1744">
                  <c:v>274</c:v>
                </c:pt>
                <c:pt idx="1745">
                  <c:v>287</c:v>
                </c:pt>
                <c:pt idx="1746">
                  <c:v>296</c:v>
                </c:pt>
                <c:pt idx="1747">
                  <c:v>252</c:v>
                </c:pt>
                <c:pt idx="1748">
                  <c:v>278</c:v>
                </c:pt>
                <c:pt idx="1749">
                  <c:v>264</c:v>
                </c:pt>
                <c:pt idx="1750">
                  <c:v>265</c:v>
                </c:pt>
                <c:pt idx="1751">
                  <c:v>263</c:v>
                </c:pt>
                <c:pt idx="1752">
                  <c:v>234</c:v>
                </c:pt>
                <c:pt idx="1753">
                  <c:v>267</c:v>
                </c:pt>
                <c:pt idx="1754">
                  <c:v>288</c:v>
                </c:pt>
                <c:pt idx="1755">
                  <c:v>246</c:v>
                </c:pt>
                <c:pt idx="1756">
                  <c:v>265</c:v>
                </c:pt>
                <c:pt idx="1757">
                  <c:v>268</c:v>
                </c:pt>
                <c:pt idx="1758">
                  <c:v>265</c:v>
                </c:pt>
                <c:pt idx="1759">
                  <c:v>241</c:v>
                </c:pt>
                <c:pt idx="1760">
                  <c:v>242</c:v>
                </c:pt>
                <c:pt idx="1761">
                  <c:v>275</c:v>
                </c:pt>
                <c:pt idx="1762">
                  <c:v>253</c:v>
                </c:pt>
                <c:pt idx="1763">
                  <c:v>268</c:v>
                </c:pt>
                <c:pt idx="1764">
                  <c:v>254</c:v>
                </c:pt>
                <c:pt idx="1765">
                  <c:v>240</c:v>
                </c:pt>
                <c:pt idx="1766">
                  <c:v>256</c:v>
                </c:pt>
                <c:pt idx="1767">
                  <c:v>246</c:v>
                </c:pt>
                <c:pt idx="1768">
                  <c:v>246</c:v>
                </c:pt>
                <c:pt idx="1769">
                  <c:v>245</c:v>
                </c:pt>
                <c:pt idx="1770">
                  <c:v>257</c:v>
                </c:pt>
                <c:pt idx="1771">
                  <c:v>240</c:v>
                </c:pt>
                <c:pt idx="1772">
                  <c:v>270</c:v>
                </c:pt>
                <c:pt idx="1773">
                  <c:v>227</c:v>
                </c:pt>
                <c:pt idx="1774">
                  <c:v>250</c:v>
                </c:pt>
                <c:pt idx="1775">
                  <c:v>281</c:v>
                </c:pt>
                <c:pt idx="1776">
                  <c:v>248</c:v>
                </c:pt>
                <c:pt idx="1777">
                  <c:v>261</c:v>
                </c:pt>
                <c:pt idx="1778">
                  <c:v>292</c:v>
                </c:pt>
                <c:pt idx="1779">
                  <c:v>247</c:v>
                </c:pt>
                <c:pt idx="1780">
                  <c:v>247</c:v>
                </c:pt>
                <c:pt idx="1781">
                  <c:v>273</c:v>
                </c:pt>
                <c:pt idx="1782">
                  <c:v>237</c:v>
                </c:pt>
                <c:pt idx="1783">
                  <c:v>255</c:v>
                </c:pt>
                <c:pt idx="1784">
                  <c:v>262</c:v>
                </c:pt>
                <c:pt idx="1785">
                  <c:v>311</c:v>
                </c:pt>
                <c:pt idx="1786">
                  <c:v>276</c:v>
                </c:pt>
                <c:pt idx="1787">
                  <c:v>306</c:v>
                </c:pt>
                <c:pt idx="1788">
                  <c:v>277</c:v>
                </c:pt>
                <c:pt idx="1789">
                  <c:v>262</c:v>
                </c:pt>
                <c:pt idx="1790">
                  <c:v>254</c:v>
                </c:pt>
                <c:pt idx="1791">
                  <c:v>271</c:v>
                </c:pt>
                <c:pt idx="1792">
                  <c:v>302</c:v>
                </c:pt>
                <c:pt idx="1793">
                  <c:v>286</c:v>
                </c:pt>
                <c:pt idx="1794">
                  <c:v>267</c:v>
                </c:pt>
                <c:pt idx="1795">
                  <c:v>275</c:v>
                </c:pt>
                <c:pt idx="1796">
                  <c:v>273</c:v>
                </c:pt>
                <c:pt idx="1797">
                  <c:v>258</c:v>
                </c:pt>
                <c:pt idx="1798">
                  <c:v>267</c:v>
                </c:pt>
                <c:pt idx="1799">
                  <c:v>256</c:v>
                </c:pt>
                <c:pt idx="1800">
                  <c:v>283</c:v>
                </c:pt>
                <c:pt idx="1801">
                  <c:v>322</c:v>
                </c:pt>
                <c:pt idx="1802">
                  <c:v>285</c:v>
                </c:pt>
                <c:pt idx="1803">
                  <c:v>314</c:v>
                </c:pt>
                <c:pt idx="1804">
                  <c:v>291</c:v>
                </c:pt>
                <c:pt idx="1805">
                  <c:v>307</c:v>
                </c:pt>
                <c:pt idx="1806">
                  <c:v>307</c:v>
                </c:pt>
                <c:pt idx="1807">
                  <c:v>277</c:v>
                </c:pt>
                <c:pt idx="1808">
                  <c:v>301</c:v>
                </c:pt>
                <c:pt idx="1809">
                  <c:v>251</c:v>
                </c:pt>
                <c:pt idx="1810">
                  <c:v>241</c:v>
                </c:pt>
                <c:pt idx="1811">
                  <c:v>291</c:v>
                </c:pt>
                <c:pt idx="1812">
                  <c:v>261</c:v>
                </c:pt>
                <c:pt idx="1813">
                  <c:v>317</c:v>
                </c:pt>
                <c:pt idx="1814">
                  <c:v>315</c:v>
                </c:pt>
                <c:pt idx="1815">
                  <c:v>311</c:v>
                </c:pt>
                <c:pt idx="1816">
                  <c:v>295</c:v>
                </c:pt>
                <c:pt idx="1817">
                  <c:v>292</c:v>
                </c:pt>
                <c:pt idx="1818">
                  <c:v>269</c:v>
                </c:pt>
                <c:pt idx="1819">
                  <c:v>250</c:v>
                </c:pt>
                <c:pt idx="1820">
                  <c:v>266</c:v>
                </c:pt>
                <c:pt idx="1821">
                  <c:v>251</c:v>
                </c:pt>
                <c:pt idx="1822">
                  <c:v>241</c:v>
                </c:pt>
                <c:pt idx="1823">
                  <c:v>244</c:v>
                </c:pt>
                <c:pt idx="1824">
                  <c:v>250</c:v>
                </c:pt>
                <c:pt idx="1825">
                  <c:v>234</c:v>
                </c:pt>
                <c:pt idx="1826">
                  <c:v>307</c:v>
                </c:pt>
                <c:pt idx="1827">
                  <c:v>304</c:v>
                </c:pt>
                <c:pt idx="1828">
                  <c:v>239</c:v>
                </c:pt>
                <c:pt idx="1829">
                  <c:v>300</c:v>
                </c:pt>
                <c:pt idx="1830">
                  <c:v>381</c:v>
                </c:pt>
                <c:pt idx="1831">
                  <c:v>339</c:v>
                </c:pt>
                <c:pt idx="1832">
                  <c:v>370</c:v>
                </c:pt>
                <c:pt idx="1833">
                  <c:v>367</c:v>
                </c:pt>
                <c:pt idx="1834">
                  <c:v>365</c:v>
                </c:pt>
                <c:pt idx="1835">
                  <c:v>358</c:v>
                </c:pt>
                <c:pt idx="1836">
                  <c:v>358</c:v>
                </c:pt>
                <c:pt idx="1837">
                  <c:v>305</c:v>
                </c:pt>
                <c:pt idx="1838">
                  <c:v>279</c:v>
                </c:pt>
                <c:pt idx="1839">
                  <c:v>281</c:v>
                </c:pt>
                <c:pt idx="1840">
                  <c:v>312</c:v>
                </c:pt>
                <c:pt idx="1841">
                  <c:v>295</c:v>
                </c:pt>
                <c:pt idx="1842">
                  <c:v>273</c:v>
                </c:pt>
                <c:pt idx="1843">
                  <c:v>273</c:v>
                </c:pt>
                <c:pt idx="1844">
                  <c:v>233</c:v>
                </c:pt>
                <c:pt idx="1845">
                  <c:v>218</c:v>
                </c:pt>
                <c:pt idx="1846">
                  <c:v>255</c:v>
                </c:pt>
                <c:pt idx="1847">
                  <c:v>263</c:v>
                </c:pt>
                <c:pt idx="1848">
                  <c:v>259</c:v>
                </c:pt>
                <c:pt idx="1849">
                  <c:v>267</c:v>
                </c:pt>
                <c:pt idx="1850">
                  <c:v>250</c:v>
                </c:pt>
                <c:pt idx="1851">
                  <c:v>273</c:v>
                </c:pt>
                <c:pt idx="1852">
                  <c:v>289</c:v>
                </c:pt>
                <c:pt idx="1853">
                  <c:v>351</c:v>
                </c:pt>
                <c:pt idx="1854">
                  <c:v>305</c:v>
                </c:pt>
                <c:pt idx="1855">
                  <c:v>278</c:v>
                </c:pt>
                <c:pt idx="1856">
                  <c:v>298</c:v>
                </c:pt>
                <c:pt idx="1857">
                  <c:v>287</c:v>
                </c:pt>
                <c:pt idx="1858">
                  <c:v>307</c:v>
                </c:pt>
                <c:pt idx="1859">
                  <c:v>321</c:v>
                </c:pt>
                <c:pt idx="1860">
                  <c:v>292</c:v>
                </c:pt>
                <c:pt idx="1861">
                  <c:v>273</c:v>
                </c:pt>
                <c:pt idx="1862">
                  <c:v>265</c:v>
                </c:pt>
                <c:pt idx="1863">
                  <c:v>282</c:v>
                </c:pt>
                <c:pt idx="1864">
                  <c:v>269</c:v>
                </c:pt>
                <c:pt idx="1865">
                  <c:v>254</c:v>
                </c:pt>
                <c:pt idx="1866">
                  <c:v>291</c:v>
                </c:pt>
                <c:pt idx="1867">
                  <c:v>287</c:v>
                </c:pt>
                <c:pt idx="1868">
                  <c:v>264</c:v>
                </c:pt>
                <c:pt idx="1869">
                  <c:v>261</c:v>
                </c:pt>
                <c:pt idx="1870">
                  <c:v>217</c:v>
                </c:pt>
                <c:pt idx="1871">
                  <c:v>220</c:v>
                </c:pt>
                <c:pt idx="1872">
                  <c:v>216</c:v>
                </c:pt>
                <c:pt idx="1873">
                  <c:v>274</c:v>
                </c:pt>
                <c:pt idx="1874">
                  <c:v>218</c:v>
                </c:pt>
                <c:pt idx="1875">
                  <c:v>226</c:v>
                </c:pt>
                <c:pt idx="1876">
                  <c:v>267</c:v>
                </c:pt>
                <c:pt idx="1877">
                  <c:v>268</c:v>
                </c:pt>
                <c:pt idx="1878">
                  <c:v>234</c:v>
                </c:pt>
                <c:pt idx="1879">
                  <c:v>223</c:v>
                </c:pt>
                <c:pt idx="1880">
                  <c:v>218</c:v>
                </c:pt>
                <c:pt idx="1881">
                  <c:v>241</c:v>
                </c:pt>
                <c:pt idx="1882">
                  <c:v>259</c:v>
                </c:pt>
                <c:pt idx="1883">
                  <c:v>212</c:v>
                </c:pt>
                <c:pt idx="1884">
                  <c:v>242</c:v>
                </c:pt>
                <c:pt idx="1885">
                  <c:v>247</c:v>
                </c:pt>
                <c:pt idx="1886">
                  <c:v>232</c:v>
                </c:pt>
                <c:pt idx="1887">
                  <c:v>267</c:v>
                </c:pt>
                <c:pt idx="1888">
                  <c:v>273</c:v>
                </c:pt>
                <c:pt idx="1889">
                  <c:v>235</c:v>
                </c:pt>
                <c:pt idx="1890">
                  <c:v>255</c:v>
                </c:pt>
                <c:pt idx="1891">
                  <c:v>256</c:v>
                </c:pt>
                <c:pt idx="1892">
                  <c:v>257</c:v>
                </c:pt>
                <c:pt idx="1893">
                  <c:v>227</c:v>
                </c:pt>
                <c:pt idx="1894">
                  <c:v>236</c:v>
                </c:pt>
                <c:pt idx="1895">
                  <c:v>251</c:v>
                </c:pt>
                <c:pt idx="1896">
                  <c:v>240</c:v>
                </c:pt>
                <c:pt idx="1897">
                  <c:v>242</c:v>
                </c:pt>
                <c:pt idx="1898">
                  <c:v>249</c:v>
                </c:pt>
                <c:pt idx="1899">
                  <c:v>245</c:v>
                </c:pt>
                <c:pt idx="1900">
                  <c:v>222</c:v>
                </c:pt>
                <c:pt idx="1901">
                  <c:v>227</c:v>
                </c:pt>
                <c:pt idx="1902">
                  <c:v>230</c:v>
                </c:pt>
                <c:pt idx="1903">
                  <c:v>228</c:v>
                </c:pt>
                <c:pt idx="1904">
                  <c:v>253</c:v>
                </c:pt>
                <c:pt idx="1905">
                  <c:v>244</c:v>
                </c:pt>
                <c:pt idx="1906">
                  <c:v>237</c:v>
                </c:pt>
                <c:pt idx="1907">
                  <c:v>232</c:v>
                </c:pt>
                <c:pt idx="1908">
                  <c:v>202</c:v>
                </c:pt>
                <c:pt idx="1909">
                  <c:v>210</c:v>
                </c:pt>
                <c:pt idx="1910">
                  <c:v>239</c:v>
                </c:pt>
                <c:pt idx="1911">
                  <c:v>232</c:v>
                </c:pt>
                <c:pt idx="1912">
                  <c:v>240</c:v>
                </c:pt>
                <c:pt idx="1913">
                  <c:v>257</c:v>
                </c:pt>
                <c:pt idx="1914">
                  <c:v>210</c:v>
                </c:pt>
                <c:pt idx="1915">
                  <c:v>220</c:v>
                </c:pt>
                <c:pt idx="1916">
                  <c:v>209</c:v>
                </c:pt>
                <c:pt idx="1917">
                  <c:v>261</c:v>
                </c:pt>
                <c:pt idx="1918">
                  <c:v>253</c:v>
                </c:pt>
                <c:pt idx="1919">
                  <c:v>258</c:v>
                </c:pt>
                <c:pt idx="1920">
                  <c:v>237</c:v>
                </c:pt>
                <c:pt idx="1921">
                  <c:v>223</c:v>
                </c:pt>
                <c:pt idx="1922">
                  <c:v>261</c:v>
                </c:pt>
                <c:pt idx="1923">
                  <c:v>230</c:v>
                </c:pt>
                <c:pt idx="1924">
                  <c:v>252</c:v>
                </c:pt>
                <c:pt idx="1925">
                  <c:v>229</c:v>
                </c:pt>
                <c:pt idx="1926">
                  <c:v>241</c:v>
                </c:pt>
                <c:pt idx="1927">
                  <c:v>272</c:v>
                </c:pt>
                <c:pt idx="1928">
                  <c:v>256</c:v>
                </c:pt>
                <c:pt idx="1929">
                  <c:v>237</c:v>
                </c:pt>
                <c:pt idx="1930">
                  <c:v>235</c:v>
                </c:pt>
                <c:pt idx="1931">
                  <c:v>265</c:v>
                </c:pt>
                <c:pt idx="1932">
                  <c:v>280</c:v>
                </c:pt>
                <c:pt idx="1933">
                  <c:v>266</c:v>
                </c:pt>
                <c:pt idx="1934">
                  <c:v>284</c:v>
                </c:pt>
                <c:pt idx="1935">
                  <c:v>270</c:v>
                </c:pt>
                <c:pt idx="1936">
                  <c:v>243</c:v>
                </c:pt>
                <c:pt idx="1937">
                  <c:v>283</c:v>
                </c:pt>
                <c:pt idx="1938">
                  <c:v>375</c:v>
                </c:pt>
                <c:pt idx="1939">
                  <c:v>245</c:v>
                </c:pt>
                <c:pt idx="1940">
                  <c:v>231</c:v>
                </c:pt>
                <c:pt idx="1941">
                  <c:v>231</c:v>
                </c:pt>
                <c:pt idx="1942">
                  <c:v>251</c:v>
                </c:pt>
                <c:pt idx="1943">
                  <c:v>226</c:v>
                </c:pt>
                <c:pt idx="1944">
                  <c:v>255</c:v>
                </c:pt>
                <c:pt idx="1945">
                  <c:v>273</c:v>
                </c:pt>
                <c:pt idx="1946">
                  <c:v>303</c:v>
                </c:pt>
                <c:pt idx="1947">
                  <c:v>278</c:v>
                </c:pt>
                <c:pt idx="1948">
                  <c:v>246</c:v>
                </c:pt>
                <c:pt idx="1949">
                  <c:v>240</c:v>
                </c:pt>
                <c:pt idx="1950">
                  <c:v>234</c:v>
                </c:pt>
                <c:pt idx="1951">
                  <c:v>245</c:v>
                </c:pt>
                <c:pt idx="1952">
                  <c:v>237</c:v>
                </c:pt>
                <c:pt idx="1953">
                  <c:v>231</c:v>
                </c:pt>
                <c:pt idx="1954">
                  <c:v>246</c:v>
                </c:pt>
                <c:pt idx="1955">
                  <c:v>256</c:v>
                </c:pt>
                <c:pt idx="1956">
                  <c:v>242</c:v>
                </c:pt>
                <c:pt idx="1957">
                  <c:v>215</c:v>
                </c:pt>
                <c:pt idx="1958">
                  <c:v>231</c:v>
                </c:pt>
                <c:pt idx="1959">
                  <c:v>257</c:v>
                </c:pt>
                <c:pt idx="1960">
                  <c:v>239</c:v>
                </c:pt>
                <c:pt idx="1961">
                  <c:v>295</c:v>
                </c:pt>
                <c:pt idx="1962">
                  <c:v>261</c:v>
                </c:pt>
                <c:pt idx="1963">
                  <c:v>295</c:v>
                </c:pt>
                <c:pt idx="1964">
                  <c:v>274</c:v>
                </c:pt>
                <c:pt idx="1965">
                  <c:v>294</c:v>
                </c:pt>
                <c:pt idx="1966">
                  <c:v>248</c:v>
                </c:pt>
                <c:pt idx="1967">
                  <c:v>222</c:v>
                </c:pt>
                <c:pt idx="1968">
                  <c:v>263</c:v>
                </c:pt>
                <c:pt idx="1969">
                  <c:v>223</c:v>
                </c:pt>
                <c:pt idx="1970">
                  <c:v>205</c:v>
                </c:pt>
                <c:pt idx="1971">
                  <c:v>213</c:v>
                </c:pt>
                <c:pt idx="1972">
                  <c:v>260</c:v>
                </c:pt>
                <c:pt idx="1973">
                  <c:v>235</c:v>
                </c:pt>
                <c:pt idx="1974">
                  <c:v>240</c:v>
                </c:pt>
                <c:pt idx="1975">
                  <c:v>248</c:v>
                </c:pt>
                <c:pt idx="1976">
                  <c:v>250</c:v>
                </c:pt>
                <c:pt idx="1977">
                  <c:v>238</c:v>
                </c:pt>
                <c:pt idx="1978">
                  <c:v>200</c:v>
                </c:pt>
                <c:pt idx="1979">
                  <c:v>244</c:v>
                </c:pt>
                <c:pt idx="1980">
                  <c:v>249</c:v>
                </c:pt>
                <c:pt idx="1981">
                  <c:v>225</c:v>
                </c:pt>
                <c:pt idx="1982">
                  <c:v>206</c:v>
                </c:pt>
                <c:pt idx="1983">
                  <c:v>244</c:v>
                </c:pt>
                <c:pt idx="1984">
                  <c:v>228</c:v>
                </c:pt>
                <c:pt idx="1985">
                  <c:v>238</c:v>
                </c:pt>
                <c:pt idx="1986">
                  <c:v>259</c:v>
                </c:pt>
                <c:pt idx="1987">
                  <c:v>216</c:v>
                </c:pt>
                <c:pt idx="1988">
                  <c:v>235</c:v>
                </c:pt>
                <c:pt idx="1989">
                  <c:v>258</c:v>
                </c:pt>
                <c:pt idx="1990">
                  <c:v>238</c:v>
                </c:pt>
                <c:pt idx="1991">
                  <c:v>198</c:v>
                </c:pt>
                <c:pt idx="1992">
                  <c:v>241</c:v>
                </c:pt>
                <c:pt idx="1993">
                  <c:v>235</c:v>
                </c:pt>
                <c:pt idx="1994">
                  <c:v>232</c:v>
                </c:pt>
                <c:pt idx="1995">
                  <c:v>236</c:v>
                </c:pt>
                <c:pt idx="1996">
                  <c:v>242</c:v>
                </c:pt>
                <c:pt idx="1997">
                  <c:v>223</c:v>
                </c:pt>
                <c:pt idx="1998">
                  <c:v>208</c:v>
                </c:pt>
                <c:pt idx="1999">
                  <c:v>218</c:v>
                </c:pt>
                <c:pt idx="2000">
                  <c:v>216</c:v>
                </c:pt>
                <c:pt idx="2001">
                  <c:v>235</c:v>
                </c:pt>
                <c:pt idx="2002">
                  <c:v>224</c:v>
                </c:pt>
                <c:pt idx="2003">
                  <c:v>203</c:v>
                </c:pt>
                <c:pt idx="2004">
                  <c:v>225</c:v>
                </c:pt>
                <c:pt idx="2005">
                  <c:v>210</c:v>
                </c:pt>
                <c:pt idx="2006">
                  <c:v>214</c:v>
                </c:pt>
                <c:pt idx="2007">
                  <c:v>252</c:v>
                </c:pt>
                <c:pt idx="2008">
                  <c:v>219</c:v>
                </c:pt>
                <c:pt idx="2009">
                  <c:v>208</c:v>
                </c:pt>
                <c:pt idx="2010">
                  <c:v>239</c:v>
                </c:pt>
                <c:pt idx="2011">
                  <c:v>226</c:v>
                </c:pt>
                <c:pt idx="2012">
                  <c:v>220</c:v>
                </c:pt>
                <c:pt idx="2013">
                  <c:v>239</c:v>
                </c:pt>
                <c:pt idx="2014">
                  <c:v>217</c:v>
                </c:pt>
                <c:pt idx="2015">
                  <c:v>237</c:v>
                </c:pt>
                <c:pt idx="2016">
                  <c:v>214</c:v>
                </c:pt>
                <c:pt idx="2017">
                  <c:v>237</c:v>
                </c:pt>
                <c:pt idx="2018">
                  <c:v>238</c:v>
                </c:pt>
                <c:pt idx="2019">
                  <c:v>216</c:v>
                </c:pt>
                <c:pt idx="2020">
                  <c:v>235</c:v>
                </c:pt>
                <c:pt idx="2021">
                  <c:v>214</c:v>
                </c:pt>
                <c:pt idx="2022">
                  <c:v>212</c:v>
                </c:pt>
                <c:pt idx="2023">
                  <c:v>235</c:v>
                </c:pt>
                <c:pt idx="2024">
                  <c:v>215</c:v>
                </c:pt>
                <c:pt idx="2025">
                  <c:v>206</c:v>
                </c:pt>
                <c:pt idx="2026">
                  <c:v>235</c:v>
                </c:pt>
                <c:pt idx="2027">
                  <c:v>223</c:v>
                </c:pt>
                <c:pt idx="2028">
                  <c:v>213</c:v>
                </c:pt>
                <c:pt idx="2029">
                  <c:v>245</c:v>
                </c:pt>
                <c:pt idx="2030">
                  <c:v>216</c:v>
                </c:pt>
                <c:pt idx="2031">
                  <c:v>226</c:v>
                </c:pt>
                <c:pt idx="2032">
                  <c:v>225</c:v>
                </c:pt>
                <c:pt idx="2033">
                  <c:v>199</c:v>
                </c:pt>
                <c:pt idx="2034">
                  <c:v>199</c:v>
                </c:pt>
                <c:pt idx="2035">
                  <c:v>217</c:v>
                </c:pt>
                <c:pt idx="2036">
                  <c:v>220</c:v>
                </c:pt>
                <c:pt idx="2037">
                  <c:v>207</c:v>
                </c:pt>
                <c:pt idx="2038">
                  <c:v>219</c:v>
                </c:pt>
                <c:pt idx="2039">
                  <c:v>219</c:v>
                </c:pt>
                <c:pt idx="2040">
                  <c:v>211</c:v>
                </c:pt>
                <c:pt idx="2041">
                  <c:v>216</c:v>
                </c:pt>
                <c:pt idx="2042">
                  <c:v>191</c:v>
                </c:pt>
                <c:pt idx="2043">
                  <c:v>244</c:v>
                </c:pt>
                <c:pt idx="2044">
                  <c:v>205</c:v>
                </c:pt>
                <c:pt idx="2045">
                  <c:v>183</c:v>
                </c:pt>
                <c:pt idx="2046">
                  <c:v>212</c:v>
                </c:pt>
                <c:pt idx="2047">
                  <c:v>208</c:v>
                </c:pt>
                <c:pt idx="2048">
                  <c:v>200</c:v>
                </c:pt>
                <c:pt idx="2049">
                  <c:v>173</c:v>
                </c:pt>
                <c:pt idx="2050">
                  <c:v>220</c:v>
                </c:pt>
                <c:pt idx="2051">
                  <c:v>229</c:v>
                </c:pt>
                <c:pt idx="2052">
                  <c:v>199</c:v>
                </c:pt>
                <c:pt idx="2053">
                  <c:v>209</c:v>
                </c:pt>
                <c:pt idx="2054">
                  <c:v>192</c:v>
                </c:pt>
                <c:pt idx="2055">
                  <c:v>218</c:v>
                </c:pt>
                <c:pt idx="2056">
                  <c:v>220</c:v>
                </c:pt>
                <c:pt idx="2057">
                  <c:v>189</c:v>
                </c:pt>
                <c:pt idx="2058">
                  <c:v>209</c:v>
                </c:pt>
                <c:pt idx="2059">
                  <c:v>209</c:v>
                </c:pt>
                <c:pt idx="2060">
                  <c:v>220</c:v>
                </c:pt>
                <c:pt idx="2061">
                  <c:v>199</c:v>
                </c:pt>
                <c:pt idx="2062">
                  <c:v>214</c:v>
                </c:pt>
                <c:pt idx="2063">
                  <c:v>235</c:v>
                </c:pt>
                <c:pt idx="2064">
                  <c:v>191</c:v>
                </c:pt>
                <c:pt idx="2065">
                  <c:v>208</c:v>
                </c:pt>
                <c:pt idx="2066">
                  <c:v>187</c:v>
                </c:pt>
                <c:pt idx="2067">
                  <c:v>221</c:v>
                </c:pt>
                <c:pt idx="2068">
                  <c:v>213</c:v>
                </c:pt>
                <c:pt idx="2069">
                  <c:v>233</c:v>
                </c:pt>
                <c:pt idx="2070">
                  <c:v>227</c:v>
                </c:pt>
                <c:pt idx="2071">
                  <c:v>216</c:v>
                </c:pt>
                <c:pt idx="2072">
                  <c:v>196</c:v>
                </c:pt>
                <c:pt idx="2073">
                  <c:v>221</c:v>
                </c:pt>
                <c:pt idx="2074">
                  <c:v>204</c:v>
                </c:pt>
                <c:pt idx="2075">
                  <c:v>196</c:v>
                </c:pt>
                <c:pt idx="2076">
                  <c:v>181</c:v>
                </c:pt>
                <c:pt idx="2077">
                  <c:v>216</c:v>
                </c:pt>
                <c:pt idx="2078">
                  <c:v>224</c:v>
                </c:pt>
                <c:pt idx="2079">
                  <c:v>204</c:v>
                </c:pt>
                <c:pt idx="2080">
                  <c:v>223</c:v>
                </c:pt>
                <c:pt idx="2081">
                  <c:v>228</c:v>
                </c:pt>
                <c:pt idx="2082">
                  <c:v>197</c:v>
                </c:pt>
                <c:pt idx="2083">
                  <c:v>217</c:v>
                </c:pt>
                <c:pt idx="2084">
                  <c:v>205</c:v>
                </c:pt>
                <c:pt idx="2085">
                  <c:v>229</c:v>
                </c:pt>
                <c:pt idx="2086">
                  <c:v>177</c:v>
                </c:pt>
                <c:pt idx="2087">
                  <c:v>188</c:v>
                </c:pt>
                <c:pt idx="2088">
                  <c:v>205</c:v>
                </c:pt>
                <c:pt idx="2089">
                  <c:v>205</c:v>
                </c:pt>
                <c:pt idx="2090">
                  <c:v>236</c:v>
                </c:pt>
                <c:pt idx="2091">
                  <c:v>194</c:v>
                </c:pt>
                <c:pt idx="2092">
                  <c:v>202</c:v>
                </c:pt>
                <c:pt idx="2093">
                  <c:v>221</c:v>
                </c:pt>
                <c:pt idx="2094">
                  <c:v>212</c:v>
                </c:pt>
                <c:pt idx="2095">
                  <c:v>203</c:v>
                </c:pt>
                <c:pt idx="2096">
                  <c:v>167</c:v>
                </c:pt>
                <c:pt idx="2097">
                  <c:v>184</c:v>
                </c:pt>
                <c:pt idx="2098">
                  <c:v>187</c:v>
                </c:pt>
                <c:pt idx="2099">
                  <c:v>203</c:v>
                </c:pt>
                <c:pt idx="2100">
                  <c:v>197</c:v>
                </c:pt>
                <c:pt idx="2101">
                  <c:v>196</c:v>
                </c:pt>
                <c:pt idx="2102">
                  <c:v>223</c:v>
                </c:pt>
                <c:pt idx="2103">
                  <c:v>196</c:v>
                </c:pt>
                <c:pt idx="2104">
                  <c:v>181</c:v>
                </c:pt>
                <c:pt idx="2105">
                  <c:v>199</c:v>
                </c:pt>
                <c:pt idx="2106">
                  <c:v>200</c:v>
                </c:pt>
                <c:pt idx="2107">
                  <c:v>199</c:v>
                </c:pt>
                <c:pt idx="2108">
                  <c:v>188</c:v>
                </c:pt>
                <c:pt idx="2109">
                  <c:v>212</c:v>
                </c:pt>
                <c:pt idx="2110">
                  <c:v>209</c:v>
                </c:pt>
                <c:pt idx="2111">
                  <c:v>173</c:v>
                </c:pt>
                <c:pt idx="2112">
                  <c:v>196</c:v>
                </c:pt>
                <c:pt idx="2113">
                  <c:v>203</c:v>
                </c:pt>
                <c:pt idx="2114">
                  <c:v>209</c:v>
                </c:pt>
                <c:pt idx="2115">
                  <c:v>190</c:v>
                </c:pt>
                <c:pt idx="2116">
                  <c:v>196</c:v>
                </c:pt>
                <c:pt idx="2117">
                  <c:v>212</c:v>
                </c:pt>
                <c:pt idx="2118">
                  <c:v>202</c:v>
                </c:pt>
                <c:pt idx="2119">
                  <c:v>197</c:v>
                </c:pt>
                <c:pt idx="2120">
                  <c:v>209</c:v>
                </c:pt>
                <c:pt idx="2121">
                  <c:v>180</c:v>
                </c:pt>
                <c:pt idx="2122">
                  <c:v>199</c:v>
                </c:pt>
                <c:pt idx="2123">
                  <c:v>203</c:v>
                </c:pt>
                <c:pt idx="2124">
                  <c:v>204</c:v>
                </c:pt>
                <c:pt idx="2125">
                  <c:v>202</c:v>
                </c:pt>
                <c:pt idx="2126">
                  <c:v>209</c:v>
                </c:pt>
                <c:pt idx="2127">
                  <c:v>183</c:v>
                </c:pt>
                <c:pt idx="2128">
                  <c:v>190</c:v>
                </c:pt>
                <c:pt idx="2129">
                  <c:v>180</c:v>
                </c:pt>
                <c:pt idx="2130">
                  <c:v>222</c:v>
                </c:pt>
                <c:pt idx="2131">
                  <c:v>199</c:v>
                </c:pt>
                <c:pt idx="2132">
                  <c:v>201</c:v>
                </c:pt>
                <c:pt idx="2133">
                  <c:v>157</c:v>
                </c:pt>
                <c:pt idx="2134">
                  <c:v>159</c:v>
                </c:pt>
                <c:pt idx="2135">
                  <c:v>179</c:v>
                </c:pt>
                <c:pt idx="2136">
                  <c:v>160</c:v>
                </c:pt>
                <c:pt idx="2137">
                  <c:v>192</c:v>
                </c:pt>
                <c:pt idx="2138">
                  <c:v>160</c:v>
                </c:pt>
                <c:pt idx="2139">
                  <c:v>180</c:v>
                </c:pt>
                <c:pt idx="2140">
                  <c:v>188</c:v>
                </c:pt>
                <c:pt idx="2141">
                  <c:v>192</c:v>
                </c:pt>
                <c:pt idx="2142">
                  <c:v>198</c:v>
                </c:pt>
                <c:pt idx="2143">
                  <c:v>194</c:v>
                </c:pt>
                <c:pt idx="2144">
                  <c:v>180</c:v>
                </c:pt>
                <c:pt idx="2145">
                  <c:v>175</c:v>
                </c:pt>
                <c:pt idx="2146">
                  <c:v>156</c:v>
                </c:pt>
                <c:pt idx="2147">
                  <c:v>159</c:v>
                </c:pt>
                <c:pt idx="2148">
                  <c:v>172</c:v>
                </c:pt>
                <c:pt idx="2149">
                  <c:v>172</c:v>
                </c:pt>
                <c:pt idx="2150">
                  <c:v>193</c:v>
                </c:pt>
                <c:pt idx="2151">
                  <c:v>200</c:v>
                </c:pt>
                <c:pt idx="2152">
                  <c:v>181</c:v>
                </c:pt>
                <c:pt idx="2153">
                  <c:v>195</c:v>
                </c:pt>
                <c:pt idx="2154">
                  <c:v>180</c:v>
                </c:pt>
                <c:pt idx="2155">
                  <c:v>177</c:v>
                </c:pt>
                <c:pt idx="2156">
                  <c:v>165</c:v>
                </c:pt>
                <c:pt idx="2157">
                  <c:v>168</c:v>
                </c:pt>
                <c:pt idx="2158">
                  <c:v>182</c:v>
                </c:pt>
                <c:pt idx="2159">
                  <c:v>175</c:v>
                </c:pt>
                <c:pt idx="2160">
                  <c:v>198</c:v>
                </c:pt>
                <c:pt idx="2161">
                  <c:v>192</c:v>
                </c:pt>
                <c:pt idx="2162">
                  <c:v>190</c:v>
                </c:pt>
                <c:pt idx="2163">
                  <c:v>184</c:v>
                </c:pt>
                <c:pt idx="2164">
                  <c:v>171</c:v>
                </c:pt>
                <c:pt idx="2165">
                  <c:v>185</c:v>
                </c:pt>
                <c:pt idx="2166">
                  <c:v>189</c:v>
                </c:pt>
                <c:pt idx="2167">
                  <c:v>195</c:v>
                </c:pt>
                <c:pt idx="2168">
                  <c:v>168</c:v>
                </c:pt>
                <c:pt idx="2169">
                  <c:v>170</c:v>
                </c:pt>
                <c:pt idx="2170">
                  <c:v>191</c:v>
                </c:pt>
                <c:pt idx="2171">
                  <c:v>170</c:v>
                </c:pt>
                <c:pt idx="2172">
                  <c:v>191</c:v>
                </c:pt>
                <c:pt idx="2173">
                  <c:v>143</c:v>
                </c:pt>
                <c:pt idx="2174">
                  <c:v>174</c:v>
                </c:pt>
                <c:pt idx="2175">
                  <c:v>185</c:v>
                </c:pt>
                <c:pt idx="2176">
                  <c:v>194</c:v>
                </c:pt>
                <c:pt idx="2177">
                  <c:v>203</c:v>
                </c:pt>
                <c:pt idx="2178">
                  <c:v>174</c:v>
                </c:pt>
                <c:pt idx="2179">
                  <c:v>197</c:v>
                </c:pt>
                <c:pt idx="2180">
                  <c:v>162</c:v>
                </c:pt>
                <c:pt idx="2181">
                  <c:v>159</c:v>
                </c:pt>
                <c:pt idx="2182">
                  <c:v>186</c:v>
                </c:pt>
                <c:pt idx="2183">
                  <c:v>178</c:v>
                </c:pt>
                <c:pt idx="2184">
                  <c:v>176</c:v>
                </c:pt>
                <c:pt idx="2185">
                  <c:v>185</c:v>
                </c:pt>
                <c:pt idx="2186">
                  <c:v>169</c:v>
                </c:pt>
                <c:pt idx="2187">
                  <c:v>142</c:v>
                </c:pt>
                <c:pt idx="2188">
                  <c:v>144</c:v>
                </c:pt>
                <c:pt idx="2189">
                  <c:v>172</c:v>
                </c:pt>
                <c:pt idx="2190">
                  <c:v>176</c:v>
                </c:pt>
                <c:pt idx="2191">
                  <c:v>210</c:v>
                </c:pt>
                <c:pt idx="2192">
                  <c:v>178</c:v>
                </c:pt>
                <c:pt idx="2193">
                  <c:v>183</c:v>
                </c:pt>
                <c:pt idx="2194">
                  <c:v>178</c:v>
                </c:pt>
                <c:pt idx="2195">
                  <c:v>154</c:v>
                </c:pt>
                <c:pt idx="2196">
                  <c:v>156</c:v>
                </c:pt>
                <c:pt idx="2197">
                  <c:v>147</c:v>
                </c:pt>
                <c:pt idx="2198">
                  <c:v>178</c:v>
                </c:pt>
                <c:pt idx="2199">
                  <c:v>177</c:v>
                </c:pt>
                <c:pt idx="2200">
                  <c:v>192</c:v>
                </c:pt>
                <c:pt idx="2201">
                  <c:v>180</c:v>
                </c:pt>
                <c:pt idx="2202">
                  <c:v>154</c:v>
                </c:pt>
                <c:pt idx="2203">
                  <c:v>220</c:v>
                </c:pt>
                <c:pt idx="2204">
                  <c:v>161</c:v>
                </c:pt>
                <c:pt idx="2205">
                  <c:v>166</c:v>
                </c:pt>
                <c:pt idx="2206">
                  <c:v>174</c:v>
                </c:pt>
                <c:pt idx="2207">
                  <c:v>169</c:v>
                </c:pt>
                <c:pt idx="2208">
                  <c:v>193</c:v>
                </c:pt>
                <c:pt idx="2209">
                  <c:v>168</c:v>
                </c:pt>
                <c:pt idx="2210">
                  <c:v>179</c:v>
                </c:pt>
                <c:pt idx="2211">
                  <c:v>191</c:v>
                </c:pt>
                <c:pt idx="2212">
                  <c:v>190</c:v>
                </c:pt>
                <c:pt idx="2213">
                  <c:v>182</c:v>
                </c:pt>
                <c:pt idx="2214">
                  <c:v>175</c:v>
                </c:pt>
                <c:pt idx="2215">
                  <c:v>180</c:v>
                </c:pt>
                <c:pt idx="2216">
                  <c:v>166</c:v>
                </c:pt>
                <c:pt idx="2217">
                  <c:v>160</c:v>
                </c:pt>
                <c:pt idx="2218">
                  <c:v>164</c:v>
                </c:pt>
                <c:pt idx="2219">
                  <c:v>160</c:v>
                </c:pt>
                <c:pt idx="2220">
                  <c:v>164</c:v>
                </c:pt>
                <c:pt idx="2221">
                  <c:v>168</c:v>
                </c:pt>
                <c:pt idx="2222">
                  <c:v>164</c:v>
                </c:pt>
                <c:pt idx="2223">
                  <c:v>155</c:v>
                </c:pt>
                <c:pt idx="2224">
                  <c:v>164</c:v>
                </c:pt>
                <c:pt idx="2225">
                  <c:v>188</c:v>
                </c:pt>
                <c:pt idx="2226">
                  <c:v>150</c:v>
                </c:pt>
                <c:pt idx="2227">
                  <c:v>146</c:v>
                </c:pt>
                <c:pt idx="2228">
                  <c:v>162</c:v>
                </c:pt>
                <c:pt idx="2229">
                  <c:v>149</c:v>
                </c:pt>
                <c:pt idx="2230">
                  <c:v>177</c:v>
                </c:pt>
                <c:pt idx="2231">
                  <c:v>173</c:v>
                </c:pt>
                <c:pt idx="2232">
                  <c:v>168</c:v>
                </c:pt>
                <c:pt idx="2233">
                  <c:v>154</c:v>
                </c:pt>
                <c:pt idx="2234">
                  <c:v>164</c:v>
                </c:pt>
                <c:pt idx="2235">
                  <c:v>147</c:v>
                </c:pt>
                <c:pt idx="2236">
                  <c:v>169</c:v>
                </c:pt>
                <c:pt idx="2237">
                  <c:v>141</c:v>
                </c:pt>
                <c:pt idx="2238">
                  <c:v>156</c:v>
                </c:pt>
                <c:pt idx="2239">
                  <c:v>163</c:v>
                </c:pt>
                <c:pt idx="2240">
                  <c:v>167</c:v>
                </c:pt>
                <c:pt idx="2241">
                  <c:v>172</c:v>
                </c:pt>
                <c:pt idx="2242">
                  <c:v>166</c:v>
                </c:pt>
                <c:pt idx="2243">
                  <c:v>144</c:v>
                </c:pt>
                <c:pt idx="2244">
                  <c:v>161</c:v>
                </c:pt>
                <c:pt idx="2245">
                  <c:v>166</c:v>
                </c:pt>
                <c:pt idx="2246">
                  <c:v>156</c:v>
                </c:pt>
                <c:pt idx="2247">
                  <c:v>166</c:v>
                </c:pt>
                <c:pt idx="2248">
                  <c:v>171</c:v>
                </c:pt>
                <c:pt idx="2249">
                  <c:v>174</c:v>
                </c:pt>
                <c:pt idx="2250">
                  <c:v>196</c:v>
                </c:pt>
                <c:pt idx="2251">
                  <c:v>169</c:v>
                </c:pt>
                <c:pt idx="2252">
                  <c:v>164</c:v>
                </c:pt>
                <c:pt idx="2253">
                  <c:v>172</c:v>
                </c:pt>
                <c:pt idx="2254">
                  <c:v>159</c:v>
                </c:pt>
                <c:pt idx="2255">
                  <c:v>166</c:v>
                </c:pt>
                <c:pt idx="2256">
                  <c:v>136</c:v>
                </c:pt>
                <c:pt idx="2257">
                  <c:v>165</c:v>
                </c:pt>
                <c:pt idx="2258">
                  <c:v>168</c:v>
                </c:pt>
                <c:pt idx="2259">
                  <c:v>153</c:v>
                </c:pt>
                <c:pt idx="2260">
                  <c:v>157</c:v>
                </c:pt>
                <c:pt idx="2261">
                  <c:v>156</c:v>
                </c:pt>
                <c:pt idx="2262">
                  <c:v>154</c:v>
                </c:pt>
                <c:pt idx="2263">
                  <c:v>185</c:v>
                </c:pt>
                <c:pt idx="2264">
                  <c:v>143</c:v>
                </c:pt>
                <c:pt idx="2265">
                  <c:v>156</c:v>
                </c:pt>
                <c:pt idx="2266">
                  <c:v>146</c:v>
                </c:pt>
                <c:pt idx="2267">
                  <c:v>151</c:v>
                </c:pt>
                <c:pt idx="2268">
                  <c:v>150</c:v>
                </c:pt>
                <c:pt idx="2269">
                  <c:v>139</c:v>
                </c:pt>
                <c:pt idx="2270">
                  <c:v>152</c:v>
                </c:pt>
                <c:pt idx="2271">
                  <c:v>146</c:v>
                </c:pt>
                <c:pt idx="2272">
                  <c:v>161</c:v>
                </c:pt>
                <c:pt idx="2273">
                  <c:v>151</c:v>
                </c:pt>
                <c:pt idx="2274">
                  <c:v>169</c:v>
                </c:pt>
                <c:pt idx="2275">
                  <c:v>148</c:v>
                </c:pt>
                <c:pt idx="2276">
                  <c:v>160</c:v>
                </c:pt>
                <c:pt idx="2277">
                  <c:v>144</c:v>
                </c:pt>
                <c:pt idx="2278">
                  <c:v>133</c:v>
                </c:pt>
                <c:pt idx="2279">
                  <c:v>155</c:v>
                </c:pt>
                <c:pt idx="2280">
                  <c:v>153</c:v>
                </c:pt>
                <c:pt idx="2281">
                  <c:v>147</c:v>
                </c:pt>
                <c:pt idx="2282">
                  <c:v>156</c:v>
                </c:pt>
                <c:pt idx="2283">
                  <c:v>152</c:v>
                </c:pt>
                <c:pt idx="2284">
                  <c:v>147</c:v>
                </c:pt>
                <c:pt idx="2285">
                  <c:v>128</c:v>
                </c:pt>
                <c:pt idx="2286">
                  <c:v>148</c:v>
                </c:pt>
                <c:pt idx="2287">
                  <c:v>145</c:v>
                </c:pt>
                <c:pt idx="2288">
                  <c:v>140</c:v>
                </c:pt>
                <c:pt idx="2289">
                  <c:v>166</c:v>
                </c:pt>
                <c:pt idx="2290">
                  <c:v>143</c:v>
                </c:pt>
                <c:pt idx="2291">
                  <c:v>151</c:v>
                </c:pt>
                <c:pt idx="2292">
                  <c:v>148</c:v>
                </c:pt>
                <c:pt idx="2293">
                  <c:v>155</c:v>
                </c:pt>
                <c:pt idx="2294">
                  <c:v>153</c:v>
                </c:pt>
                <c:pt idx="2295">
                  <c:v>152</c:v>
                </c:pt>
                <c:pt idx="2296">
                  <c:v>165</c:v>
                </c:pt>
                <c:pt idx="2297">
                  <c:v>151</c:v>
                </c:pt>
                <c:pt idx="2298">
                  <c:v>158</c:v>
                </c:pt>
                <c:pt idx="2299">
                  <c:v>143</c:v>
                </c:pt>
                <c:pt idx="2300">
                  <c:v>149</c:v>
                </c:pt>
                <c:pt idx="2301">
                  <c:v>137</c:v>
                </c:pt>
                <c:pt idx="2302">
                  <c:v>163</c:v>
                </c:pt>
                <c:pt idx="2303">
                  <c:v>138</c:v>
                </c:pt>
                <c:pt idx="2304">
                  <c:v>140</c:v>
                </c:pt>
                <c:pt idx="2305">
                  <c:v>135</c:v>
                </c:pt>
                <c:pt idx="2306">
                  <c:v>132</c:v>
                </c:pt>
                <c:pt idx="2307">
                  <c:v>167</c:v>
                </c:pt>
                <c:pt idx="2308">
                  <c:v>136</c:v>
                </c:pt>
                <c:pt idx="2309">
                  <c:v>159</c:v>
                </c:pt>
                <c:pt idx="2310">
                  <c:v>146</c:v>
                </c:pt>
                <c:pt idx="2311">
                  <c:v>153</c:v>
                </c:pt>
                <c:pt idx="2312">
                  <c:v>149</c:v>
                </c:pt>
                <c:pt idx="2313">
                  <c:v>124</c:v>
                </c:pt>
                <c:pt idx="2314">
                  <c:v>140</c:v>
                </c:pt>
                <c:pt idx="2315">
                  <c:v>167</c:v>
                </c:pt>
                <c:pt idx="2316">
                  <c:v>145</c:v>
                </c:pt>
                <c:pt idx="2317">
                  <c:v>141</c:v>
                </c:pt>
                <c:pt idx="2318">
                  <c:v>153</c:v>
                </c:pt>
                <c:pt idx="2319">
                  <c:v>127</c:v>
                </c:pt>
                <c:pt idx="2320">
                  <c:v>149</c:v>
                </c:pt>
                <c:pt idx="2321">
                  <c:v>161</c:v>
                </c:pt>
                <c:pt idx="2322">
                  <c:v>168</c:v>
                </c:pt>
                <c:pt idx="2323">
                  <c:v>172</c:v>
                </c:pt>
                <c:pt idx="2324">
                  <c:v>163</c:v>
                </c:pt>
                <c:pt idx="2325">
                  <c:v>149</c:v>
                </c:pt>
                <c:pt idx="2326">
                  <c:v>136</c:v>
                </c:pt>
                <c:pt idx="2327">
                  <c:v>162</c:v>
                </c:pt>
                <c:pt idx="2328">
                  <c:v>149</c:v>
                </c:pt>
                <c:pt idx="2329">
                  <c:v>145</c:v>
                </c:pt>
                <c:pt idx="2330">
                  <c:v>155</c:v>
                </c:pt>
                <c:pt idx="2331">
                  <c:v>155</c:v>
                </c:pt>
                <c:pt idx="2332">
                  <c:v>140</c:v>
                </c:pt>
                <c:pt idx="2333">
                  <c:v>145</c:v>
                </c:pt>
                <c:pt idx="2334">
                  <c:v>142</c:v>
                </c:pt>
                <c:pt idx="2335">
                  <c:v>141</c:v>
                </c:pt>
                <c:pt idx="2336">
                  <c:v>154</c:v>
                </c:pt>
                <c:pt idx="2337">
                  <c:v>139</c:v>
                </c:pt>
                <c:pt idx="2338">
                  <c:v>147</c:v>
                </c:pt>
                <c:pt idx="2339">
                  <c:v>139</c:v>
                </c:pt>
                <c:pt idx="2340">
                  <c:v>149</c:v>
                </c:pt>
                <c:pt idx="2341">
                  <c:v>146</c:v>
                </c:pt>
                <c:pt idx="2342">
                  <c:v>154</c:v>
                </c:pt>
                <c:pt idx="2343">
                  <c:v>132</c:v>
                </c:pt>
                <c:pt idx="2344">
                  <c:v>153</c:v>
                </c:pt>
                <c:pt idx="2345">
                  <c:v>142</c:v>
                </c:pt>
                <c:pt idx="2346">
                  <c:v>157</c:v>
                </c:pt>
                <c:pt idx="2347">
                  <c:v>158</c:v>
                </c:pt>
                <c:pt idx="2348">
                  <c:v>133</c:v>
                </c:pt>
                <c:pt idx="2349">
                  <c:v>142</c:v>
                </c:pt>
                <c:pt idx="2350">
                  <c:v>140</c:v>
                </c:pt>
                <c:pt idx="2351">
                  <c:v>144</c:v>
                </c:pt>
                <c:pt idx="2352">
                  <c:v>140</c:v>
                </c:pt>
                <c:pt idx="2353">
                  <c:v>175</c:v>
                </c:pt>
                <c:pt idx="2354">
                  <c:v>159</c:v>
                </c:pt>
                <c:pt idx="2355">
                  <c:v>135</c:v>
                </c:pt>
                <c:pt idx="2356">
                  <c:v>139</c:v>
                </c:pt>
                <c:pt idx="2357">
                  <c:v>132</c:v>
                </c:pt>
                <c:pt idx="2358">
                  <c:v>131</c:v>
                </c:pt>
                <c:pt idx="2359">
                  <c:v>158</c:v>
                </c:pt>
                <c:pt idx="2360">
                  <c:v>177</c:v>
                </c:pt>
                <c:pt idx="2361">
                  <c:v>161</c:v>
                </c:pt>
                <c:pt idx="2362">
                  <c:v>133</c:v>
                </c:pt>
                <c:pt idx="2363">
                  <c:v>128</c:v>
                </c:pt>
                <c:pt idx="2364">
                  <c:v>143</c:v>
                </c:pt>
                <c:pt idx="2365">
                  <c:v>148</c:v>
                </c:pt>
                <c:pt idx="2366">
                  <c:v>147</c:v>
                </c:pt>
                <c:pt idx="2367">
                  <c:v>164</c:v>
                </c:pt>
                <c:pt idx="2368">
                  <c:v>127</c:v>
                </c:pt>
                <c:pt idx="2369">
                  <c:v>131</c:v>
                </c:pt>
                <c:pt idx="2370">
                  <c:v>134</c:v>
                </c:pt>
                <c:pt idx="2371">
                  <c:v>143</c:v>
                </c:pt>
                <c:pt idx="2372">
                  <c:v>130</c:v>
                </c:pt>
                <c:pt idx="2373">
                  <c:v>138</c:v>
                </c:pt>
                <c:pt idx="2374">
                  <c:v>117</c:v>
                </c:pt>
                <c:pt idx="2375">
                  <c:v>134</c:v>
                </c:pt>
                <c:pt idx="2376">
                  <c:v>161</c:v>
                </c:pt>
                <c:pt idx="2377">
                  <c:v>159</c:v>
                </c:pt>
                <c:pt idx="2378">
                  <c:v>146</c:v>
                </c:pt>
                <c:pt idx="2379">
                  <c:v>159</c:v>
                </c:pt>
                <c:pt idx="2380">
                  <c:v>133</c:v>
                </c:pt>
                <c:pt idx="2381">
                  <c:v>146</c:v>
                </c:pt>
                <c:pt idx="2382">
                  <c:v>140</c:v>
                </c:pt>
                <c:pt idx="2383">
                  <c:v>152</c:v>
                </c:pt>
                <c:pt idx="2384">
                  <c:v>139</c:v>
                </c:pt>
                <c:pt idx="2385">
                  <c:v>145</c:v>
                </c:pt>
                <c:pt idx="2386">
                  <c:v>157</c:v>
                </c:pt>
                <c:pt idx="2387">
                  <c:v>143</c:v>
                </c:pt>
                <c:pt idx="2388">
                  <c:v>157</c:v>
                </c:pt>
                <c:pt idx="2389">
                  <c:v>151</c:v>
                </c:pt>
                <c:pt idx="2390">
                  <c:v>166</c:v>
                </c:pt>
                <c:pt idx="2391">
                  <c:v>133</c:v>
                </c:pt>
                <c:pt idx="2392">
                  <c:v>166</c:v>
                </c:pt>
                <c:pt idx="2393">
                  <c:v>149</c:v>
                </c:pt>
                <c:pt idx="2394">
                  <c:v>137</c:v>
                </c:pt>
                <c:pt idx="2395">
                  <c:v>137</c:v>
                </c:pt>
                <c:pt idx="2396">
                  <c:v>151</c:v>
                </c:pt>
                <c:pt idx="2397">
                  <c:v>168</c:v>
                </c:pt>
                <c:pt idx="2398">
                  <c:v>132</c:v>
                </c:pt>
                <c:pt idx="2399">
                  <c:v>166</c:v>
                </c:pt>
                <c:pt idx="2400">
                  <c:v>143</c:v>
                </c:pt>
                <c:pt idx="2401">
                  <c:v>146</c:v>
                </c:pt>
                <c:pt idx="2402">
                  <c:v>150</c:v>
                </c:pt>
                <c:pt idx="2403">
                  <c:v>141</c:v>
                </c:pt>
                <c:pt idx="2404">
                  <c:v>139</c:v>
                </c:pt>
                <c:pt idx="2405">
                  <c:v>133</c:v>
                </c:pt>
                <c:pt idx="2406">
                  <c:v>175</c:v>
                </c:pt>
                <c:pt idx="2407">
                  <c:v>150</c:v>
                </c:pt>
                <c:pt idx="2408">
                  <c:v>151</c:v>
                </c:pt>
                <c:pt idx="2409">
                  <c:v>119</c:v>
                </c:pt>
                <c:pt idx="2410">
                  <c:v>143</c:v>
                </c:pt>
                <c:pt idx="2411">
                  <c:v>169</c:v>
                </c:pt>
                <c:pt idx="2412">
                  <c:v>169</c:v>
                </c:pt>
                <c:pt idx="2413">
                  <c:v>161</c:v>
                </c:pt>
                <c:pt idx="2414">
                  <c:v>127</c:v>
                </c:pt>
                <c:pt idx="2415">
                  <c:v>148</c:v>
                </c:pt>
                <c:pt idx="2416">
                  <c:v>147</c:v>
                </c:pt>
                <c:pt idx="2417">
                  <c:v>160</c:v>
                </c:pt>
                <c:pt idx="2418">
                  <c:v>154</c:v>
                </c:pt>
                <c:pt idx="2419">
                  <c:v>163</c:v>
                </c:pt>
                <c:pt idx="2420">
                  <c:v>151</c:v>
                </c:pt>
                <c:pt idx="2421">
                  <c:v>134</c:v>
                </c:pt>
                <c:pt idx="2422">
                  <c:v>140</c:v>
                </c:pt>
                <c:pt idx="2423">
                  <c:v>164</c:v>
                </c:pt>
                <c:pt idx="2424">
                  <c:v>166</c:v>
                </c:pt>
                <c:pt idx="2425">
                  <c:v>150</c:v>
                </c:pt>
                <c:pt idx="2426">
                  <c:v>147</c:v>
                </c:pt>
                <c:pt idx="2427">
                  <c:v>145</c:v>
                </c:pt>
                <c:pt idx="2428">
                  <c:v>145</c:v>
                </c:pt>
                <c:pt idx="2429">
                  <c:v>147</c:v>
                </c:pt>
                <c:pt idx="2430">
                  <c:v>131</c:v>
                </c:pt>
                <c:pt idx="2431">
                  <c:v>149</c:v>
                </c:pt>
                <c:pt idx="2432">
                  <c:v>133</c:v>
                </c:pt>
                <c:pt idx="2433">
                  <c:v>131</c:v>
                </c:pt>
                <c:pt idx="2434">
                  <c:v>144</c:v>
                </c:pt>
                <c:pt idx="2435">
                  <c:v>117</c:v>
                </c:pt>
                <c:pt idx="2436">
                  <c:v>131</c:v>
                </c:pt>
                <c:pt idx="2437">
                  <c:v>141</c:v>
                </c:pt>
                <c:pt idx="2438">
                  <c:v>135</c:v>
                </c:pt>
                <c:pt idx="2439">
                  <c:v>140</c:v>
                </c:pt>
                <c:pt idx="2440">
                  <c:v>147</c:v>
                </c:pt>
                <c:pt idx="2441">
                  <c:v>140</c:v>
                </c:pt>
                <c:pt idx="2442">
                  <c:v>168</c:v>
                </c:pt>
                <c:pt idx="2443">
                  <c:v>122</c:v>
                </c:pt>
                <c:pt idx="2444">
                  <c:v>124</c:v>
                </c:pt>
                <c:pt idx="2445">
                  <c:v>134</c:v>
                </c:pt>
                <c:pt idx="2446">
                  <c:v>118</c:v>
                </c:pt>
                <c:pt idx="2447">
                  <c:v>135</c:v>
                </c:pt>
                <c:pt idx="2448">
                  <c:v>138</c:v>
                </c:pt>
                <c:pt idx="2449">
                  <c:v>145</c:v>
                </c:pt>
                <c:pt idx="2450">
                  <c:v>160</c:v>
                </c:pt>
                <c:pt idx="2451">
                  <c:v>144</c:v>
                </c:pt>
                <c:pt idx="2452">
                  <c:v>134</c:v>
                </c:pt>
                <c:pt idx="2453">
                  <c:v>132</c:v>
                </c:pt>
                <c:pt idx="2454">
                  <c:v>145</c:v>
                </c:pt>
                <c:pt idx="2455">
                  <c:v>145</c:v>
                </c:pt>
                <c:pt idx="2456">
                  <c:v>154</c:v>
                </c:pt>
                <c:pt idx="2457">
                  <c:v>130</c:v>
                </c:pt>
                <c:pt idx="2458">
                  <c:v>163</c:v>
                </c:pt>
                <c:pt idx="2459">
                  <c:v>151</c:v>
                </c:pt>
                <c:pt idx="2460">
                  <c:v>136</c:v>
                </c:pt>
                <c:pt idx="2461">
                  <c:v>152</c:v>
                </c:pt>
                <c:pt idx="2462">
                  <c:v>119</c:v>
                </c:pt>
                <c:pt idx="2463">
                  <c:v>135</c:v>
                </c:pt>
                <c:pt idx="2464">
                  <c:v>142</c:v>
                </c:pt>
                <c:pt idx="2465">
                  <c:v>130</c:v>
                </c:pt>
                <c:pt idx="2466">
                  <c:v>141</c:v>
                </c:pt>
                <c:pt idx="2467">
                  <c:v>154</c:v>
                </c:pt>
                <c:pt idx="2468">
                  <c:v>125</c:v>
                </c:pt>
                <c:pt idx="2469">
                  <c:v>126</c:v>
                </c:pt>
                <c:pt idx="2470">
                  <c:v>153</c:v>
                </c:pt>
                <c:pt idx="2471">
                  <c:v>134</c:v>
                </c:pt>
                <c:pt idx="2472">
                  <c:v>135</c:v>
                </c:pt>
                <c:pt idx="2473">
                  <c:v>138</c:v>
                </c:pt>
                <c:pt idx="2474">
                  <c:v>129</c:v>
                </c:pt>
                <c:pt idx="2475">
                  <c:v>144</c:v>
                </c:pt>
                <c:pt idx="2476">
                  <c:v>141</c:v>
                </c:pt>
                <c:pt idx="2477">
                  <c:v>124</c:v>
                </c:pt>
                <c:pt idx="2478">
                  <c:v>146</c:v>
                </c:pt>
                <c:pt idx="2479">
                  <c:v>141</c:v>
                </c:pt>
                <c:pt idx="2480">
                  <c:v>143</c:v>
                </c:pt>
                <c:pt idx="2481">
                  <c:v>130</c:v>
                </c:pt>
                <c:pt idx="2482">
                  <c:v>118</c:v>
                </c:pt>
                <c:pt idx="2483">
                  <c:v>155</c:v>
                </c:pt>
                <c:pt idx="2484">
                  <c:v>127</c:v>
                </c:pt>
                <c:pt idx="2485">
                  <c:v>142</c:v>
                </c:pt>
                <c:pt idx="2486">
                  <c:v>168</c:v>
                </c:pt>
                <c:pt idx="2487">
                  <c:v>150</c:v>
                </c:pt>
                <c:pt idx="2488">
                  <c:v>143</c:v>
                </c:pt>
                <c:pt idx="2489">
                  <c:v>129</c:v>
                </c:pt>
                <c:pt idx="2490">
                  <c:v>131</c:v>
                </c:pt>
                <c:pt idx="2491">
                  <c:v>131</c:v>
                </c:pt>
                <c:pt idx="2492">
                  <c:v>135</c:v>
                </c:pt>
                <c:pt idx="2493">
                  <c:v>117</c:v>
                </c:pt>
                <c:pt idx="2494">
                  <c:v>127</c:v>
                </c:pt>
                <c:pt idx="2495">
                  <c:v>116</c:v>
                </c:pt>
                <c:pt idx="2496">
                  <c:v>124</c:v>
                </c:pt>
                <c:pt idx="2497">
                  <c:v>91</c:v>
                </c:pt>
                <c:pt idx="2498">
                  <c:v>132</c:v>
                </c:pt>
                <c:pt idx="2499">
                  <c:v>88</c:v>
                </c:pt>
                <c:pt idx="2500">
                  <c:v>97</c:v>
                </c:pt>
                <c:pt idx="2501">
                  <c:v>94</c:v>
                </c:pt>
                <c:pt idx="2502">
                  <c:v>117</c:v>
                </c:pt>
                <c:pt idx="2503">
                  <c:v>88</c:v>
                </c:pt>
                <c:pt idx="2504">
                  <c:v>135</c:v>
                </c:pt>
                <c:pt idx="2505">
                  <c:v>122</c:v>
                </c:pt>
                <c:pt idx="2506">
                  <c:v>122</c:v>
                </c:pt>
                <c:pt idx="2507">
                  <c:v>111</c:v>
                </c:pt>
                <c:pt idx="2508">
                  <c:v>117</c:v>
                </c:pt>
                <c:pt idx="2509">
                  <c:v>107</c:v>
                </c:pt>
                <c:pt idx="2510">
                  <c:v>103</c:v>
                </c:pt>
                <c:pt idx="2511">
                  <c:v>120</c:v>
                </c:pt>
                <c:pt idx="2512">
                  <c:v>102</c:v>
                </c:pt>
                <c:pt idx="2513">
                  <c:v>127</c:v>
                </c:pt>
                <c:pt idx="2514">
                  <c:v>123</c:v>
                </c:pt>
                <c:pt idx="2515">
                  <c:v>104</c:v>
                </c:pt>
                <c:pt idx="2516">
                  <c:v>104</c:v>
                </c:pt>
                <c:pt idx="2517">
                  <c:v>122</c:v>
                </c:pt>
                <c:pt idx="2518">
                  <c:v>128</c:v>
                </c:pt>
                <c:pt idx="2519">
                  <c:v>107</c:v>
                </c:pt>
                <c:pt idx="2520">
                  <c:v>147</c:v>
                </c:pt>
                <c:pt idx="2521">
                  <c:v>126</c:v>
                </c:pt>
                <c:pt idx="2522">
                  <c:v>108</c:v>
                </c:pt>
                <c:pt idx="2523">
                  <c:v>101</c:v>
                </c:pt>
                <c:pt idx="2524">
                  <c:v>133</c:v>
                </c:pt>
                <c:pt idx="2525">
                  <c:v>133</c:v>
                </c:pt>
                <c:pt idx="2526">
                  <c:v>122</c:v>
                </c:pt>
                <c:pt idx="2527">
                  <c:v>148</c:v>
                </c:pt>
                <c:pt idx="2528">
                  <c:v>137</c:v>
                </c:pt>
                <c:pt idx="2529">
                  <c:v>112</c:v>
                </c:pt>
                <c:pt idx="2530">
                  <c:v>124</c:v>
                </c:pt>
                <c:pt idx="2531">
                  <c:v>123</c:v>
                </c:pt>
                <c:pt idx="2532">
                  <c:v>131</c:v>
                </c:pt>
                <c:pt idx="2533">
                  <c:v>118</c:v>
                </c:pt>
                <c:pt idx="2534">
                  <c:v>123</c:v>
                </c:pt>
                <c:pt idx="2535">
                  <c:v>123</c:v>
                </c:pt>
                <c:pt idx="2536">
                  <c:v>118</c:v>
                </c:pt>
                <c:pt idx="2537">
                  <c:v>99</c:v>
                </c:pt>
                <c:pt idx="2538">
                  <c:v>114</c:v>
                </c:pt>
                <c:pt idx="2539">
                  <c:v>115</c:v>
                </c:pt>
                <c:pt idx="2540">
                  <c:v>121</c:v>
                </c:pt>
                <c:pt idx="2541">
                  <c:v>133</c:v>
                </c:pt>
                <c:pt idx="2542">
                  <c:v>114</c:v>
                </c:pt>
                <c:pt idx="2543">
                  <c:v>113</c:v>
                </c:pt>
                <c:pt idx="2544">
                  <c:v>134</c:v>
                </c:pt>
                <c:pt idx="2545">
                  <c:v>123</c:v>
                </c:pt>
                <c:pt idx="2546">
                  <c:v>130</c:v>
                </c:pt>
                <c:pt idx="2547">
                  <c:v>139</c:v>
                </c:pt>
                <c:pt idx="2548">
                  <c:v>128</c:v>
                </c:pt>
                <c:pt idx="2549">
                  <c:v>126</c:v>
                </c:pt>
                <c:pt idx="2550">
                  <c:v>105</c:v>
                </c:pt>
                <c:pt idx="2551">
                  <c:v>98</c:v>
                </c:pt>
                <c:pt idx="2552">
                  <c:v>97</c:v>
                </c:pt>
                <c:pt idx="2553">
                  <c:v>118</c:v>
                </c:pt>
                <c:pt idx="2554">
                  <c:v>129</c:v>
                </c:pt>
                <c:pt idx="2555">
                  <c:v>119</c:v>
                </c:pt>
                <c:pt idx="2556">
                  <c:v>124</c:v>
                </c:pt>
                <c:pt idx="2557">
                  <c:v>115</c:v>
                </c:pt>
                <c:pt idx="2558">
                  <c:v>122</c:v>
                </c:pt>
                <c:pt idx="2559">
                  <c:v>122</c:v>
                </c:pt>
                <c:pt idx="2560">
                  <c:v>107</c:v>
                </c:pt>
                <c:pt idx="2561">
                  <c:v>119</c:v>
                </c:pt>
                <c:pt idx="2562">
                  <c:v>111</c:v>
                </c:pt>
                <c:pt idx="2563">
                  <c:v>130</c:v>
                </c:pt>
                <c:pt idx="2564">
                  <c:v>108</c:v>
                </c:pt>
                <c:pt idx="2565">
                  <c:v>118</c:v>
                </c:pt>
                <c:pt idx="2566">
                  <c:v>107</c:v>
                </c:pt>
                <c:pt idx="2567">
                  <c:v>97</c:v>
                </c:pt>
                <c:pt idx="2568">
                  <c:v>105</c:v>
                </c:pt>
                <c:pt idx="2569">
                  <c:v>117</c:v>
                </c:pt>
                <c:pt idx="2570">
                  <c:v>117</c:v>
                </c:pt>
                <c:pt idx="2571">
                  <c:v>107</c:v>
                </c:pt>
                <c:pt idx="2572">
                  <c:v>119</c:v>
                </c:pt>
                <c:pt idx="2573">
                  <c:v>101</c:v>
                </c:pt>
                <c:pt idx="2574">
                  <c:v>115</c:v>
                </c:pt>
                <c:pt idx="2575">
                  <c:v>120</c:v>
                </c:pt>
                <c:pt idx="2576">
                  <c:v>107</c:v>
                </c:pt>
                <c:pt idx="2577">
                  <c:v>116</c:v>
                </c:pt>
                <c:pt idx="2578">
                  <c:v>105</c:v>
                </c:pt>
                <c:pt idx="2579">
                  <c:v>109</c:v>
                </c:pt>
                <c:pt idx="2580">
                  <c:v>113</c:v>
                </c:pt>
                <c:pt idx="2581">
                  <c:v>93</c:v>
                </c:pt>
                <c:pt idx="2582">
                  <c:v>111</c:v>
                </c:pt>
                <c:pt idx="2583">
                  <c:v>97</c:v>
                </c:pt>
                <c:pt idx="2584">
                  <c:v>98</c:v>
                </c:pt>
                <c:pt idx="2585">
                  <c:v>114</c:v>
                </c:pt>
                <c:pt idx="2586">
                  <c:v>104</c:v>
                </c:pt>
                <c:pt idx="2587">
                  <c:v>97</c:v>
                </c:pt>
                <c:pt idx="2588">
                  <c:v>84</c:v>
                </c:pt>
                <c:pt idx="2589">
                  <c:v>106</c:v>
                </c:pt>
                <c:pt idx="2590">
                  <c:v>102</c:v>
                </c:pt>
                <c:pt idx="2591">
                  <c:v>96</c:v>
                </c:pt>
                <c:pt idx="2592">
                  <c:v>104</c:v>
                </c:pt>
                <c:pt idx="2593">
                  <c:v>102</c:v>
                </c:pt>
                <c:pt idx="2594">
                  <c:v>117</c:v>
                </c:pt>
                <c:pt idx="2595">
                  <c:v>90</c:v>
                </c:pt>
                <c:pt idx="2596">
                  <c:v>109</c:v>
                </c:pt>
                <c:pt idx="2597">
                  <c:v>107</c:v>
                </c:pt>
                <c:pt idx="2598">
                  <c:v>87</c:v>
                </c:pt>
                <c:pt idx="2599">
                  <c:v>121</c:v>
                </c:pt>
                <c:pt idx="2600">
                  <c:v>86</c:v>
                </c:pt>
                <c:pt idx="2601">
                  <c:v>84</c:v>
                </c:pt>
                <c:pt idx="2602">
                  <c:v>104</c:v>
                </c:pt>
                <c:pt idx="2603">
                  <c:v>134</c:v>
                </c:pt>
                <c:pt idx="2604">
                  <c:v>111</c:v>
                </c:pt>
                <c:pt idx="2605">
                  <c:v>109</c:v>
                </c:pt>
                <c:pt idx="2606">
                  <c:v>116</c:v>
                </c:pt>
                <c:pt idx="2607">
                  <c:v>86</c:v>
                </c:pt>
                <c:pt idx="2608">
                  <c:v>88</c:v>
                </c:pt>
                <c:pt idx="2609">
                  <c:v>117</c:v>
                </c:pt>
                <c:pt idx="2610">
                  <c:v>98</c:v>
                </c:pt>
                <c:pt idx="2611">
                  <c:v>110</c:v>
                </c:pt>
                <c:pt idx="2612">
                  <c:v>106</c:v>
                </c:pt>
                <c:pt idx="2613">
                  <c:v>102</c:v>
                </c:pt>
                <c:pt idx="2614">
                  <c:v>101</c:v>
                </c:pt>
                <c:pt idx="2615">
                  <c:v>105</c:v>
                </c:pt>
                <c:pt idx="2616">
                  <c:v>102</c:v>
                </c:pt>
                <c:pt idx="2617">
                  <c:v>92</c:v>
                </c:pt>
                <c:pt idx="2618">
                  <c:v>101</c:v>
                </c:pt>
                <c:pt idx="2619">
                  <c:v>117</c:v>
                </c:pt>
                <c:pt idx="2620">
                  <c:v>97</c:v>
                </c:pt>
                <c:pt idx="2621">
                  <c:v>112</c:v>
                </c:pt>
                <c:pt idx="2622">
                  <c:v>121</c:v>
                </c:pt>
                <c:pt idx="2623">
                  <c:v>92</c:v>
                </c:pt>
                <c:pt idx="2624">
                  <c:v>115</c:v>
                </c:pt>
                <c:pt idx="2625">
                  <c:v>86</c:v>
                </c:pt>
                <c:pt idx="2626">
                  <c:v>100</c:v>
                </c:pt>
                <c:pt idx="2627">
                  <c:v>102</c:v>
                </c:pt>
                <c:pt idx="2628">
                  <c:v>97</c:v>
                </c:pt>
                <c:pt idx="2629">
                  <c:v>110</c:v>
                </c:pt>
                <c:pt idx="2630">
                  <c:v>105</c:v>
                </c:pt>
                <c:pt idx="2631">
                  <c:v>105</c:v>
                </c:pt>
                <c:pt idx="2632">
                  <c:v>106</c:v>
                </c:pt>
                <c:pt idx="2633">
                  <c:v>102</c:v>
                </c:pt>
                <c:pt idx="2634">
                  <c:v>90</c:v>
                </c:pt>
                <c:pt idx="2635">
                  <c:v>98</c:v>
                </c:pt>
                <c:pt idx="2636">
                  <c:v>92</c:v>
                </c:pt>
                <c:pt idx="2637">
                  <c:v>93</c:v>
                </c:pt>
                <c:pt idx="2638">
                  <c:v>97</c:v>
                </c:pt>
                <c:pt idx="2639">
                  <c:v>109</c:v>
                </c:pt>
                <c:pt idx="2640">
                  <c:v>102</c:v>
                </c:pt>
                <c:pt idx="2641">
                  <c:v>112</c:v>
                </c:pt>
                <c:pt idx="2642">
                  <c:v>92</c:v>
                </c:pt>
                <c:pt idx="2643">
                  <c:v>87</c:v>
                </c:pt>
                <c:pt idx="2644">
                  <c:v>120</c:v>
                </c:pt>
                <c:pt idx="2645">
                  <c:v>112</c:v>
                </c:pt>
                <c:pt idx="2646">
                  <c:v>108</c:v>
                </c:pt>
                <c:pt idx="2647">
                  <c:v>124</c:v>
                </c:pt>
                <c:pt idx="2648">
                  <c:v>68</c:v>
                </c:pt>
                <c:pt idx="2649">
                  <c:v>96</c:v>
                </c:pt>
                <c:pt idx="2650">
                  <c:v>87</c:v>
                </c:pt>
                <c:pt idx="2651">
                  <c:v>115</c:v>
                </c:pt>
                <c:pt idx="2652">
                  <c:v>137</c:v>
                </c:pt>
                <c:pt idx="2653">
                  <c:v>98</c:v>
                </c:pt>
                <c:pt idx="2654">
                  <c:v>104</c:v>
                </c:pt>
                <c:pt idx="2655">
                  <c:v>88</c:v>
                </c:pt>
                <c:pt idx="2656">
                  <c:v>98</c:v>
                </c:pt>
                <c:pt idx="2657">
                  <c:v>103</c:v>
                </c:pt>
                <c:pt idx="2658">
                  <c:v>96</c:v>
                </c:pt>
                <c:pt idx="2659">
                  <c:v>98</c:v>
                </c:pt>
                <c:pt idx="2660">
                  <c:v>100</c:v>
                </c:pt>
                <c:pt idx="2661">
                  <c:v>99</c:v>
                </c:pt>
                <c:pt idx="2662">
                  <c:v>99</c:v>
                </c:pt>
                <c:pt idx="2663">
                  <c:v>93</c:v>
                </c:pt>
                <c:pt idx="2664">
                  <c:v>89</c:v>
                </c:pt>
                <c:pt idx="2665">
                  <c:v>96</c:v>
                </c:pt>
                <c:pt idx="2666">
                  <c:v>105</c:v>
                </c:pt>
                <c:pt idx="2667">
                  <c:v>87</c:v>
                </c:pt>
                <c:pt idx="2668">
                  <c:v>109</c:v>
                </c:pt>
                <c:pt idx="2669">
                  <c:v>98</c:v>
                </c:pt>
                <c:pt idx="2670">
                  <c:v>82</c:v>
                </c:pt>
                <c:pt idx="2671">
                  <c:v>92</c:v>
                </c:pt>
                <c:pt idx="2672">
                  <c:v>95</c:v>
                </c:pt>
                <c:pt idx="2673">
                  <c:v>119</c:v>
                </c:pt>
                <c:pt idx="2674">
                  <c:v>103</c:v>
                </c:pt>
                <c:pt idx="2675">
                  <c:v>101</c:v>
                </c:pt>
                <c:pt idx="2676">
                  <c:v>105</c:v>
                </c:pt>
                <c:pt idx="2677">
                  <c:v>93</c:v>
                </c:pt>
                <c:pt idx="2678">
                  <c:v>74</c:v>
                </c:pt>
                <c:pt idx="2679">
                  <c:v>102</c:v>
                </c:pt>
                <c:pt idx="2680">
                  <c:v>111</c:v>
                </c:pt>
                <c:pt idx="2681">
                  <c:v>114</c:v>
                </c:pt>
                <c:pt idx="2682">
                  <c:v>93</c:v>
                </c:pt>
                <c:pt idx="2683">
                  <c:v>118</c:v>
                </c:pt>
                <c:pt idx="2684">
                  <c:v>94</c:v>
                </c:pt>
                <c:pt idx="2685">
                  <c:v>85</c:v>
                </c:pt>
                <c:pt idx="2686">
                  <c:v>103</c:v>
                </c:pt>
                <c:pt idx="2687">
                  <c:v>107</c:v>
                </c:pt>
                <c:pt idx="2688">
                  <c:v>101</c:v>
                </c:pt>
                <c:pt idx="2689">
                  <c:v>99</c:v>
                </c:pt>
                <c:pt idx="2690">
                  <c:v>83</c:v>
                </c:pt>
                <c:pt idx="2691">
                  <c:v>100</c:v>
                </c:pt>
                <c:pt idx="2692">
                  <c:v>95</c:v>
                </c:pt>
                <c:pt idx="2693">
                  <c:v>87</c:v>
                </c:pt>
                <c:pt idx="2694">
                  <c:v>105</c:v>
                </c:pt>
                <c:pt idx="2695">
                  <c:v>81</c:v>
                </c:pt>
                <c:pt idx="2696">
                  <c:v>93</c:v>
                </c:pt>
                <c:pt idx="2697">
                  <c:v>95</c:v>
                </c:pt>
                <c:pt idx="2698">
                  <c:v>111</c:v>
                </c:pt>
                <c:pt idx="2699">
                  <c:v>92</c:v>
                </c:pt>
                <c:pt idx="2700">
                  <c:v>94</c:v>
                </c:pt>
                <c:pt idx="2701">
                  <c:v>89</c:v>
                </c:pt>
                <c:pt idx="2702">
                  <c:v>79</c:v>
                </c:pt>
                <c:pt idx="2703">
                  <c:v>107</c:v>
                </c:pt>
                <c:pt idx="2704">
                  <c:v>98</c:v>
                </c:pt>
                <c:pt idx="2705">
                  <c:v>105</c:v>
                </c:pt>
                <c:pt idx="2706">
                  <c:v>87</c:v>
                </c:pt>
                <c:pt idx="2707">
                  <c:v>111</c:v>
                </c:pt>
                <c:pt idx="2708">
                  <c:v>85</c:v>
                </c:pt>
                <c:pt idx="2709">
                  <c:v>116</c:v>
                </c:pt>
                <c:pt idx="2710">
                  <c:v>99</c:v>
                </c:pt>
                <c:pt idx="2711">
                  <c:v>73</c:v>
                </c:pt>
                <c:pt idx="2712">
                  <c:v>102</c:v>
                </c:pt>
                <c:pt idx="2713">
                  <c:v>92</c:v>
                </c:pt>
                <c:pt idx="2714">
                  <c:v>110</c:v>
                </c:pt>
                <c:pt idx="2715">
                  <c:v>112</c:v>
                </c:pt>
                <c:pt idx="2716">
                  <c:v>104</c:v>
                </c:pt>
                <c:pt idx="2717">
                  <c:v>105</c:v>
                </c:pt>
                <c:pt idx="2718">
                  <c:v>102</c:v>
                </c:pt>
                <c:pt idx="2719">
                  <c:v>99</c:v>
                </c:pt>
                <c:pt idx="2720">
                  <c:v>91</c:v>
                </c:pt>
                <c:pt idx="2721">
                  <c:v>93</c:v>
                </c:pt>
                <c:pt idx="2722">
                  <c:v>81</c:v>
                </c:pt>
                <c:pt idx="2723">
                  <c:v>103</c:v>
                </c:pt>
                <c:pt idx="2724">
                  <c:v>74</c:v>
                </c:pt>
                <c:pt idx="2725">
                  <c:v>95</c:v>
                </c:pt>
                <c:pt idx="2726">
                  <c:v>86</c:v>
                </c:pt>
                <c:pt idx="2727">
                  <c:v>100</c:v>
                </c:pt>
                <c:pt idx="2728">
                  <c:v>68</c:v>
                </c:pt>
                <c:pt idx="2729">
                  <c:v>89</c:v>
                </c:pt>
                <c:pt idx="2730">
                  <c:v>107</c:v>
                </c:pt>
                <c:pt idx="2731">
                  <c:v>71</c:v>
                </c:pt>
                <c:pt idx="2732">
                  <c:v>75</c:v>
                </c:pt>
                <c:pt idx="2733">
                  <c:v>91</c:v>
                </c:pt>
                <c:pt idx="2734">
                  <c:v>94</c:v>
                </c:pt>
                <c:pt idx="2735">
                  <c:v>86</c:v>
                </c:pt>
                <c:pt idx="2736">
                  <c:v>90</c:v>
                </c:pt>
                <c:pt idx="2737">
                  <c:v>82</c:v>
                </c:pt>
                <c:pt idx="2738">
                  <c:v>95</c:v>
                </c:pt>
                <c:pt idx="2739">
                  <c:v>102</c:v>
                </c:pt>
                <c:pt idx="2740">
                  <c:v>80</c:v>
                </c:pt>
                <c:pt idx="2741">
                  <c:v>102</c:v>
                </c:pt>
                <c:pt idx="2742">
                  <c:v>82</c:v>
                </c:pt>
                <c:pt idx="2743">
                  <c:v>83</c:v>
                </c:pt>
                <c:pt idx="2744">
                  <c:v>89</c:v>
                </c:pt>
                <c:pt idx="2745">
                  <c:v>92</c:v>
                </c:pt>
                <c:pt idx="2746">
                  <c:v>97</c:v>
                </c:pt>
                <c:pt idx="2747">
                  <c:v>85</c:v>
                </c:pt>
                <c:pt idx="2748">
                  <c:v>71</c:v>
                </c:pt>
                <c:pt idx="2749">
                  <c:v>82</c:v>
                </c:pt>
                <c:pt idx="2750">
                  <c:v>85</c:v>
                </c:pt>
                <c:pt idx="2751">
                  <c:v>68</c:v>
                </c:pt>
                <c:pt idx="2752">
                  <c:v>92</c:v>
                </c:pt>
                <c:pt idx="2753">
                  <c:v>66</c:v>
                </c:pt>
                <c:pt idx="2754">
                  <c:v>79</c:v>
                </c:pt>
                <c:pt idx="2755">
                  <c:v>84</c:v>
                </c:pt>
                <c:pt idx="2756">
                  <c:v>92</c:v>
                </c:pt>
                <c:pt idx="2757">
                  <c:v>83</c:v>
                </c:pt>
                <c:pt idx="2758">
                  <c:v>89</c:v>
                </c:pt>
                <c:pt idx="2759">
                  <c:v>92</c:v>
                </c:pt>
                <c:pt idx="2760">
                  <c:v>69</c:v>
                </c:pt>
                <c:pt idx="2761">
                  <c:v>83</c:v>
                </c:pt>
                <c:pt idx="2762">
                  <c:v>86</c:v>
                </c:pt>
                <c:pt idx="2763">
                  <c:v>69</c:v>
                </c:pt>
                <c:pt idx="2764">
                  <c:v>81</c:v>
                </c:pt>
                <c:pt idx="2765">
                  <c:v>88</c:v>
                </c:pt>
                <c:pt idx="2766">
                  <c:v>81</c:v>
                </c:pt>
                <c:pt idx="2767">
                  <c:v>73</c:v>
                </c:pt>
                <c:pt idx="2768">
                  <c:v>63</c:v>
                </c:pt>
                <c:pt idx="2769">
                  <c:v>80</c:v>
                </c:pt>
                <c:pt idx="2770">
                  <c:v>78</c:v>
                </c:pt>
                <c:pt idx="2771">
                  <c:v>83</c:v>
                </c:pt>
                <c:pt idx="2772">
                  <c:v>75</c:v>
                </c:pt>
                <c:pt idx="2773">
                  <c:v>66</c:v>
                </c:pt>
                <c:pt idx="2774">
                  <c:v>78</c:v>
                </c:pt>
                <c:pt idx="2775">
                  <c:v>84</c:v>
                </c:pt>
                <c:pt idx="2776">
                  <c:v>76</c:v>
                </c:pt>
                <c:pt idx="2777">
                  <c:v>82</c:v>
                </c:pt>
                <c:pt idx="2778">
                  <c:v>81</c:v>
                </c:pt>
                <c:pt idx="2779">
                  <c:v>79</c:v>
                </c:pt>
                <c:pt idx="2780">
                  <c:v>78</c:v>
                </c:pt>
                <c:pt idx="2781">
                  <c:v>80</c:v>
                </c:pt>
                <c:pt idx="2782">
                  <c:v>75</c:v>
                </c:pt>
                <c:pt idx="2783">
                  <c:v>79</c:v>
                </c:pt>
                <c:pt idx="2784">
                  <c:v>83</c:v>
                </c:pt>
                <c:pt idx="2785">
                  <c:v>96</c:v>
                </c:pt>
                <c:pt idx="2786">
                  <c:v>55</c:v>
                </c:pt>
                <c:pt idx="2787">
                  <c:v>85</c:v>
                </c:pt>
                <c:pt idx="2788">
                  <c:v>77</c:v>
                </c:pt>
                <c:pt idx="2789">
                  <c:v>80</c:v>
                </c:pt>
                <c:pt idx="2790">
                  <c:v>93</c:v>
                </c:pt>
                <c:pt idx="2791">
                  <c:v>84</c:v>
                </c:pt>
                <c:pt idx="2792">
                  <c:v>75</c:v>
                </c:pt>
                <c:pt idx="2793">
                  <c:v>74</c:v>
                </c:pt>
                <c:pt idx="2794">
                  <c:v>68</c:v>
                </c:pt>
                <c:pt idx="2795">
                  <c:v>78</c:v>
                </c:pt>
                <c:pt idx="2796">
                  <c:v>71</c:v>
                </c:pt>
                <c:pt idx="2797">
                  <c:v>72</c:v>
                </c:pt>
                <c:pt idx="2798">
                  <c:v>82</c:v>
                </c:pt>
                <c:pt idx="2799">
                  <c:v>75</c:v>
                </c:pt>
                <c:pt idx="2800">
                  <c:v>95</c:v>
                </c:pt>
                <c:pt idx="2801">
                  <c:v>90</c:v>
                </c:pt>
                <c:pt idx="2802">
                  <c:v>75</c:v>
                </c:pt>
                <c:pt idx="2803">
                  <c:v>84</c:v>
                </c:pt>
                <c:pt idx="2804">
                  <c:v>83</c:v>
                </c:pt>
                <c:pt idx="2805">
                  <c:v>88</c:v>
                </c:pt>
                <c:pt idx="2806">
                  <c:v>84</c:v>
                </c:pt>
                <c:pt idx="2807">
                  <c:v>74</c:v>
                </c:pt>
                <c:pt idx="2808">
                  <c:v>82</c:v>
                </c:pt>
                <c:pt idx="2809">
                  <c:v>85</c:v>
                </c:pt>
                <c:pt idx="2810">
                  <c:v>78</c:v>
                </c:pt>
                <c:pt idx="2811">
                  <c:v>81</c:v>
                </c:pt>
                <c:pt idx="2812">
                  <c:v>72</c:v>
                </c:pt>
                <c:pt idx="2813">
                  <c:v>64</c:v>
                </c:pt>
                <c:pt idx="2814">
                  <c:v>81</c:v>
                </c:pt>
                <c:pt idx="2815">
                  <c:v>70</c:v>
                </c:pt>
                <c:pt idx="2816">
                  <c:v>80</c:v>
                </c:pt>
                <c:pt idx="2817">
                  <c:v>81</c:v>
                </c:pt>
                <c:pt idx="2818">
                  <c:v>70</c:v>
                </c:pt>
                <c:pt idx="2819">
                  <c:v>65</c:v>
                </c:pt>
                <c:pt idx="2820">
                  <c:v>85</c:v>
                </c:pt>
                <c:pt idx="2821">
                  <c:v>69</c:v>
                </c:pt>
                <c:pt idx="2822">
                  <c:v>69</c:v>
                </c:pt>
                <c:pt idx="2823">
                  <c:v>81</c:v>
                </c:pt>
                <c:pt idx="2824">
                  <c:v>94</c:v>
                </c:pt>
                <c:pt idx="2825">
                  <c:v>62</c:v>
                </c:pt>
                <c:pt idx="2826">
                  <c:v>89</c:v>
                </c:pt>
                <c:pt idx="2827">
                  <c:v>71</c:v>
                </c:pt>
                <c:pt idx="2828">
                  <c:v>80</c:v>
                </c:pt>
                <c:pt idx="2829">
                  <c:v>75</c:v>
                </c:pt>
                <c:pt idx="2830">
                  <c:v>70</c:v>
                </c:pt>
                <c:pt idx="2831">
                  <c:v>68</c:v>
                </c:pt>
                <c:pt idx="2832">
                  <c:v>58</c:v>
                </c:pt>
                <c:pt idx="2833">
                  <c:v>79</c:v>
                </c:pt>
                <c:pt idx="2834">
                  <c:v>64</c:v>
                </c:pt>
                <c:pt idx="2835">
                  <c:v>74</c:v>
                </c:pt>
                <c:pt idx="2836">
                  <c:v>56</c:v>
                </c:pt>
                <c:pt idx="2837">
                  <c:v>50</c:v>
                </c:pt>
                <c:pt idx="2838">
                  <c:v>65</c:v>
                </c:pt>
                <c:pt idx="2839">
                  <c:v>68</c:v>
                </c:pt>
                <c:pt idx="2840">
                  <c:v>77</c:v>
                </c:pt>
                <c:pt idx="2841">
                  <c:v>64</c:v>
                </c:pt>
                <c:pt idx="2842">
                  <c:v>57</c:v>
                </c:pt>
                <c:pt idx="2843">
                  <c:v>70</c:v>
                </c:pt>
                <c:pt idx="2844">
                  <c:v>71</c:v>
                </c:pt>
                <c:pt idx="2845">
                  <c:v>60</c:v>
                </c:pt>
                <c:pt idx="2846">
                  <c:v>59</c:v>
                </c:pt>
                <c:pt idx="2847">
                  <c:v>63</c:v>
                </c:pt>
                <c:pt idx="2848">
                  <c:v>68</c:v>
                </c:pt>
                <c:pt idx="2849">
                  <c:v>57</c:v>
                </c:pt>
                <c:pt idx="2850">
                  <c:v>62</c:v>
                </c:pt>
                <c:pt idx="2851">
                  <c:v>71</c:v>
                </c:pt>
                <c:pt idx="2852">
                  <c:v>57</c:v>
                </c:pt>
                <c:pt idx="2853">
                  <c:v>58</c:v>
                </c:pt>
                <c:pt idx="2854">
                  <c:v>61</c:v>
                </c:pt>
                <c:pt idx="2855">
                  <c:v>61</c:v>
                </c:pt>
                <c:pt idx="2856">
                  <c:v>62</c:v>
                </c:pt>
                <c:pt idx="2857">
                  <c:v>53</c:v>
                </c:pt>
                <c:pt idx="2858">
                  <c:v>68</c:v>
                </c:pt>
                <c:pt idx="2859">
                  <c:v>49</c:v>
                </c:pt>
                <c:pt idx="2860">
                  <c:v>63</c:v>
                </c:pt>
                <c:pt idx="2861">
                  <c:v>56</c:v>
                </c:pt>
                <c:pt idx="2862">
                  <c:v>61</c:v>
                </c:pt>
                <c:pt idx="2863">
                  <c:v>56</c:v>
                </c:pt>
                <c:pt idx="2864">
                  <c:v>37</c:v>
                </c:pt>
                <c:pt idx="2865">
                  <c:v>51</c:v>
                </c:pt>
                <c:pt idx="2866">
                  <c:v>51</c:v>
                </c:pt>
                <c:pt idx="2867">
                  <c:v>51</c:v>
                </c:pt>
                <c:pt idx="2868">
                  <c:v>57</c:v>
                </c:pt>
                <c:pt idx="2869">
                  <c:v>53</c:v>
                </c:pt>
                <c:pt idx="2870">
                  <c:v>50</c:v>
                </c:pt>
                <c:pt idx="2871">
                  <c:v>61</c:v>
                </c:pt>
                <c:pt idx="2872">
                  <c:v>45</c:v>
                </c:pt>
                <c:pt idx="2873">
                  <c:v>51</c:v>
                </c:pt>
                <c:pt idx="2874">
                  <c:v>53</c:v>
                </c:pt>
                <c:pt idx="2875">
                  <c:v>48</c:v>
                </c:pt>
                <c:pt idx="2876">
                  <c:v>36</c:v>
                </c:pt>
                <c:pt idx="2877">
                  <c:v>56</c:v>
                </c:pt>
                <c:pt idx="2878">
                  <c:v>52</c:v>
                </c:pt>
                <c:pt idx="2879">
                  <c:v>52</c:v>
                </c:pt>
                <c:pt idx="2880">
                  <c:v>51</c:v>
                </c:pt>
                <c:pt idx="2881">
                  <c:v>43</c:v>
                </c:pt>
                <c:pt idx="2882">
                  <c:v>59</c:v>
                </c:pt>
                <c:pt idx="2883">
                  <c:v>48</c:v>
                </c:pt>
                <c:pt idx="2884">
                  <c:v>46</c:v>
                </c:pt>
                <c:pt idx="2885">
                  <c:v>55</c:v>
                </c:pt>
                <c:pt idx="2886">
                  <c:v>59</c:v>
                </c:pt>
                <c:pt idx="2887">
                  <c:v>51</c:v>
                </c:pt>
                <c:pt idx="2888">
                  <c:v>51</c:v>
                </c:pt>
                <c:pt idx="2889">
                  <c:v>54</c:v>
                </c:pt>
                <c:pt idx="2890">
                  <c:v>77</c:v>
                </c:pt>
                <c:pt idx="2891">
                  <c:v>52</c:v>
                </c:pt>
                <c:pt idx="2892">
                  <c:v>54</c:v>
                </c:pt>
                <c:pt idx="2893">
                  <c:v>59</c:v>
                </c:pt>
                <c:pt idx="2894">
                  <c:v>63</c:v>
                </c:pt>
                <c:pt idx="2895">
                  <c:v>60</c:v>
                </c:pt>
                <c:pt idx="2896">
                  <c:v>56</c:v>
                </c:pt>
                <c:pt idx="2897">
                  <c:v>39</c:v>
                </c:pt>
                <c:pt idx="2898">
                  <c:v>54</c:v>
                </c:pt>
                <c:pt idx="2899">
                  <c:v>56</c:v>
                </c:pt>
                <c:pt idx="2900">
                  <c:v>47</c:v>
                </c:pt>
                <c:pt idx="2901">
                  <c:v>57</c:v>
                </c:pt>
                <c:pt idx="2902">
                  <c:v>58</c:v>
                </c:pt>
                <c:pt idx="2903">
                  <c:v>50</c:v>
                </c:pt>
                <c:pt idx="2904">
                  <c:v>47</c:v>
                </c:pt>
                <c:pt idx="2905">
                  <c:v>63</c:v>
                </c:pt>
                <c:pt idx="2906">
                  <c:v>48</c:v>
                </c:pt>
                <c:pt idx="2907">
                  <c:v>49</c:v>
                </c:pt>
                <c:pt idx="2908">
                  <c:v>45</c:v>
                </c:pt>
                <c:pt idx="2909">
                  <c:v>45</c:v>
                </c:pt>
                <c:pt idx="2910">
                  <c:v>56</c:v>
                </c:pt>
                <c:pt idx="2911">
                  <c:v>55</c:v>
                </c:pt>
                <c:pt idx="2912">
                  <c:v>55</c:v>
                </c:pt>
                <c:pt idx="2913">
                  <c:v>55</c:v>
                </c:pt>
                <c:pt idx="2914">
                  <c:v>50</c:v>
                </c:pt>
                <c:pt idx="2915">
                  <c:v>48</c:v>
                </c:pt>
                <c:pt idx="2916">
                  <c:v>44</c:v>
                </c:pt>
                <c:pt idx="2917">
                  <c:v>50</c:v>
                </c:pt>
                <c:pt idx="2918">
                  <c:v>43</c:v>
                </c:pt>
                <c:pt idx="2919">
                  <c:v>55</c:v>
                </c:pt>
                <c:pt idx="2920">
                  <c:v>61</c:v>
                </c:pt>
                <c:pt idx="2921">
                  <c:v>47</c:v>
                </c:pt>
                <c:pt idx="2922">
                  <c:v>56</c:v>
                </c:pt>
                <c:pt idx="2923">
                  <c:v>43</c:v>
                </c:pt>
                <c:pt idx="2924">
                  <c:v>48</c:v>
                </c:pt>
                <c:pt idx="2925">
                  <c:v>54</c:v>
                </c:pt>
                <c:pt idx="2926">
                  <c:v>41</c:v>
                </c:pt>
                <c:pt idx="2927">
                  <c:v>45</c:v>
                </c:pt>
                <c:pt idx="2928">
                  <c:v>63</c:v>
                </c:pt>
                <c:pt idx="2929">
                  <c:v>46</c:v>
                </c:pt>
                <c:pt idx="2930">
                  <c:v>51</c:v>
                </c:pt>
                <c:pt idx="2931">
                  <c:v>44</c:v>
                </c:pt>
                <c:pt idx="2932">
                  <c:v>60</c:v>
                </c:pt>
                <c:pt idx="2933">
                  <c:v>50</c:v>
                </c:pt>
                <c:pt idx="2934">
                  <c:v>44</c:v>
                </c:pt>
                <c:pt idx="2935">
                  <c:v>42</c:v>
                </c:pt>
                <c:pt idx="2936">
                  <c:v>45</c:v>
                </c:pt>
                <c:pt idx="2937">
                  <c:v>54</c:v>
                </c:pt>
                <c:pt idx="2938">
                  <c:v>54</c:v>
                </c:pt>
                <c:pt idx="2939">
                  <c:v>66</c:v>
                </c:pt>
                <c:pt idx="2940">
                  <c:v>54</c:v>
                </c:pt>
                <c:pt idx="2941">
                  <c:v>56</c:v>
                </c:pt>
                <c:pt idx="2942">
                  <c:v>58</c:v>
                </c:pt>
                <c:pt idx="2943">
                  <c:v>59</c:v>
                </c:pt>
                <c:pt idx="2944">
                  <c:v>48</c:v>
                </c:pt>
                <c:pt idx="2945">
                  <c:v>69</c:v>
                </c:pt>
                <c:pt idx="2946">
                  <c:v>60</c:v>
                </c:pt>
                <c:pt idx="2947">
                  <c:v>50</c:v>
                </c:pt>
                <c:pt idx="2948">
                  <c:v>53</c:v>
                </c:pt>
                <c:pt idx="2949">
                  <c:v>51</c:v>
                </c:pt>
                <c:pt idx="2950">
                  <c:v>39</c:v>
                </c:pt>
                <c:pt idx="2951">
                  <c:v>58</c:v>
                </c:pt>
                <c:pt idx="2952">
                  <c:v>37</c:v>
                </c:pt>
                <c:pt idx="2953">
                  <c:v>56</c:v>
                </c:pt>
                <c:pt idx="2954">
                  <c:v>45</c:v>
                </c:pt>
                <c:pt idx="2955">
                  <c:v>76</c:v>
                </c:pt>
                <c:pt idx="2956">
                  <c:v>54</c:v>
                </c:pt>
                <c:pt idx="2957">
                  <c:v>47</c:v>
                </c:pt>
                <c:pt idx="2958">
                  <c:v>52</c:v>
                </c:pt>
                <c:pt idx="2959">
                  <c:v>48</c:v>
                </c:pt>
                <c:pt idx="2960">
                  <c:v>50</c:v>
                </c:pt>
                <c:pt idx="2961">
                  <c:v>35</c:v>
                </c:pt>
                <c:pt idx="2962">
                  <c:v>49</c:v>
                </c:pt>
                <c:pt idx="2963">
                  <c:v>47</c:v>
                </c:pt>
                <c:pt idx="2964">
                  <c:v>43</c:v>
                </c:pt>
                <c:pt idx="2965">
                  <c:v>42</c:v>
                </c:pt>
                <c:pt idx="2966">
                  <c:v>44</c:v>
                </c:pt>
                <c:pt idx="2967">
                  <c:v>33</c:v>
                </c:pt>
                <c:pt idx="2968">
                  <c:v>41</c:v>
                </c:pt>
                <c:pt idx="2969">
                  <c:v>46</c:v>
                </c:pt>
                <c:pt idx="2970">
                  <c:v>36</c:v>
                </c:pt>
                <c:pt idx="2971">
                  <c:v>50</c:v>
                </c:pt>
                <c:pt idx="2972">
                  <c:v>30</c:v>
                </c:pt>
                <c:pt idx="2973">
                  <c:v>37</c:v>
                </c:pt>
                <c:pt idx="2974">
                  <c:v>39</c:v>
                </c:pt>
                <c:pt idx="2975">
                  <c:v>45</c:v>
                </c:pt>
                <c:pt idx="2976">
                  <c:v>39</c:v>
                </c:pt>
                <c:pt idx="2977">
                  <c:v>41</c:v>
                </c:pt>
                <c:pt idx="2978">
                  <c:v>38</c:v>
                </c:pt>
                <c:pt idx="2979">
                  <c:v>42</c:v>
                </c:pt>
                <c:pt idx="2980">
                  <c:v>55</c:v>
                </c:pt>
                <c:pt idx="2981">
                  <c:v>30</c:v>
                </c:pt>
                <c:pt idx="2982">
                  <c:v>31</c:v>
                </c:pt>
                <c:pt idx="2983">
                  <c:v>48</c:v>
                </c:pt>
                <c:pt idx="2984">
                  <c:v>46</c:v>
                </c:pt>
                <c:pt idx="2985">
                  <c:v>43</c:v>
                </c:pt>
                <c:pt idx="2986">
                  <c:v>39</c:v>
                </c:pt>
                <c:pt idx="2987">
                  <c:v>50</c:v>
                </c:pt>
                <c:pt idx="2988">
                  <c:v>39</c:v>
                </c:pt>
                <c:pt idx="2989">
                  <c:v>34</c:v>
                </c:pt>
                <c:pt idx="2990">
                  <c:v>39</c:v>
                </c:pt>
                <c:pt idx="2991">
                  <c:v>42</c:v>
                </c:pt>
                <c:pt idx="2992">
                  <c:v>35</c:v>
                </c:pt>
                <c:pt idx="2993">
                  <c:v>29</c:v>
                </c:pt>
                <c:pt idx="2994">
                  <c:v>46</c:v>
                </c:pt>
                <c:pt idx="2995">
                  <c:v>38</c:v>
                </c:pt>
                <c:pt idx="2996">
                  <c:v>28</c:v>
                </c:pt>
                <c:pt idx="2997">
                  <c:v>36</c:v>
                </c:pt>
                <c:pt idx="2998">
                  <c:v>42</c:v>
                </c:pt>
                <c:pt idx="2999">
                  <c:v>35</c:v>
                </c:pt>
                <c:pt idx="3000">
                  <c:v>42</c:v>
                </c:pt>
                <c:pt idx="3001">
                  <c:v>37</c:v>
                </c:pt>
                <c:pt idx="3002">
                  <c:v>42</c:v>
                </c:pt>
                <c:pt idx="3003">
                  <c:v>24</c:v>
                </c:pt>
                <c:pt idx="3004">
                  <c:v>43</c:v>
                </c:pt>
                <c:pt idx="3005">
                  <c:v>45</c:v>
                </c:pt>
                <c:pt idx="3006">
                  <c:v>37</c:v>
                </c:pt>
                <c:pt idx="3007">
                  <c:v>40</c:v>
                </c:pt>
                <c:pt idx="3008">
                  <c:v>37</c:v>
                </c:pt>
                <c:pt idx="3009">
                  <c:v>33</c:v>
                </c:pt>
                <c:pt idx="3010">
                  <c:v>30</c:v>
                </c:pt>
                <c:pt idx="3011">
                  <c:v>36</c:v>
                </c:pt>
                <c:pt idx="3012">
                  <c:v>34</c:v>
                </c:pt>
                <c:pt idx="3013">
                  <c:v>33</c:v>
                </c:pt>
                <c:pt idx="3014">
                  <c:v>27</c:v>
                </c:pt>
                <c:pt idx="3015">
                  <c:v>30</c:v>
                </c:pt>
                <c:pt idx="3016">
                  <c:v>40</c:v>
                </c:pt>
                <c:pt idx="3017">
                  <c:v>34</c:v>
                </c:pt>
                <c:pt idx="3018">
                  <c:v>27</c:v>
                </c:pt>
                <c:pt idx="3019">
                  <c:v>28</c:v>
                </c:pt>
                <c:pt idx="3020">
                  <c:v>36</c:v>
                </c:pt>
                <c:pt idx="3021">
                  <c:v>31</c:v>
                </c:pt>
                <c:pt idx="3022">
                  <c:v>41</c:v>
                </c:pt>
                <c:pt idx="3023">
                  <c:v>32</c:v>
                </c:pt>
                <c:pt idx="3024">
                  <c:v>31</c:v>
                </c:pt>
                <c:pt idx="3025">
                  <c:v>42</c:v>
                </c:pt>
                <c:pt idx="3026">
                  <c:v>19</c:v>
                </c:pt>
                <c:pt idx="3027">
                  <c:v>41</c:v>
                </c:pt>
                <c:pt idx="3028">
                  <c:v>37</c:v>
                </c:pt>
                <c:pt idx="3029">
                  <c:v>32</c:v>
                </c:pt>
                <c:pt idx="3030">
                  <c:v>28</c:v>
                </c:pt>
                <c:pt idx="3031">
                  <c:v>40</c:v>
                </c:pt>
                <c:pt idx="3032">
                  <c:v>36</c:v>
                </c:pt>
                <c:pt idx="3033">
                  <c:v>30</c:v>
                </c:pt>
                <c:pt idx="3034">
                  <c:v>28</c:v>
                </c:pt>
                <c:pt idx="3035">
                  <c:v>30</c:v>
                </c:pt>
                <c:pt idx="3036">
                  <c:v>33</c:v>
                </c:pt>
                <c:pt idx="3037">
                  <c:v>34</c:v>
                </c:pt>
                <c:pt idx="3038">
                  <c:v>30</c:v>
                </c:pt>
                <c:pt idx="3039">
                  <c:v>31</c:v>
                </c:pt>
                <c:pt idx="3040">
                  <c:v>24</c:v>
                </c:pt>
                <c:pt idx="3041">
                  <c:v>33</c:v>
                </c:pt>
                <c:pt idx="3042">
                  <c:v>37</c:v>
                </c:pt>
                <c:pt idx="3043">
                  <c:v>27</c:v>
                </c:pt>
                <c:pt idx="3044">
                  <c:v>29</c:v>
                </c:pt>
                <c:pt idx="3045">
                  <c:v>29</c:v>
                </c:pt>
                <c:pt idx="3046">
                  <c:v>22</c:v>
                </c:pt>
                <c:pt idx="3047">
                  <c:v>33</c:v>
                </c:pt>
                <c:pt idx="3048">
                  <c:v>23</c:v>
                </c:pt>
                <c:pt idx="3049">
                  <c:v>37</c:v>
                </c:pt>
                <c:pt idx="3050">
                  <c:v>24</c:v>
                </c:pt>
                <c:pt idx="3051">
                  <c:v>24</c:v>
                </c:pt>
                <c:pt idx="3052">
                  <c:v>30</c:v>
                </c:pt>
                <c:pt idx="3053">
                  <c:v>20</c:v>
                </c:pt>
                <c:pt idx="3054">
                  <c:v>33</c:v>
                </c:pt>
                <c:pt idx="3055">
                  <c:v>28</c:v>
                </c:pt>
                <c:pt idx="3056">
                  <c:v>26</c:v>
                </c:pt>
                <c:pt idx="3057">
                  <c:v>27</c:v>
                </c:pt>
                <c:pt idx="3058">
                  <c:v>24</c:v>
                </c:pt>
                <c:pt idx="3059">
                  <c:v>27</c:v>
                </c:pt>
                <c:pt idx="3060">
                  <c:v>20</c:v>
                </c:pt>
                <c:pt idx="3061">
                  <c:v>19</c:v>
                </c:pt>
                <c:pt idx="3062">
                  <c:v>24</c:v>
                </c:pt>
                <c:pt idx="3063">
                  <c:v>26</c:v>
                </c:pt>
                <c:pt idx="3064">
                  <c:v>23</c:v>
                </c:pt>
                <c:pt idx="3065">
                  <c:v>35</c:v>
                </c:pt>
                <c:pt idx="3066">
                  <c:v>29</c:v>
                </c:pt>
                <c:pt idx="3067">
                  <c:v>25</c:v>
                </c:pt>
                <c:pt idx="3068">
                  <c:v>34</c:v>
                </c:pt>
                <c:pt idx="3069">
                  <c:v>26</c:v>
                </c:pt>
                <c:pt idx="3070">
                  <c:v>27</c:v>
                </c:pt>
                <c:pt idx="3071">
                  <c:v>37</c:v>
                </c:pt>
                <c:pt idx="3072">
                  <c:v>25</c:v>
                </c:pt>
                <c:pt idx="3073">
                  <c:v>16</c:v>
                </c:pt>
                <c:pt idx="3074">
                  <c:v>34</c:v>
                </c:pt>
                <c:pt idx="3075">
                  <c:v>26</c:v>
                </c:pt>
                <c:pt idx="3076">
                  <c:v>21</c:v>
                </c:pt>
                <c:pt idx="3077">
                  <c:v>22</c:v>
                </c:pt>
                <c:pt idx="3078">
                  <c:v>23</c:v>
                </c:pt>
                <c:pt idx="3079">
                  <c:v>25</c:v>
                </c:pt>
                <c:pt idx="3080">
                  <c:v>18</c:v>
                </c:pt>
                <c:pt idx="3081">
                  <c:v>26</c:v>
                </c:pt>
                <c:pt idx="3082">
                  <c:v>34</c:v>
                </c:pt>
                <c:pt idx="3083">
                  <c:v>23</c:v>
                </c:pt>
                <c:pt idx="3084">
                  <c:v>19</c:v>
                </c:pt>
                <c:pt idx="3085">
                  <c:v>23</c:v>
                </c:pt>
                <c:pt idx="3086">
                  <c:v>25</c:v>
                </c:pt>
                <c:pt idx="3087">
                  <c:v>19</c:v>
                </c:pt>
                <c:pt idx="3088">
                  <c:v>21</c:v>
                </c:pt>
                <c:pt idx="3089">
                  <c:v>21</c:v>
                </c:pt>
                <c:pt idx="3090">
                  <c:v>16</c:v>
                </c:pt>
                <c:pt idx="3091">
                  <c:v>19</c:v>
                </c:pt>
                <c:pt idx="3092">
                  <c:v>24</c:v>
                </c:pt>
                <c:pt idx="3093">
                  <c:v>24</c:v>
                </c:pt>
                <c:pt idx="3094">
                  <c:v>22</c:v>
                </c:pt>
                <c:pt idx="3095">
                  <c:v>15</c:v>
                </c:pt>
                <c:pt idx="3096">
                  <c:v>21</c:v>
                </c:pt>
                <c:pt idx="3097">
                  <c:v>21</c:v>
                </c:pt>
                <c:pt idx="3098">
                  <c:v>18</c:v>
                </c:pt>
                <c:pt idx="3099">
                  <c:v>17</c:v>
                </c:pt>
                <c:pt idx="3100">
                  <c:v>22</c:v>
                </c:pt>
                <c:pt idx="3101">
                  <c:v>22</c:v>
                </c:pt>
                <c:pt idx="3102">
                  <c:v>22</c:v>
                </c:pt>
                <c:pt idx="3103">
                  <c:v>18</c:v>
                </c:pt>
                <c:pt idx="3104">
                  <c:v>11</c:v>
                </c:pt>
                <c:pt idx="3105">
                  <c:v>16</c:v>
                </c:pt>
                <c:pt idx="3106">
                  <c:v>19</c:v>
                </c:pt>
                <c:pt idx="3107">
                  <c:v>23</c:v>
                </c:pt>
                <c:pt idx="3108">
                  <c:v>17</c:v>
                </c:pt>
                <c:pt idx="3109">
                  <c:v>17</c:v>
                </c:pt>
                <c:pt idx="3110">
                  <c:v>14</c:v>
                </c:pt>
                <c:pt idx="3111">
                  <c:v>14</c:v>
                </c:pt>
                <c:pt idx="3112">
                  <c:v>21</c:v>
                </c:pt>
                <c:pt idx="3113">
                  <c:v>12</c:v>
                </c:pt>
                <c:pt idx="3114">
                  <c:v>12</c:v>
                </c:pt>
                <c:pt idx="3115">
                  <c:v>16</c:v>
                </c:pt>
                <c:pt idx="3116">
                  <c:v>16</c:v>
                </c:pt>
                <c:pt idx="3117">
                  <c:v>16</c:v>
                </c:pt>
                <c:pt idx="3118">
                  <c:v>22</c:v>
                </c:pt>
                <c:pt idx="3119">
                  <c:v>12</c:v>
                </c:pt>
                <c:pt idx="3120">
                  <c:v>17</c:v>
                </c:pt>
                <c:pt idx="3121">
                  <c:v>18</c:v>
                </c:pt>
                <c:pt idx="3122">
                  <c:v>11</c:v>
                </c:pt>
                <c:pt idx="3123">
                  <c:v>17</c:v>
                </c:pt>
                <c:pt idx="3124">
                  <c:v>14</c:v>
                </c:pt>
                <c:pt idx="3125">
                  <c:v>14</c:v>
                </c:pt>
                <c:pt idx="3126">
                  <c:v>19</c:v>
                </c:pt>
                <c:pt idx="3127">
                  <c:v>14</c:v>
                </c:pt>
                <c:pt idx="3128">
                  <c:v>20</c:v>
                </c:pt>
                <c:pt idx="3129">
                  <c:v>16</c:v>
                </c:pt>
                <c:pt idx="3130">
                  <c:v>17</c:v>
                </c:pt>
                <c:pt idx="3131">
                  <c:v>21</c:v>
                </c:pt>
                <c:pt idx="3132">
                  <c:v>10</c:v>
                </c:pt>
                <c:pt idx="3133">
                  <c:v>15</c:v>
                </c:pt>
                <c:pt idx="3134">
                  <c:v>10</c:v>
                </c:pt>
                <c:pt idx="3135">
                  <c:v>11</c:v>
                </c:pt>
                <c:pt idx="3136">
                  <c:v>12</c:v>
                </c:pt>
                <c:pt idx="3137">
                  <c:v>14</c:v>
                </c:pt>
                <c:pt idx="3138">
                  <c:v>15</c:v>
                </c:pt>
                <c:pt idx="3139">
                  <c:v>10</c:v>
                </c:pt>
                <c:pt idx="3140">
                  <c:v>17</c:v>
                </c:pt>
                <c:pt idx="3141">
                  <c:v>10</c:v>
                </c:pt>
                <c:pt idx="3142">
                  <c:v>5</c:v>
                </c:pt>
                <c:pt idx="3143">
                  <c:v>8</c:v>
                </c:pt>
                <c:pt idx="3144">
                  <c:v>13</c:v>
                </c:pt>
                <c:pt idx="3145">
                  <c:v>13</c:v>
                </c:pt>
                <c:pt idx="3146">
                  <c:v>15</c:v>
                </c:pt>
                <c:pt idx="3147">
                  <c:v>11</c:v>
                </c:pt>
                <c:pt idx="3148">
                  <c:v>9</c:v>
                </c:pt>
                <c:pt idx="3149">
                  <c:v>13</c:v>
                </c:pt>
                <c:pt idx="3150">
                  <c:v>17</c:v>
                </c:pt>
                <c:pt idx="3151">
                  <c:v>13</c:v>
                </c:pt>
                <c:pt idx="3152">
                  <c:v>18</c:v>
                </c:pt>
                <c:pt idx="3153">
                  <c:v>9</c:v>
                </c:pt>
                <c:pt idx="3154">
                  <c:v>12</c:v>
                </c:pt>
                <c:pt idx="3155">
                  <c:v>11</c:v>
                </c:pt>
                <c:pt idx="3156">
                  <c:v>7</c:v>
                </c:pt>
                <c:pt idx="3157">
                  <c:v>12</c:v>
                </c:pt>
                <c:pt idx="3158">
                  <c:v>6</c:v>
                </c:pt>
                <c:pt idx="3159">
                  <c:v>11</c:v>
                </c:pt>
                <c:pt idx="3160">
                  <c:v>9</c:v>
                </c:pt>
                <c:pt idx="3161">
                  <c:v>10</c:v>
                </c:pt>
                <c:pt idx="3162">
                  <c:v>8</c:v>
                </c:pt>
                <c:pt idx="3163">
                  <c:v>5</c:v>
                </c:pt>
                <c:pt idx="3164">
                  <c:v>12</c:v>
                </c:pt>
                <c:pt idx="3165">
                  <c:v>21</c:v>
                </c:pt>
                <c:pt idx="3166">
                  <c:v>15</c:v>
                </c:pt>
                <c:pt idx="3167">
                  <c:v>9</c:v>
                </c:pt>
                <c:pt idx="3168">
                  <c:v>13</c:v>
                </c:pt>
                <c:pt idx="3169">
                  <c:v>11</c:v>
                </c:pt>
                <c:pt idx="3170">
                  <c:v>5</c:v>
                </c:pt>
                <c:pt idx="3171">
                  <c:v>7</c:v>
                </c:pt>
                <c:pt idx="3172">
                  <c:v>16</c:v>
                </c:pt>
                <c:pt idx="3173">
                  <c:v>15</c:v>
                </c:pt>
                <c:pt idx="3174">
                  <c:v>9</c:v>
                </c:pt>
                <c:pt idx="3175">
                  <c:v>9</c:v>
                </c:pt>
                <c:pt idx="3176">
                  <c:v>10</c:v>
                </c:pt>
                <c:pt idx="3177">
                  <c:v>15</c:v>
                </c:pt>
                <c:pt idx="3178">
                  <c:v>12</c:v>
                </c:pt>
                <c:pt idx="3179">
                  <c:v>12</c:v>
                </c:pt>
                <c:pt idx="3180">
                  <c:v>17</c:v>
                </c:pt>
                <c:pt idx="3181">
                  <c:v>7</c:v>
                </c:pt>
                <c:pt idx="3182">
                  <c:v>7</c:v>
                </c:pt>
                <c:pt idx="3183">
                  <c:v>15</c:v>
                </c:pt>
                <c:pt idx="3184">
                  <c:v>7</c:v>
                </c:pt>
                <c:pt idx="3185">
                  <c:v>12</c:v>
                </c:pt>
                <c:pt idx="3186">
                  <c:v>11</c:v>
                </c:pt>
                <c:pt idx="3187">
                  <c:v>5</c:v>
                </c:pt>
                <c:pt idx="3188">
                  <c:v>10</c:v>
                </c:pt>
                <c:pt idx="3189">
                  <c:v>6</c:v>
                </c:pt>
                <c:pt idx="3190">
                  <c:v>8</c:v>
                </c:pt>
                <c:pt idx="3191">
                  <c:v>3</c:v>
                </c:pt>
                <c:pt idx="3192">
                  <c:v>10</c:v>
                </c:pt>
                <c:pt idx="3193">
                  <c:v>9</c:v>
                </c:pt>
                <c:pt idx="3194">
                  <c:v>9</c:v>
                </c:pt>
                <c:pt idx="3195">
                  <c:v>6</c:v>
                </c:pt>
                <c:pt idx="3196">
                  <c:v>8</c:v>
                </c:pt>
                <c:pt idx="3197">
                  <c:v>10</c:v>
                </c:pt>
                <c:pt idx="3198">
                  <c:v>8</c:v>
                </c:pt>
                <c:pt idx="3199">
                  <c:v>7</c:v>
                </c:pt>
                <c:pt idx="3200">
                  <c:v>5</c:v>
                </c:pt>
                <c:pt idx="3201">
                  <c:v>8</c:v>
                </c:pt>
                <c:pt idx="3202">
                  <c:v>4</c:v>
                </c:pt>
                <c:pt idx="3203">
                  <c:v>6</c:v>
                </c:pt>
                <c:pt idx="3204">
                  <c:v>6</c:v>
                </c:pt>
                <c:pt idx="3205">
                  <c:v>10</c:v>
                </c:pt>
                <c:pt idx="3206">
                  <c:v>5</c:v>
                </c:pt>
                <c:pt idx="3207">
                  <c:v>4</c:v>
                </c:pt>
                <c:pt idx="3208">
                  <c:v>8</c:v>
                </c:pt>
                <c:pt idx="3209">
                  <c:v>10</c:v>
                </c:pt>
                <c:pt idx="3210">
                  <c:v>6</c:v>
                </c:pt>
                <c:pt idx="3211">
                  <c:v>4</c:v>
                </c:pt>
                <c:pt idx="3212">
                  <c:v>4</c:v>
                </c:pt>
                <c:pt idx="3213">
                  <c:v>7</c:v>
                </c:pt>
                <c:pt idx="3214">
                  <c:v>7</c:v>
                </c:pt>
                <c:pt idx="3215">
                  <c:v>8</c:v>
                </c:pt>
                <c:pt idx="3216">
                  <c:v>4</c:v>
                </c:pt>
                <c:pt idx="3217">
                  <c:v>6</c:v>
                </c:pt>
                <c:pt idx="3218">
                  <c:v>5</c:v>
                </c:pt>
                <c:pt idx="3219">
                  <c:v>5</c:v>
                </c:pt>
                <c:pt idx="3220">
                  <c:v>5</c:v>
                </c:pt>
                <c:pt idx="3221">
                  <c:v>4</c:v>
                </c:pt>
                <c:pt idx="3222">
                  <c:v>4</c:v>
                </c:pt>
                <c:pt idx="3223">
                  <c:v>3</c:v>
                </c:pt>
                <c:pt idx="3224">
                  <c:v>7</c:v>
                </c:pt>
                <c:pt idx="3225">
                  <c:v>6</c:v>
                </c:pt>
                <c:pt idx="3226">
                  <c:v>6</c:v>
                </c:pt>
                <c:pt idx="3227">
                  <c:v>5</c:v>
                </c:pt>
                <c:pt idx="3228">
                  <c:v>5</c:v>
                </c:pt>
                <c:pt idx="3229">
                  <c:v>4</c:v>
                </c:pt>
                <c:pt idx="3230">
                  <c:v>3</c:v>
                </c:pt>
                <c:pt idx="3231">
                  <c:v>4</c:v>
                </c:pt>
                <c:pt idx="3232">
                  <c:v>4</c:v>
                </c:pt>
                <c:pt idx="3233">
                  <c:v>4</c:v>
                </c:pt>
                <c:pt idx="3234">
                  <c:v>3</c:v>
                </c:pt>
                <c:pt idx="3235">
                  <c:v>1</c:v>
                </c:pt>
                <c:pt idx="3236">
                  <c:v>2</c:v>
                </c:pt>
                <c:pt idx="3237">
                  <c:v>2</c:v>
                </c:pt>
                <c:pt idx="3238">
                  <c:v>5</c:v>
                </c:pt>
                <c:pt idx="3239">
                  <c:v>2</c:v>
                </c:pt>
                <c:pt idx="3240">
                  <c:v>2</c:v>
                </c:pt>
                <c:pt idx="3241">
                  <c:v>3</c:v>
                </c:pt>
                <c:pt idx="3242">
                  <c:v>2</c:v>
                </c:pt>
                <c:pt idx="3243">
                  <c:v>1</c:v>
                </c:pt>
                <c:pt idx="3244">
                  <c:v>2</c:v>
                </c:pt>
                <c:pt idx="3245">
                  <c:v>2</c:v>
                </c:pt>
                <c:pt idx="3246">
                  <c:v>5</c:v>
                </c:pt>
                <c:pt idx="3247">
                  <c:v>5</c:v>
                </c:pt>
                <c:pt idx="3248">
                  <c:v>2</c:v>
                </c:pt>
                <c:pt idx="3249">
                  <c:v>2</c:v>
                </c:pt>
                <c:pt idx="3250">
                  <c:v>4</c:v>
                </c:pt>
                <c:pt idx="3251">
                  <c:v>1</c:v>
                </c:pt>
                <c:pt idx="3252">
                  <c:v>2</c:v>
                </c:pt>
                <c:pt idx="3253">
                  <c:v>2</c:v>
                </c:pt>
                <c:pt idx="3254">
                  <c:v>5</c:v>
                </c:pt>
                <c:pt idx="3255">
                  <c:v>2</c:v>
                </c:pt>
                <c:pt idx="3256">
                  <c:v>4</c:v>
                </c:pt>
                <c:pt idx="3257">
                  <c:v>4</c:v>
                </c:pt>
                <c:pt idx="3258">
                  <c:v>1</c:v>
                </c:pt>
                <c:pt idx="3259">
                  <c:v>3</c:v>
                </c:pt>
                <c:pt idx="3260">
                  <c:v>1</c:v>
                </c:pt>
                <c:pt idx="3261">
                  <c:v>1</c:v>
                </c:pt>
                <c:pt idx="3262">
                  <c:v>6</c:v>
                </c:pt>
                <c:pt idx="3263">
                  <c:v>3</c:v>
                </c:pt>
                <c:pt idx="3264">
                  <c:v>2</c:v>
                </c:pt>
                <c:pt idx="3265">
                  <c:v>1</c:v>
                </c:pt>
                <c:pt idx="3266">
                  <c:v>2</c:v>
                </c:pt>
                <c:pt idx="3267">
                  <c:v>5</c:v>
                </c:pt>
                <c:pt idx="3268">
                  <c:v>3</c:v>
                </c:pt>
                <c:pt idx="3269">
                  <c:v>1</c:v>
                </c:pt>
                <c:pt idx="3270">
                  <c:v>2</c:v>
                </c:pt>
                <c:pt idx="3271">
                  <c:v>3</c:v>
                </c:pt>
                <c:pt idx="3272">
                  <c:v>2</c:v>
                </c:pt>
                <c:pt idx="3273">
                  <c:v>3</c:v>
                </c:pt>
                <c:pt idx="3274">
                  <c:v>1</c:v>
                </c:pt>
                <c:pt idx="3275">
                  <c:v>2</c:v>
                </c:pt>
                <c:pt idx="3276">
                  <c:v>1</c:v>
                </c:pt>
                <c:pt idx="3277">
                  <c:v>1</c:v>
                </c:pt>
                <c:pt idx="3278">
                  <c:v>4</c:v>
                </c:pt>
                <c:pt idx="3279">
                  <c:v>1</c:v>
                </c:pt>
                <c:pt idx="3280">
                  <c:v>2</c:v>
                </c:pt>
                <c:pt idx="3281">
                  <c:v>2</c:v>
                </c:pt>
                <c:pt idx="3282">
                  <c:v>1</c:v>
                </c:pt>
                <c:pt idx="3283">
                  <c:v>3</c:v>
                </c:pt>
                <c:pt idx="3284">
                  <c:v>1</c:v>
                </c:pt>
                <c:pt idx="3285">
                  <c:v>1</c:v>
                </c:pt>
                <c:pt idx="3286">
                  <c:v>1</c:v>
                </c:pt>
                <c:pt idx="3287">
                  <c:v>1</c:v>
                </c:pt>
                <c:pt idx="3288">
                  <c:v>1</c:v>
                </c:pt>
                <c:pt idx="3289">
                  <c:v>1</c:v>
                </c:pt>
                <c:pt idx="3290">
                  <c:v>2</c:v>
                </c:pt>
                <c:pt idx="3291">
                  <c:v>2</c:v>
                </c:pt>
                <c:pt idx="3292">
                  <c:v>1</c:v>
                </c:pt>
                <c:pt idx="3293">
                  <c:v>1</c:v>
                </c:pt>
                <c:pt idx="3294">
                  <c:v>2</c:v>
                </c:pt>
                <c:pt idx="3295">
                  <c:v>1</c:v>
                </c:pt>
                <c:pt idx="3296">
                  <c:v>2</c:v>
                </c:pt>
                <c:pt idx="3297">
                  <c:v>1</c:v>
                </c:pt>
                <c:pt idx="3298">
                  <c:v>1</c:v>
                </c:pt>
                <c:pt idx="3299">
                  <c:v>1</c:v>
                </c:pt>
                <c:pt idx="3300">
                  <c:v>3</c:v>
                </c:pt>
                <c:pt idx="3301">
                  <c:v>1</c:v>
                </c:pt>
                <c:pt idx="3302">
                  <c:v>2</c:v>
                </c:pt>
                <c:pt idx="3303">
                  <c:v>1</c:v>
                </c:pt>
                <c:pt idx="3304">
                  <c:v>1</c:v>
                </c:pt>
                <c:pt idx="3305">
                  <c:v>1</c:v>
                </c:pt>
                <c:pt idx="3306">
                  <c:v>1</c:v>
                </c:pt>
                <c:pt idx="3307">
                  <c:v>2</c:v>
                </c:pt>
                <c:pt idx="3308">
                  <c:v>1</c:v>
                </c:pt>
                <c:pt idx="3309">
                  <c:v>1</c:v>
                </c:pt>
                <c:pt idx="3310">
                  <c:v>1</c:v>
                </c:pt>
                <c:pt idx="3311">
                  <c:v>1</c:v>
                </c:pt>
                <c:pt idx="3312">
                  <c:v>2</c:v>
                </c:pt>
                <c:pt idx="3313">
                  <c:v>1</c:v>
                </c:pt>
                <c:pt idx="3314">
                  <c:v>1</c:v>
                </c:pt>
                <c:pt idx="3315">
                  <c:v>1</c:v>
                </c:pt>
                <c:pt idx="3316">
                  <c:v>1</c:v>
                </c:pt>
                <c:pt idx="3317">
                  <c:v>1</c:v>
                </c:pt>
                <c:pt idx="3318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805056"/>
        <c:axId val="118075776"/>
      </c:barChart>
      <c:catAx>
        <c:axId val="1218050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 smtClean="0"/>
                  <a:t>Bin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18075776"/>
        <c:crosses val="autoZero"/>
        <c:auto val="1"/>
        <c:lblAlgn val="ctr"/>
        <c:lblOffset val="100"/>
        <c:tickLblSkip val="1000"/>
        <c:noMultiLvlLbl val="0"/>
      </c:catAx>
      <c:valAx>
        <c:axId val="11807577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Number of videos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1805056"/>
        <c:crosses val="autoZero"/>
        <c:crossBetween val="between"/>
        <c:majorUnit val="400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Distribution</a:t>
            </a:r>
            <a:r>
              <a:rPr lang="en-US" baseline="0"/>
              <a:t> of uploaders over no of uploaded videos</a:t>
            </a:r>
            <a:endParaRPr 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39614255822917238"/>
          <c:y val="0.20811625109361326"/>
          <c:w val="0.53311932162325859"/>
          <c:h val="0.532954669728783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[plots.xlsx]Sheet2!$B$8</c:f>
              <c:strCache>
                <c:ptCount val="1"/>
                <c:pt idx="0">
                  <c:v>Number of users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cat>
            <c:strRef>
              <c:f>[plots.xlsx]Sheet2!$C$7:$L$7</c:f>
              <c:strCache>
                <c:ptCount val="10"/>
                <c:pt idx="0">
                  <c:v>158</c:v>
                </c:pt>
                <c:pt idx="1">
                  <c:v>472</c:v>
                </c:pt>
                <c:pt idx="2">
                  <c:v>786</c:v>
                </c:pt>
                <c:pt idx="3">
                  <c:v>1099</c:v>
                </c:pt>
                <c:pt idx="4">
                  <c:v>1413</c:v>
                </c:pt>
                <c:pt idx="5">
                  <c:v>1727</c:v>
                </c:pt>
                <c:pt idx="6">
                  <c:v>2041</c:v>
                </c:pt>
                <c:pt idx="7">
                  <c:v>2355</c:v>
                </c:pt>
                <c:pt idx="8">
                  <c:v>2668</c:v>
                </c:pt>
                <c:pt idx="9">
                  <c:v>2982</c:v>
                </c:pt>
              </c:strCache>
            </c:strRef>
          </c:cat>
          <c:val>
            <c:numRef>
              <c:f>[plots.xlsx]Sheet2!$C$8:$L$8</c:f>
              <c:numCache>
                <c:formatCode>General</c:formatCode>
                <c:ptCount val="10"/>
                <c:pt idx="0">
                  <c:v>627973</c:v>
                </c:pt>
                <c:pt idx="1">
                  <c:v>65</c:v>
                </c:pt>
                <c:pt idx="2">
                  <c:v>16</c:v>
                </c:pt>
                <c:pt idx="3">
                  <c:v>9</c:v>
                </c:pt>
                <c:pt idx="4">
                  <c:v>3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28042496"/>
        <c:axId val="128357504"/>
      </c:barChart>
      <c:catAx>
        <c:axId val="1280424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/>
                  <a:t>Number of uploaded videos</a:t>
                </a:r>
              </a:p>
            </c:rich>
          </c:tx>
          <c:layout>
            <c:manualLayout>
              <c:xMode val="edge"/>
              <c:yMode val="edge"/>
              <c:x val="0.2293593414459556"/>
              <c:y val="0.8750866688538933"/>
            </c:manualLayout>
          </c:layout>
          <c:overlay val="0"/>
        </c:title>
        <c:majorTickMark val="out"/>
        <c:minorTickMark val="none"/>
        <c:tickLblPos val="nextTo"/>
        <c:txPr>
          <a:bodyPr rot="-360000"/>
          <a:lstStyle/>
          <a:p>
            <a:pPr>
              <a:defRPr sz="1800"/>
            </a:pPr>
            <a:endParaRPr lang="en-US"/>
          </a:p>
        </c:txPr>
        <c:crossAx val="128357504"/>
        <c:crosses val="autoZero"/>
        <c:auto val="1"/>
        <c:lblAlgn val="ctr"/>
        <c:lblOffset val="100"/>
        <c:noMultiLvlLbl val="0"/>
      </c:catAx>
      <c:valAx>
        <c:axId val="128357504"/>
        <c:scaling>
          <c:logBase val="10"/>
          <c:orientation val="minMax"/>
          <c:max val="1000000"/>
          <c:min val="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/>
                  <a:t>Number of </a:t>
                </a:r>
                <a:r>
                  <a:rPr lang="en-US" sz="1800" dirty="0" smtClean="0"/>
                  <a:t>uploaders (log</a:t>
                </a:r>
                <a:r>
                  <a:rPr lang="en-US" sz="1800" baseline="-25000" dirty="0" smtClean="0"/>
                  <a:t>10</a:t>
                </a:r>
                <a:r>
                  <a:rPr lang="en-US" sz="1800" dirty="0" smtClean="0"/>
                  <a:t>)</a:t>
                </a:r>
                <a:endParaRPr lang="en-US" sz="1800" dirty="0"/>
              </a:p>
            </c:rich>
          </c:tx>
          <c:layout>
            <c:manualLayout>
              <c:xMode val="edge"/>
              <c:yMode val="edge"/>
              <c:x val="2.097902097902098E-2"/>
              <c:y val="0.1282551399825021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8042496"/>
        <c:crosses val="autoZero"/>
        <c:crossBetween val="between"/>
        <c:majorUnit val="100"/>
        <c:minorUnit val="1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/>
              <a:t>Distribution</a:t>
            </a:r>
            <a:r>
              <a:rPr lang="en-US" sz="1800" baseline="0"/>
              <a:t> of videos over view counts</a:t>
            </a:r>
            <a:endParaRPr lang="en-US" sz="1800"/>
          </a:p>
        </c:rich>
      </c:tx>
      <c:layout>
        <c:manualLayout>
          <c:xMode val="edge"/>
          <c:yMode val="edge"/>
          <c:x val="0.161461067366579"/>
          <c:y val="5.0761421319796898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33310039370078742"/>
          <c:y val="0.18727553587051618"/>
          <c:w val="0.62014298993875761"/>
          <c:h val="0.56138615485564314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[plots.xlsx]Sheet1!$B$9</c:f>
              <c:strCache>
                <c:ptCount val="1"/>
                <c:pt idx="0">
                  <c:v>No of videos</c:v>
                </c:pt>
              </c:strCache>
            </c:strRef>
          </c:tx>
          <c:invertIfNegative val="0"/>
          <c:cat>
            <c:numRef>
              <c:f>[plots.xlsx]Sheet1!$A$10:$A$20</c:f>
              <c:numCache>
                <c:formatCode>General</c:formatCode>
                <c:ptCount val="11"/>
                <c:pt idx="0">
                  <c:v>1</c:v>
                </c:pt>
                <c:pt idx="1">
                  <c:v>10</c:v>
                </c:pt>
                <c:pt idx="2" formatCode="0E+00">
                  <c:v>100</c:v>
                </c:pt>
                <c:pt idx="3" formatCode="0E+00">
                  <c:v>1000</c:v>
                </c:pt>
                <c:pt idx="4" formatCode="0E+00">
                  <c:v>10000</c:v>
                </c:pt>
                <c:pt idx="5" formatCode="0E+00">
                  <c:v>10000</c:v>
                </c:pt>
                <c:pt idx="6" formatCode="0E+00">
                  <c:v>1000000</c:v>
                </c:pt>
                <c:pt idx="7" formatCode="0E+00">
                  <c:v>10000000</c:v>
                </c:pt>
                <c:pt idx="8" formatCode="0E+00">
                  <c:v>100000000</c:v>
                </c:pt>
                <c:pt idx="9" formatCode="0E+00">
                  <c:v>1000000000</c:v>
                </c:pt>
                <c:pt idx="10" formatCode="0E+00">
                  <c:v>10000000000</c:v>
                </c:pt>
              </c:numCache>
            </c:numRef>
          </c:cat>
          <c:val>
            <c:numRef>
              <c:f>[plots.xlsx]Sheet1!$B$10:$B$20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487</c:v>
                </c:pt>
                <c:pt idx="3">
                  <c:v>23103</c:v>
                </c:pt>
                <c:pt idx="4">
                  <c:v>217964</c:v>
                </c:pt>
                <c:pt idx="5">
                  <c:v>566240</c:v>
                </c:pt>
                <c:pt idx="6">
                  <c:v>466896</c:v>
                </c:pt>
                <c:pt idx="7">
                  <c:v>140560</c:v>
                </c:pt>
                <c:pt idx="8">
                  <c:v>15601</c:v>
                </c:pt>
                <c:pt idx="9">
                  <c:v>1349</c:v>
                </c:pt>
                <c:pt idx="1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52790400"/>
        <c:axId val="52807552"/>
      </c:barChart>
      <c:catAx>
        <c:axId val="527904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/>
                  <a:t>Number</a:t>
                </a:r>
                <a:r>
                  <a:rPr lang="en-US" sz="1800" baseline="0"/>
                  <a:t> of views</a:t>
                </a:r>
                <a:endParaRPr lang="en-US" sz="1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52807552"/>
        <c:crosses val="autoZero"/>
        <c:auto val="1"/>
        <c:lblAlgn val="ctr"/>
        <c:lblOffset val="100"/>
        <c:noMultiLvlLbl val="0"/>
      </c:catAx>
      <c:valAx>
        <c:axId val="52807552"/>
        <c:scaling>
          <c:orientation val="minMax"/>
          <c:max val="600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/>
                  <a:t>Number of videos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52790400"/>
        <c:crosses val="autoZero"/>
        <c:crossBetween val="between"/>
        <c:majorUnit val="20000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dirty="0"/>
              <a:t>Predicted versus</a:t>
            </a:r>
            <a:r>
              <a:rPr lang="en-US" sz="1800" baseline="0" dirty="0"/>
              <a:t> True value of </a:t>
            </a:r>
            <a:r>
              <a:rPr lang="en-US" sz="1800" baseline="0" dirty="0" smtClean="0"/>
              <a:t>view </a:t>
            </a:r>
            <a:r>
              <a:rPr lang="en-US" sz="1800" baseline="0" dirty="0"/>
              <a:t>count </a:t>
            </a:r>
            <a:r>
              <a:rPr lang="en-US" sz="1800" baseline="0" dirty="0" smtClean="0"/>
              <a:t>(</a:t>
            </a:r>
            <a:r>
              <a:rPr lang="en-US" sz="1800" baseline="0" dirty="0"/>
              <a:t>in log scale)</a:t>
            </a:r>
            <a:endParaRPr lang="en-US" sz="1800" dirty="0"/>
          </a:p>
        </c:rich>
      </c:tx>
      <c:layout>
        <c:manualLayout>
          <c:xMode val="edge"/>
          <c:yMode val="edge"/>
          <c:x val="0.15374728652748915"/>
          <c:y val="2.1213572231935058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8008810669328426"/>
          <c:y val="0.16538560804899388"/>
          <c:w val="0.7778981513890878"/>
          <c:h val="0.68408027121609793"/>
        </c:manualLayout>
      </c:layout>
      <c:scatterChart>
        <c:scatterStyle val="lineMarker"/>
        <c:varyColors val="0"/>
        <c:ser>
          <c:idx val="0"/>
          <c:order val="0"/>
          <c:tx>
            <c:strRef>
              <c:f>[miscPlotMaker.xlsx]LinearRegression!$B$2</c:f>
              <c:strCache>
                <c:ptCount val="1"/>
                <c:pt idx="0">
                  <c:v>X*B</c:v>
                </c:pt>
              </c:strCache>
            </c:strRef>
          </c:tx>
          <c:spPr>
            <a:ln w="28800">
              <a:noFill/>
            </a:ln>
          </c:spPr>
          <c:marker>
            <c:symbol val="diamond"/>
            <c:size val="5"/>
          </c:marker>
          <c:dPt>
            <c:idx val="86"/>
            <c:marker>
              <c:symbol val="diamond"/>
              <c:size val="8"/>
            </c:marker>
            <c:bubble3D val="0"/>
          </c:dPt>
          <c:xVal>
            <c:numRef>
              <c:f>[miscPlotMaker.xlsx]LinearRegression!$A$3:$A$2200</c:f>
              <c:numCache>
                <c:formatCode>General</c:formatCode>
                <c:ptCount val="2198"/>
                <c:pt idx="0">
                  <c:v>5.2867079015109599</c:v>
                </c:pt>
                <c:pt idx="1">
                  <c:v>5.9600838786169401</c:v>
                </c:pt>
                <c:pt idx="2">
                  <c:v>5.9761605357679004</c:v>
                </c:pt>
                <c:pt idx="3">
                  <c:v>3.2909245593827499</c:v>
                </c:pt>
                <c:pt idx="4">
                  <c:v>5.1019531774772</c:v>
                </c:pt>
                <c:pt idx="5">
                  <c:v>5.1287513439634802</c:v>
                </c:pt>
                <c:pt idx="6">
                  <c:v>4.7227655069862404</c:v>
                </c:pt>
                <c:pt idx="7">
                  <c:v>7.1511529860076797</c:v>
                </c:pt>
                <c:pt idx="8">
                  <c:v>4.8352592329127404</c:v>
                </c:pt>
                <c:pt idx="9">
                  <c:v>4.0395727365927696</c:v>
                </c:pt>
                <c:pt idx="10">
                  <c:v>5.6474338304540703</c:v>
                </c:pt>
                <c:pt idx="11">
                  <c:v>5.39420994969921</c:v>
                </c:pt>
                <c:pt idx="12">
                  <c:v>2.6794278966121201</c:v>
                </c:pt>
                <c:pt idx="13">
                  <c:v>4.6904087436164899</c:v>
                </c:pt>
                <c:pt idx="14">
                  <c:v>2.86864443839483</c:v>
                </c:pt>
                <c:pt idx="15">
                  <c:v>3.4935974490005299</c:v>
                </c:pt>
                <c:pt idx="16">
                  <c:v>4.5327034323701296</c:v>
                </c:pt>
                <c:pt idx="17">
                  <c:v>5.48169195375191</c:v>
                </c:pt>
                <c:pt idx="18">
                  <c:v>5.2767741999889601</c:v>
                </c:pt>
                <c:pt idx="19">
                  <c:v>4.90914935637658</c:v>
                </c:pt>
                <c:pt idx="20">
                  <c:v>4.9672670915597896</c:v>
                </c:pt>
                <c:pt idx="21">
                  <c:v>5.7753766742381298</c:v>
                </c:pt>
                <c:pt idx="22">
                  <c:v>6.0163738805131004</c:v>
                </c:pt>
                <c:pt idx="23">
                  <c:v>4.6836952928309099</c:v>
                </c:pt>
                <c:pt idx="24">
                  <c:v>4.4765852942817297</c:v>
                </c:pt>
                <c:pt idx="25">
                  <c:v>4.11991541025799</c:v>
                </c:pt>
                <c:pt idx="26">
                  <c:v>6.0331538460783003</c:v>
                </c:pt>
                <c:pt idx="27">
                  <c:v>4.4095104522693198</c:v>
                </c:pt>
                <c:pt idx="28">
                  <c:v>4.8013282336440097</c:v>
                </c:pt>
                <c:pt idx="29">
                  <c:v>5.3018261957479096</c:v>
                </c:pt>
                <c:pt idx="30">
                  <c:v>5.4135713228152396</c:v>
                </c:pt>
                <c:pt idx="31">
                  <c:v>4.3066823110190597</c:v>
                </c:pt>
                <c:pt idx="32">
                  <c:v>3.3338501451025402</c:v>
                </c:pt>
                <c:pt idx="33">
                  <c:v>4.0672568892381502</c:v>
                </c:pt>
                <c:pt idx="34">
                  <c:v>5.6132697827391702</c:v>
                </c:pt>
                <c:pt idx="35">
                  <c:v>4.7817840873880497</c:v>
                </c:pt>
                <c:pt idx="36">
                  <c:v>4.7676826389293501</c:v>
                </c:pt>
                <c:pt idx="37">
                  <c:v>4.7397542512133404</c:v>
                </c:pt>
                <c:pt idx="38">
                  <c:v>5.1000084821687901</c:v>
                </c:pt>
                <c:pt idx="39">
                  <c:v>3.55083960506578</c:v>
                </c:pt>
                <c:pt idx="40">
                  <c:v>4.81830508903378</c:v>
                </c:pt>
                <c:pt idx="41">
                  <c:v>3.5336449787987601</c:v>
                </c:pt>
                <c:pt idx="42">
                  <c:v>5.2577841363882101</c:v>
                </c:pt>
                <c:pt idx="43">
                  <c:v>6.2433602996896402</c:v>
                </c:pt>
                <c:pt idx="44">
                  <c:v>5.6162916744171696</c:v>
                </c:pt>
                <c:pt idx="45">
                  <c:v>4.5251873877875797</c:v>
                </c:pt>
                <c:pt idx="46">
                  <c:v>3.64384731029971</c:v>
                </c:pt>
                <c:pt idx="47">
                  <c:v>4.3103108799193404</c:v>
                </c:pt>
                <c:pt idx="48">
                  <c:v>5.6381536722847398</c:v>
                </c:pt>
                <c:pt idx="49">
                  <c:v>4.5837200679321999</c:v>
                </c:pt>
                <c:pt idx="50">
                  <c:v>4.1574567681342298</c:v>
                </c:pt>
                <c:pt idx="51">
                  <c:v>4.8720105118870798</c:v>
                </c:pt>
                <c:pt idx="52">
                  <c:v>4.8543060418010802</c:v>
                </c:pt>
                <c:pt idx="53">
                  <c:v>4.0669219720939997</c:v>
                </c:pt>
                <c:pt idx="54">
                  <c:v>6.2521510419599604</c:v>
                </c:pt>
                <c:pt idx="55">
                  <c:v>6.5739368708021502</c:v>
                </c:pt>
                <c:pt idx="56">
                  <c:v>4.5118432704071099</c:v>
                </c:pt>
                <c:pt idx="57">
                  <c:v>5.1105695100861297</c:v>
                </c:pt>
                <c:pt idx="58">
                  <c:v>3.8265283063406499</c:v>
                </c:pt>
                <c:pt idx="59">
                  <c:v>4.8600803485997401</c:v>
                </c:pt>
                <c:pt idx="60">
                  <c:v>4.7540194319250002</c:v>
                </c:pt>
                <c:pt idx="61">
                  <c:v>5.9269610298865896</c:v>
                </c:pt>
                <c:pt idx="62">
                  <c:v>5.0562605511235699</c:v>
                </c:pt>
                <c:pt idx="63">
                  <c:v>5.2594744195310801</c:v>
                </c:pt>
                <c:pt idx="64">
                  <c:v>5.1558338240687602</c:v>
                </c:pt>
                <c:pt idx="65">
                  <c:v>5.0811600094362497</c:v>
                </c:pt>
                <c:pt idx="66">
                  <c:v>4.33348757837891</c:v>
                </c:pt>
                <c:pt idx="67">
                  <c:v>6.3199945682392702</c:v>
                </c:pt>
                <c:pt idx="68">
                  <c:v>3.0484418035504</c:v>
                </c:pt>
                <c:pt idx="69">
                  <c:v>5.2251360464041001</c:v>
                </c:pt>
                <c:pt idx="70">
                  <c:v>3.6203442997544899</c:v>
                </c:pt>
                <c:pt idx="71">
                  <c:v>5.0307373144490501</c:v>
                </c:pt>
                <c:pt idx="72">
                  <c:v>6.1160435917717297</c:v>
                </c:pt>
                <c:pt idx="73">
                  <c:v>4.65573374028979</c:v>
                </c:pt>
                <c:pt idx="74">
                  <c:v>3.6328620401002301</c:v>
                </c:pt>
                <c:pt idx="75">
                  <c:v>4.8038939218023096</c:v>
                </c:pt>
                <c:pt idx="76">
                  <c:v>4.8838714352992501</c:v>
                </c:pt>
                <c:pt idx="77">
                  <c:v>4.6226905525126503</c:v>
                </c:pt>
                <c:pt idx="78">
                  <c:v>6.9266019680810498</c:v>
                </c:pt>
                <c:pt idx="79">
                  <c:v>6.6918323225322798</c:v>
                </c:pt>
                <c:pt idx="80">
                  <c:v>4.1079896422675102</c:v>
                </c:pt>
                <c:pt idx="81">
                  <c:v>3.5134839567042602</c:v>
                </c:pt>
                <c:pt idx="82">
                  <c:v>2.5888317255942099</c:v>
                </c:pt>
                <c:pt idx="83">
                  <c:v>4.5663078326980902</c:v>
                </c:pt>
                <c:pt idx="84">
                  <c:v>5.2267596755652201</c:v>
                </c:pt>
                <c:pt idx="85">
                  <c:v>3.05192391604611</c:v>
                </c:pt>
                <c:pt idx="86">
                  <c:v>4.3323980585497504</c:v>
                </c:pt>
                <c:pt idx="87">
                  <c:v>5.3938979527459399</c:v>
                </c:pt>
                <c:pt idx="88">
                  <c:v>3.2624510897304302</c:v>
                </c:pt>
                <c:pt idx="89">
                  <c:v>4.7228723900056604</c:v>
                </c:pt>
                <c:pt idx="90">
                  <c:v>4.8100711402208001</c:v>
                </c:pt>
                <c:pt idx="91">
                  <c:v>3.8364507137201498</c:v>
                </c:pt>
                <c:pt idx="92">
                  <c:v>5.6734181371324697</c:v>
                </c:pt>
                <c:pt idx="93">
                  <c:v>4.9271444300820502</c:v>
                </c:pt>
                <c:pt idx="94">
                  <c:v>4.1250581511720696</c:v>
                </c:pt>
                <c:pt idx="95">
                  <c:v>5.71645994790829</c:v>
                </c:pt>
                <c:pt idx="96">
                  <c:v>4.5148663839892604</c:v>
                </c:pt>
                <c:pt idx="97">
                  <c:v>3.2405492482825999</c:v>
                </c:pt>
                <c:pt idx="98">
                  <c:v>5.9703254864676403</c:v>
                </c:pt>
                <c:pt idx="99">
                  <c:v>3.7854722033063899</c:v>
                </c:pt>
                <c:pt idx="100">
                  <c:v>4.1458177144918302</c:v>
                </c:pt>
                <c:pt idx="101">
                  <c:v>5.0413492535384199</c:v>
                </c:pt>
                <c:pt idx="102">
                  <c:v>6.9138284698544199</c:v>
                </c:pt>
                <c:pt idx="103">
                  <c:v>6.5406572621669898</c:v>
                </c:pt>
                <c:pt idx="104">
                  <c:v>3.8009231818132201</c:v>
                </c:pt>
                <c:pt idx="105">
                  <c:v>4.0470800728162599</c:v>
                </c:pt>
                <c:pt idx="106">
                  <c:v>3.4452927694259698</c:v>
                </c:pt>
                <c:pt idx="107">
                  <c:v>4.1848049570192396</c:v>
                </c:pt>
                <c:pt idx="108">
                  <c:v>4.0517697468993301</c:v>
                </c:pt>
                <c:pt idx="109">
                  <c:v>5.22506621561591</c:v>
                </c:pt>
                <c:pt idx="110">
                  <c:v>7.46354637026504</c:v>
                </c:pt>
                <c:pt idx="111">
                  <c:v>3.3089910290001598</c:v>
                </c:pt>
                <c:pt idx="112">
                  <c:v>6.2901176761577302</c:v>
                </c:pt>
                <c:pt idx="113">
                  <c:v>4.43609900948743</c:v>
                </c:pt>
                <c:pt idx="114">
                  <c:v>4.3719171396825196</c:v>
                </c:pt>
                <c:pt idx="115">
                  <c:v>4.3569050348100804</c:v>
                </c:pt>
                <c:pt idx="116">
                  <c:v>4.6332462015422697</c:v>
                </c:pt>
                <c:pt idx="117">
                  <c:v>4.2234180569052899</c:v>
                </c:pt>
                <c:pt idx="118">
                  <c:v>5.42177004563578</c:v>
                </c:pt>
                <c:pt idx="119">
                  <c:v>5.5633493531567098</c:v>
                </c:pt>
                <c:pt idx="120">
                  <c:v>4.44294986957786</c:v>
                </c:pt>
                <c:pt idx="121">
                  <c:v>3.4348881208673201</c:v>
                </c:pt>
                <c:pt idx="122">
                  <c:v>4.7955950266767804</c:v>
                </c:pt>
                <c:pt idx="123">
                  <c:v>6.3723262306704402</c:v>
                </c:pt>
                <c:pt idx="124">
                  <c:v>4.6259397693216799</c:v>
                </c:pt>
                <c:pt idx="125">
                  <c:v>5.8201712352173596</c:v>
                </c:pt>
                <c:pt idx="126">
                  <c:v>5.7254329916298801</c:v>
                </c:pt>
                <c:pt idx="127">
                  <c:v>4.5425515733400301</c:v>
                </c:pt>
                <c:pt idx="128">
                  <c:v>5.0264597183087298</c:v>
                </c:pt>
                <c:pt idx="129">
                  <c:v>3.3841741388070301</c:v>
                </c:pt>
                <c:pt idx="130">
                  <c:v>4.3132765156490498</c:v>
                </c:pt>
                <c:pt idx="131">
                  <c:v>5.7374606135691204</c:v>
                </c:pt>
                <c:pt idx="132">
                  <c:v>4.7361254817222704</c:v>
                </c:pt>
                <c:pt idx="133">
                  <c:v>4.99666487402909</c:v>
                </c:pt>
                <c:pt idx="134">
                  <c:v>5.2504224421586798</c:v>
                </c:pt>
                <c:pt idx="135">
                  <c:v>4.1103876658750904</c:v>
                </c:pt>
                <c:pt idx="136">
                  <c:v>5.3494717992143901</c:v>
                </c:pt>
                <c:pt idx="137">
                  <c:v>4.4280699691190604</c:v>
                </c:pt>
                <c:pt idx="138">
                  <c:v>4.9357540684177801</c:v>
                </c:pt>
                <c:pt idx="139">
                  <c:v>4.9254461759832697</c:v>
                </c:pt>
                <c:pt idx="140">
                  <c:v>4.5972123682194201</c:v>
                </c:pt>
                <c:pt idx="141">
                  <c:v>4.5533489286056401</c:v>
                </c:pt>
                <c:pt idx="142">
                  <c:v>4.5053399406045198</c:v>
                </c:pt>
                <c:pt idx="143">
                  <c:v>4.41675696916875</c:v>
                </c:pt>
                <c:pt idx="144">
                  <c:v>3.3933996952931</c:v>
                </c:pt>
                <c:pt idx="145">
                  <c:v>5.91785931277541</c:v>
                </c:pt>
                <c:pt idx="146">
                  <c:v>4.8511665866702298</c:v>
                </c:pt>
                <c:pt idx="147">
                  <c:v>5.8679127502035699</c:v>
                </c:pt>
                <c:pt idx="148">
                  <c:v>4.4301557119700199</c:v>
                </c:pt>
                <c:pt idx="149">
                  <c:v>4.3137407084057697</c:v>
                </c:pt>
                <c:pt idx="150">
                  <c:v>6.1713349735479603</c:v>
                </c:pt>
                <c:pt idx="151">
                  <c:v>6.9040286764982897</c:v>
                </c:pt>
                <c:pt idx="152">
                  <c:v>5.7224307107238799</c:v>
                </c:pt>
                <c:pt idx="153">
                  <c:v>4.1602283571978598</c:v>
                </c:pt>
                <c:pt idx="154">
                  <c:v>4.3704575733343498</c:v>
                </c:pt>
                <c:pt idx="155">
                  <c:v>4.3994833515044496</c:v>
                </c:pt>
                <c:pt idx="156">
                  <c:v>6.0686277263975903</c:v>
                </c:pt>
                <c:pt idx="157">
                  <c:v>5.6173694394434301</c:v>
                </c:pt>
                <c:pt idx="158">
                  <c:v>4.06382105634371</c:v>
                </c:pt>
                <c:pt idx="159">
                  <c:v>4.4724931607478302</c:v>
                </c:pt>
                <c:pt idx="160">
                  <c:v>4.3357586933703898</c:v>
                </c:pt>
                <c:pt idx="161">
                  <c:v>6.2404933355088597</c:v>
                </c:pt>
                <c:pt idx="162">
                  <c:v>5.4937451620516597</c:v>
                </c:pt>
                <c:pt idx="163">
                  <c:v>5.6437220529122802</c:v>
                </c:pt>
                <c:pt idx="164">
                  <c:v>3.6014080605346801</c:v>
                </c:pt>
                <c:pt idx="165">
                  <c:v>4.0632582799504604</c:v>
                </c:pt>
                <c:pt idx="166">
                  <c:v>4.9200293581847401</c:v>
                </c:pt>
                <c:pt idx="167">
                  <c:v>4.2418203185180303</c:v>
                </c:pt>
                <c:pt idx="168">
                  <c:v>3.85527680383009</c:v>
                </c:pt>
                <c:pt idx="169">
                  <c:v>5.0540497150220798</c:v>
                </c:pt>
                <c:pt idx="170">
                  <c:v>5.5842067992719198</c:v>
                </c:pt>
                <c:pt idx="171">
                  <c:v>5.5704366881816201</c:v>
                </c:pt>
                <c:pt idx="172">
                  <c:v>5.4180890650706202</c:v>
                </c:pt>
                <c:pt idx="173">
                  <c:v>5.1888806946837898</c:v>
                </c:pt>
                <c:pt idx="174">
                  <c:v>4.5390886504750299</c:v>
                </c:pt>
                <c:pt idx="175">
                  <c:v>4.4924111373136801</c:v>
                </c:pt>
                <c:pt idx="176">
                  <c:v>4.1803266254151499</c:v>
                </c:pt>
                <c:pt idx="177">
                  <c:v>4.3211218327085303</c:v>
                </c:pt>
                <c:pt idx="178">
                  <c:v>4.7042191745716497</c:v>
                </c:pt>
                <c:pt idx="179">
                  <c:v>4.5392266950430002</c:v>
                </c:pt>
                <c:pt idx="180">
                  <c:v>4.0823544513309704</c:v>
                </c:pt>
                <c:pt idx="181">
                  <c:v>3.8715729355458799</c:v>
                </c:pt>
                <c:pt idx="182">
                  <c:v>5.4540288393007401</c:v>
                </c:pt>
                <c:pt idx="183">
                  <c:v>5.4580513444466003</c:v>
                </c:pt>
                <c:pt idx="184">
                  <c:v>4.0218092770223404</c:v>
                </c:pt>
                <c:pt idx="185">
                  <c:v>5.0017639912492404</c:v>
                </c:pt>
                <c:pt idx="186">
                  <c:v>4.8771697034840802</c:v>
                </c:pt>
                <c:pt idx="187">
                  <c:v>5.76394434715918</c:v>
                </c:pt>
                <c:pt idx="188">
                  <c:v>5.9201963985413899</c:v>
                </c:pt>
                <c:pt idx="189">
                  <c:v>5.8369118513220197</c:v>
                </c:pt>
                <c:pt idx="190">
                  <c:v>5.5293084165179902</c:v>
                </c:pt>
                <c:pt idx="191">
                  <c:v>3.05994188806195</c:v>
                </c:pt>
                <c:pt idx="192">
                  <c:v>3.57321982711442</c:v>
                </c:pt>
                <c:pt idx="193">
                  <c:v>4.0931764496962497</c:v>
                </c:pt>
                <c:pt idx="194">
                  <c:v>3.4598446423882101</c:v>
                </c:pt>
                <c:pt idx="195">
                  <c:v>5.7185365638880699</c:v>
                </c:pt>
                <c:pt idx="196">
                  <c:v>4.2554172458085002</c:v>
                </c:pt>
                <c:pt idx="197">
                  <c:v>3.7868223794991902</c:v>
                </c:pt>
                <c:pt idx="198">
                  <c:v>4.3608962160749201</c:v>
                </c:pt>
                <c:pt idx="199">
                  <c:v>5.1842881729602901</c:v>
                </c:pt>
                <c:pt idx="200">
                  <c:v>5.5306606511724903</c:v>
                </c:pt>
                <c:pt idx="201">
                  <c:v>3.6727441983065998</c:v>
                </c:pt>
                <c:pt idx="202">
                  <c:v>5.8307329818669702</c:v>
                </c:pt>
                <c:pt idx="203">
                  <c:v>3.2370407913791901</c:v>
                </c:pt>
                <c:pt idx="204">
                  <c:v>4.36662838129297</c:v>
                </c:pt>
                <c:pt idx="205">
                  <c:v>5.1042002183303801</c:v>
                </c:pt>
                <c:pt idx="206">
                  <c:v>5.5617868844662404</c:v>
                </c:pt>
                <c:pt idx="207">
                  <c:v>3.7550359337677701</c:v>
                </c:pt>
                <c:pt idx="208">
                  <c:v>3.12450422483428</c:v>
                </c:pt>
                <c:pt idx="209">
                  <c:v>4.07070265971947</c:v>
                </c:pt>
                <c:pt idx="210">
                  <c:v>6.5430452562275896</c:v>
                </c:pt>
                <c:pt idx="211">
                  <c:v>4.5432234514864396</c:v>
                </c:pt>
                <c:pt idx="212">
                  <c:v>4.9843382528381097</c:v>
                </c:pt>
                <c:pt idx="213">
                  <c:v>4.2212837994926904</c:v>
                </c:pt>
                <c:pt idx="214">
                  <c:v>5.3616711852165597</c:v>
                </c:pt>
                <c:pt idx="215">
                  <c:v>5.3086945756921899</c:v>
                </c:pt>
                <c:pt idx="216">
                  <c:v>4.4253548576655204</c:v>
                </c:pt>
                <c:pt idx="217">
                  <c:v>4.3151303171836002</c:v>
                </c:pt>
                <c:pt idx="218">
                  <c:v>6.0927743142722202</c:v>
                </c:pt>
                <c:pt idx="219">
                  <c:v>5.3104851408986598</c:v>
                </c:pt>
                <c:pt idx="220">
                  <c:v>4.5469496238220497</c:v>
                </c:pt>
                <c:pt idx="221">
                  <c:v>3.7994783988379801</c:v>
                </c:pt>
                <c:pt idx="222">
                  <c:v>4.1500192019151498</c:v>
                </c:pt>
                <c:pt idx="223">
                  <c:v>4.1555789314769296</c:v>
                </c:pt>
                <c:pt idx="224">
                  <c:v>5.1303273344550204</c:v>
                </c:pt>
                <c:pt idx="225">
                  <c:v>5.4090535050100703</c:v>
                </c:pt>
                <c:pt idx="226">
                  <c:v>4.10167835102797</c:v>
                </c:pt>
                <c:pt idx="227">
                  <c:v>4.4659922207843099</c:v>
                </c:pt>
                <c:pt idx="228">
                  <c:v>3.9391696796251798</c:v>
                </c:pt>
                <c:pt idx="229">
                  <c:v>6.4986513756570998</c:v>
                </c:pt>
                <c:pt idx="230">
                  <c:v>3.8980117387975</c:v>
                </c:pt>
                <c:pt idx="231">
                  <c:v>3.9332847723487001</c:v>
                </c:pt>
                <c:pt idx="232">
                  <c:v>4.6752649478165598</c:v>
                </c:pt>
                <c:pt idx="233">
                  <c:v>5.4906325881855604</c:v>
                </c:pt>
                <c:pt idx="234">
                  <c:v>4.3452952955792998</c:v>
                </c:pt>
                <c:pt idx="235">
                  <c:v>4.6886511467890699</c:v>
                </c:pt>
                <c:pt idx="236">
                  <c:v>4.7116132289586501</c:v>
                </c:pt>
                <c:pt idx="237">
                  <c:v>5.6512091806234501</c:v>
                </c:pt>
                <c:pt idx="238">
                  <c:v>3.8665826770635499</c:v>
                </c:pt>
                <c:pt idx="239">
                  <c:v>5.1701090986292302</c:v>
                </c:pt>
                <c:pt idx="240">
                  <c:v>6.1889349489380301</c:v>
                </c:pt>
                <c:pt idx="241">
                  <c:v>4.43129941946935</c:v>
                </c:pt>
                <c:pt idx="242">
                  <c:v>5.2879225992018997</c:v>
                </c:pt>
                <c:pt idx="243">
                  <c:v>4.7217117133678297</c:v>
                </c:pt>
                <c:pt idx="244">
                  <c:v>2.8790958795000701</c:v>
                </c:pt>
                <c:pt idx="245">
                  <c:v>2.4712917110589401</c:v>
                </c:pt>
                <c:pt idx="246">
                  <c:v>3.69108149212297</c:v>
                </c:pt>
                <c:pt idx="247">
                  <c:v>4.14388875810927</c:v>
                </c:pt>
                <c:pt idx="248">
                  <c:v>5.4938719322456597</c:v>
                </c:pt>
                <c:pt idx="249">
                  <c:v>3.7251763014191401</c:v>
                </c:pt>
                <c:pt idx="250">
                  <c:v>6.0718168582475398</c:v>
                </c:pt>
                <c:pt idx="251">
                  <c:v>5.2527341296232999</c:v>
                </c:pt>
                <c:pt idx="252">
                  <c:v>5.6346515575633198</c:v>
                </c:pt>
                <c:pt idx="253">
                  <c:v>4.6840999611285401</c:v>
                </c:pt>
                <c:pt idx="254">
                  <c:v>5.7679650524166899</c:v>
                </c:pt>
                <c:pt idx="255">
                  <c:v>4.8098827903294703</c:v>
                </c:pt>
                <c:pt idx="256">
                  <c:v>6.34279285776375</c:v>
                </c:pt>
                <c:pt idx="257">
                  <c:v>4.9258069670429698</c:v>
                </c:pt>
                <c:pt idx="258">
                  <c:v>3.65475393325293</c:v>
                </c:pt>
                <c:pt idx="259">
                  <c:v>5.93028460758131</c:v>
                </c:pt>
                <c:pt idx="260">
                  <c:v>4.0715874705149799</c:v>
                </c:pt>
                <c:pt idx="261">
                  <c:v>5.6159027288562404</c:v>
                </c:pt>
                <c:pt idx="262">
                  <c:v>4.8380931384455996</c:v>
                </c:pt>
                <c:pt idx="263">
                  <c:v>2.5198279937757202</c:v>
                </c:pt>
                <c:pt idx="264">
                  <c:v>4.4027598899002296</c:v>
                </c:pt>
                <c:pt idx="265">
                  <c:v>3.4789991316733602</c:v>
                </c:pt>
                <c:pt idx="266">
                  <c:v>4.1788906550489102</c:v>
                </c:pt>
                <c:pt idx="267">
                  <c:v>3.60021030640933</c:v>
                </c:pt>
                <c:pt idx="268">
                  <c:v>5.33404942785622</c:v>
                </c:pt>
                <c:pt idx="269">
                  <c:v>5.6890903247176201</c:v>
                </c:pt>
                <c:pt idx="270">
                  <c:v>4.8059152451162097</c:v>
                </c:pt>
                <c:pt idx="271">
                  <c:v>4.1153108949105004</c:v>
                </c:pt>
                <c:pt idx="272">
                  <c:v>3.4592416648780802</c:v>
                </c:pt>
                <c:pt idx="273">
                  <c:v>4.5867785321556402</c:v>
                </c:pt>
                <c:pt idx="274">
                  <c:v>4.5334670048845398</c:v>
                </c:pt>
                <c:pt idx="275">
                  <c:v>4.2198463860243596</c:v>
                </c:pt>
                <c:pt idx="276">
                  <c:v>4.2739498925500099</c:v>
                </c:pt>
                <c:pt idx="277">
                  <c:v>4.6586599676207401</c:v>
                </c:pt>
                <c:pt idx="278">
                  <c:v>5.3327958482819504</c:v>
                </c:pt>
                <c:pt idx="279">
                  <c:v>4.6465899525466003</c:v>
                </c:pt>
                <c:pt idx="280">
                  <c:v>5.9574751111855599</c:v>
                </c:pt>
                <c:pt idx="281">
                  <c:v>5.7579704056620402</c:v>
                </c:pt>
                <c:pt idx="282">
                  <c:v>4.9024598029993003</c:v>
                </c:pt>
                <c:pt idx="283">
                  <c:v>5.1483805155987801</c:v>
                </c:pt>
                <c:pt idx="284">
                  <c:v>5.1187275504270104</c:v>
                </c:pt>
                <c:pt idx="285">
                  <c:v>5.2307043136125699</c:v>
                </c:pt>
                <c:pt idx="286">
                  <c:v>4.4037894715161903</c:v>
                </c:pt>
                <c:pt idx="287">
                  <c:v>4.9546717662183202</c:v>
                </c:pt>
                <c:pt idx="288">
                  <c:v>4.5674498615430901</c:v>
                </c:pt>
                <c:pt idx="289">
                  <c:v>4.9494485592569903</c:v>
                </c:pt>
                <c:pt idx="290">
                  <c:v>4.7009199454202903</c:v>
                </c:pt>
                <c:pt idx="291">
                  <c:v>4.3872652157841801</c:v>
                </c:pt>
                <c:pt idx="292">
                  <c:v>4.7583819417746804</c:v>
                </c:pt>
                <c:pt idx="293">
                  <c:v>3.6887756552728401</c:v>
                </c:pt>
                <c:pt idx="294">
                  <c:v>4.9193919267738604</c:v>
                </c:pt>
                <c:pt idx="295">
                  <c:v>4.3307180787325903</c:v>
                </c:pt>
                <c:pt idx="296">
                  <c:v>5.4606753789259201</c:v>
                </c:pt>
                <c:pt idx="297">
                  <c:v>3.8029788553352599</c:v>
                </c:pt>
                <c:pt idx="298">
                  <c:v>6.4994664434660701</c:v>
                </c:pt>
                <c:pt idx="299">
                  <c:v>4.9855656775101096</c:v>
                </c:pt>
                <c:pt idx="300">
                  <c:v>6.5266896736878897</c:v>
                </c:pt>
                <c:pt idx="301">
                  <c:v>4.10088725485359</c:v>
                </c:pt>
                <c:pt idx="302">
                  <c:v>3.6375897858387001</c:v>
                </c:pt>
                <c:pt idx="303">
                  <c:v>5.1065750286356302</c:v>
                </c:pt>
                <c:pt idx="304">
                  <c:v>4.1664301138432798</c:v>
                </c:pt>
                <c:pt idx="305">
                  <c:v>4.6605809124273003</c:v>
                </c:pt>
                <c:pt idx="306">
                  <c:v>5.3763980930894402</c:v>
                </c:pt>
                <c:pt idx="307">
                  <c:v>5.3120736382584397</c:v>
                </c:pt>
                <c:pt idx="308">
                  <c:v>4.4623680455225196</c:v>
                </c:pt>
                <c:pt idx="309">
                  <c:v>4.2305510962950903</c:v>
                </c:pt>
                <c:pt idx="310">
                  <c:v>5.9295905658463797</c:v>
                </c:pt>
                <c:pt idx="311">
                  <c:v>7.2682708152188402</c:v>
                </c:pt>
                <c:pt idx="312">
                  <c:v>5.6473859045268799</c:v>
                </c:pt>
                <c:pt idx="313">
                  <c:v>5.6404436705908303</c:v>
                </c:pt>
                <c:pt idx="314">
                  <c:v>3.9856509736909498</c:v>
                </c:pt>
                <c:pt idx="315">
                  <c:v>5.7844596629126199</c:v>
                </c:pt>
                <c:pt idx="316">
                  <c:v>4.3432312945640401</c:v>
                </c:pt>
                <c:pt idx="317">
                  <c:v>3.8567288903828798</c:v>
                </c:pt>
                <c:pt idx="318">
                  <c:v>5.3765678331270204</c:v>
                </c:pt>
                <c:pt idx="319">
                  <c:v>5.2662740418663496</c:v>
                </c:pt>
                <c:pt idx="320">
                  <c:v>5.9246668759866701</c:v>
                </c:pt>
                <c:pt idx="321">
                  <c:v>3.5560611590095301</c:v>
                </c:pt>
                <c:pt idx="322">
                  <c:v>4.2462769454340599</c:v>
                </c:pt>
                <c:pt idx="323">
                  <c:v>4.2219616515050404</c:v>
                </c:pt>
                <c:pt idx="324">
                  <c:v>6.7808205284038703</c:v>
                </c:pt>
                <c:pt idx="325">
                  <c:v>4.8486816540239497</c:v>
                </c:pt>
                <c:pt idx="326">
                  <c:v>4.0176175733396704</c:v>
                </c:pt>
                <c:pt idx="327">
                  <c:v>5.21384700534455</c:v>
                </c:pt>
                <c:pt idx="328">
                  <c:v>5.4777693173795301</c:v>
                </c:pt>
                <c:pt idx="329">
                  <c:v>5.5137980475671498</c:v>
                </c:pt>
                <c:pt idx="330">
                  <c:v>3.0461047872460401</c:v>
                </c:pt>
                <c:pt idx="331">
                  <c:v>6.2107619534104002</c:v>
                </c:pt>
                <c:pt idx="332">
                  <c:v>2.9795483747041001</c:v>
                </c:pt>
                <c:pt idx="333">
                  <c:v>5.4297635811987597</c:v>
                </c:pt>
                <c:pt idx="334">
                  <c:v>5.8289033940092603</c:v>
                </c:pt>
                <c:pt idx="335">
                  <c:v>5.0115408412118603</c:v>
                </c:pt>
                <c:pt idx="336">
                  <c:v>4.20485223692822</c:v>
                </c:pt>
                <c:pt idx="337">
                  <c:v>4.58032041840461</c:v>
                </c:pt>
                <c:pt idx="338">
                  <c:v>5.2490417384674597</c:v>
                </c:pt>
                <c:pt idx="339">
                  <c:v>3.7673785241141799</c:v>
                </c:pt>
                <c:pt idx="340">
                  <c:v>4.7951010634811997</c:v>
                </c:pt>
                <c:pt idx="341">
                  <c:v>3.7412304110254699</c:v>
                </c:pt>
                <c:pt idx="342">
                  <c:v>4.2321317412966204</c:v>
                </c:pt>
                <c:pt idx="343">
                  <c:v>4.4646385590950297</c:v>
                </c:pt>
                <c:pt idx="344">
                  <c:v>3.1649473726218398</c:v>
                </c:pt>
                <c:pt idx="345">
                  <c:v>5.4249910128203096</c:v>
                </c:pt>
                <c:pt idx="346">
                  <c:v>4.4462730307510903</c:v>
                </c:pt>
                <c:pt idx="347">
                  <c:v>2.8825245379548798</c:v>
                </c:pt>
                <c:pt idx="348">
                  <c:v>5.3654505440975804</c:v>
                </c:pt>
                <c:pt idx="349">
                  <c:v>4.2693261107102396</c:v>
                </c:pt>
                <c:pt idx="350">
                  <c:v>4.4010557257718403</c:v>
                </c:pt>
                <c:pt idx="351">
                  <c:v>4.4888185428338101</c:v>
                </c:pt>
                <c:pt idx="352">
                  <c:v>5.3001953487410303</c:v>
                </c:pt>
                <c:pt idx="353">
                  <c:v>4.2865462835167003</c:v>
                </c:pt>
                <c:pt idx="354">
                  <c:v>5.9279669796221697</c:v>
                </c:pt>
                <c:pt idx="355">
                  <c:v>3.6482624057480399</c:v>
                </c:pt>
                <c:pt idx="356">
                  <c:v>4.1858253596129602</c:v>
                </c:pt>
                <c:pt idx="357">
                  <c:v>4.5250059132521496</c:v>
                </c:pt>
                <c:pt idx="358">
                  <c:v>4.87780887580716</c:v>
                </c:pt>
                <c:pt idx="359">
                  <c:v>4.84929039627397</c:v>
                </c:pt>
                <c:pt idx="360">
                  <c:v>5.0150116773284399</c:v>
                </c:pt>
                <c:pt idx="361">
                  <c:v>4.9890936926103304</c:v>
                </c:pt>
                <c:pt idx="362">
                  <c:v>5.9754800607710701</c:v>
                </c:pt>
                <c:pt idx="363">
                  <c:v>4.55594043781851</c:v>
                </c:pt>
                <c:pt idx="364">
                  <c:v>3.7570162347312999</c:v>
                </c:pt>
                <c:pt idx="365">
                  <c:v>4.8270977541441402</c:v>
                </c:pt>
                <c:pt idx="366">
                  <c:v>2.8234742291703001</c:v>
                </c:pt>
                <c:pt idx="367">
                  <c:v>3.4864304788544298</c:v>
                </c:pt>
                <c:pt idx="368">
                  <c:v>5.9532826237356797</c:v>
                </c:pt>
                <c:pt idx="369">
                  <c:v>4.9272471414516197</c:v>
                </c:pt>
                <c:pt idx="370">
                  <c:v>4.8508054677166799</c:v>
                </c:pt>
                <c:pt idx="371">
                  <c:v>2.11727129565576</c:v>
                </c:pt>
                <c:pt idx="372">
                  <c:v>3.3535315590777599</c:v>
                </c:pt>
                <c:pt idx="373">
                  <c:v>3.33465476688324</c:v>
                </c:pt>
                <c:pt idx="374">
                  <c:v>6.4746692679487898</c:v>
                </c:pt>
                <c:pt idx="375">
                  <c:v>3.24353410183206</c:v>
                </c:pt>
                <c:pt idx="376">
                  <c:v>4.1149110840818901</c:v>
                </c:pt>
                <c:pt idx="377">
                  <c:v>4.4414751840118596</c:v>
                </c:pt>
                <c:pt idx="378">
                  <c:v>6.4337079245531399</c:v>
                </c:pt>
                <c:pt idx="379">
                  <c:v>3.6431564656197102</c:v>
                </c:pt>
                <c:pt idx="380">
                  <c:v>4.2714931021856604</c:v>
                </c:pt>
                <c:pt idx="381">
                  <c:v>5.4897982247127999</c:v>
                </c:pt>
                <c:pt idx="382">
                  <c:v>5.4412126673639101</c:v>
                </c:pt>
                <c:pt idx="383">
                  <c:v>5.8885523888117204</c:v>
                </c:pt>
                <c:pt idx="384">
                  <c:v>5.9042994400799502</c:v>
                </c:pt>
                <c:pt idx="385">
                  <c:v>4.5797264488462304</c:v>
                </c:pt>
                <c:pt idx="386">
                  <c:v>4.5917433574598396</c:v>
                </c:pt>
                <c:pt idx="387">
                  <c:v>3.8601582613182801</c:v>
                </c:pt>
                <c:pt idx="388">
                  <c:v>3.79497574405113</c:v>
                </c:pt>
                <c:pt idx="389">
                  <c:v>5.3789789941700104</c:v>
                </c:pt>
                <c:pt idx="390">
                  <c:v>5.7026174841046702</c:v>
                </c:pt>
                <c:pt idx="391">
                  <c:v>4.3658622154025597</c:v>
                </c:pt>
                <c:pt idx="392">
                  <c:v>4.3055448238949801</c:v>
                </c:pt>
                <c:pt idx="393">
                  <c:v>5.7594457312441696</c:v>
                </c:pt>
                <c:pt idx="394">
                  <c:v>4.4711889941367504</c:v>
                </c:pt>
                <c:pt idx="395">
                  <c:v>3.5229655954919901</c:v>
                </c:pt>
                <c:pt idx="396">
                  <c:v>5.0299354276411297</c:v>
                </c:pt>
                <c:pt idx="397">
                  <c:v>6.5472687591436198</c:v>
                </c:pt>
                <c:pt idx="398">
                  <c:v>5.9247324736481097</c:v>
                </c:pt>
                <c:pt idx="399">
                  <c:v>3.40157284567645</c:v>
                </c:pt>
                <c:pt idx="400">
                  <c:v>3.9635517335741</c:v>
                </c:pt>
                <c:pt idx="401">
                  <c:v>4.4771502067200704</c:v>
                </c:pt>
                <c:pt idx="402">
                  <c:v>6.3033058055408704</c:v>
                </c:pt>
                <c:pt idx="403">
                  <c:v>5.7063652549737398</c:v>
                </c:pt>
                <c:pt idx="404">
                  <c:v>5.2399922955068998</c:v>
                </c:pt>
                <c:pt idx="405">
                  <c:v>6.1338645071473596</c:v>
                </c:pt>
                <c:pt idx="406">
                  <c:v>4.3490248442077704</c:v>
                </c:pt>
                <c:pt idx="407">
                  <c:v>3.4772659954248502</c:v>
                </c:pt>
                <c:pt idx="408">
                  <c:v>4.5665788947843096</c:v>
                </c:pt>
                <c:pt idx="409">
                  <c:v>4.6233836940808999</c:v>
                </c:pt>
                <c:pt idx="410">
                  <c:v>3.7939998009844702</c:v>
                </c:pt>
                <c:pt idx="411">
                  <c:v>5.1012933015903403</c:v>
                </c:pt>
                <c:pt idx="412">
                  <c:v>4.47928731647617</c:v>
                </c:pt>
                <c:pt idx="413">
                  <c:v>4.8272787856106598</c:v>
                </c:pt>
                <c:pt idx="414">
                  <c:v>4.7313308514492798</c:v>
                </c:pt>
                <c:pt idx="415">
                  <c:v>5.9558190288018196</c:v>
                </c:pt>
                <c:pt idx="416">
                  <c:v>5.37814342796774</c:v>
                </c:pt>
                <c:pt idx="417">
                  <c:v>4.1290127931260399</c:v>
                </c:pt>
                <c:pt idx="418">
                  <c:v>5.1122261690993902</c:v>
                </c:pt>
                <c:pt idx="419">
                  <c:v>5.6273996564988904</c:v>
                </c:pt>
                <c:pt idx="420">
                  <c:v>5.6831425364833699</c:v>
                </c:pt>
                <c:pt idx="421">
                  <c:v>2.4742162640762602</c:v>
                </c:pt>
                <c:pt idx="422">
                  <c:v>2.9717395908877799</c:v>
                </c:pt>
                <c:pt idx="423">
                  <c:v>5.3004280808842799</c:v>
                </c:pt>
                <c:pt idx="424">
                  <c:v>3.5333907080175502</c:v>
                </c:pt>
                <c:pt idx="425">
                  <c:v>5.3921902739608996</c:v>
                </c:pt>
                <c:pt idx="426">
                  <c:v>4.4453239228625101</c:v>
                </c:pt>
                <c:pt idx="427">
                  <c:v>5.5409310626793804</c:v>
                </c:pt>
                <c:pt idx="428">
                  <c:v>3.00774777800074</c:v>
                </c:pt>
                <c:pt idx="429">
                  <c:v>5.7195086153163404</c:v>
                </c:pt>
                <c:pt idx="430">
                  <c:v>6.1764481024772397</c:v>
                </c:pt>
                <c:pt idx="431">
                  <c:v>4.5438694643368001</c:v>
                </c:pt>
                <c:pt idx="432">
                  <c:v>6.4755250432529001</c:v>
                </c:pt>
                <c:pt idx="433">
                  <c:v>3.8332108802826101</c:v>
                </c:pt>
                <c:pt idx="434">
                  <c:v>6.2291940428456698</c:v>
                </c:pt>
                <c:pt idx="435">
                  <c:v>3.8070612399172399</c:v>
                </c:pt>
                <c:pt idx="436">
                  <c:v>5.0219950979544601</c:v>
                </c:pt>
                <c:pt idx="437">
                  <c:v>4.5057467230644601</c:v>
                </c:pt>
                <c:pt idx="438">
                  <c:v>5.0673833463064097</c:v>
                </c:pt>
                <c:pt idx="439">
                  <c:v>4.1590556035134902</c:v>
                </c:pt>
                <c:pt idx="440">
                  <c:v>3.6278776945799698</c:v>
                </c:pt>
                <c:pt idx="441">
                  <c:v>5.57381812160581</c:v>
                </c:pt>
                <c:pt idx="442">
                  <c:v>4.3568477513592399</c:v>
                </c:pt>
                <c:pt idx="443">
                  <c:v>5.2856338101057201</c:v>
                </c:pt>
                <c:pt idx="444">
                  <c:v>3.8016094880273199</c:v>
                </c:pt>
                <c:pt idx="445">
                  <c:v>4.2295026620850704</c:v>
                </c:pt>
                <c:pt idx="446">
                  <c:v>4.3779979478618998</c:v>
                </c:pt>
                <c:pt idx="447">
                  <c:v>4.2336052191622704</c:v>
                </c:pt>
                <c:pt idx="448">
                  <c:v>4.58411628589774</c:v>
                </c:pt>
                <c:pt idx="449">
                  <c:v>4.7650796605798096</c:v>
                </c:pt>
                <c:pt idx="450">
                  <c:v>3.4000196350651599</c:v>
                </c:pt>
                <c:pt idx="451">
                  <c:v>3.9165592193011101</c:v>
                </c:pt>
                <c:pt idx="452">
                  <c:v>4.5347620050300304</c:v>
                </c:pt>
                <c:pt idx="453">
                  <c:v>4.14295230734343</c:v>
                </c:pt>
                <c:pt idx="454">
                  <c:v>4.5728483772756396</c:v>
                </c:pt>
                <c:pt idx="455">
                  <c:v>5.4621792980341697</c:v>
                </c:pt>
                <c:pt idx="456">
                  <c:v>4.4827164091412302</c:v>
                </c:pt>
                <c:pt idx="457">
                  <c:v>4.1337304666245496</c:v>
                </c:pt>
                <c:pt idx="458">
                  <c:v>4.4289928118480297</c:v>
                </c:pt>
                <c:pt idx="459">
                  <c:v>3.2273724422896399</c:v>
                </c:pt>
                <c:pt idx="460">
                  <c:v>4.4822874621630202</c:v>
                </c:pt>
                <c:pt idx="461">
                  <c:v>5.0907023512148299</c:v>
                </c:pt>
                <c:pt idx="462">
                  <c:v>6.2991992827737899</c:v>
                </c:pt>
                <c:pt idx="463">
                  <c:v>4.6083548493093502</c:v>
                </c:pt>
                <c:pt idx="464">
                  <c:v>4.7120854257042604</c:v>
                </c:pt>
                <c:pt idx="465">
                  <c:v>4.4159244129711599</c:v>
                </c:pt>
                <c:pt idx="466">
                  <c:v>6.7575017802895898</c:v>
                </c:pt>
                <c:pt idx="467">
                  <c:v>5.5038791666487299</c:v>
                </c:pt>
                <c:pt idx="468">
                  <c:v>3.6676397060564101</c:v>
                </c:pt>
                <c:pt idx="469">
                  <c:v>4.6949560022498202</c:v>
                </c:pt>
                <c:pt idx="470">
                  <c:v>3.8582965245338898</c:v>
                </c:pt>
                <c:pt idx="471">
                  <c:v>4.9350283710745702</c:v>
                </c:pt>
                <c:pt idx="472">
                  <c:v>4.0488300865283504</c:v>
                </c:pt>
                <c:pt idx="473">
                  <c:v>3.78461729263288</c:v>
                </c:pt>
                <c:pt idx="474">
                  <c:v>4.4551342931961004</c:v>
                </c:pt>
                <c:pt idx="475">
                  <c:v>6.2349508553266499</c:v>
                </c:pt>
                <c:pt idx="476">
                  <c:v>3.7334380270910601</c:v>
                </c:pt>
                <c:pt idx="477">
                  <c:v>4.1396272484806396</c:v>
                </c:pt>
                <c:pt idx="478">
                  <c:v>3.5466660250701798</c:v>
                </c:pt>
                <c:pt idx="479">
                  <c:v>3.2294258479206901</c:v>
                </c:pt>
                <c:pt idx="480">
                  <c:v>4.4713797348031701</c:v>
                </c:pt>
                <c:pt idx="481">
                  <c:v>3.7439015504851798</c:v>
                </c:pt>
                <c:pt idx="482">
                  <c:v>2.9206450014067902</c:v>
                </c:pt>
                <c:pt idx="483">
                  <c:v>4.5980569472807904</c:v>
                </c:pt>
                <c:pt idx="484">
                  <c:v>5.1441942283342899</c:v>
                </c:pt>
                <c:pt idx="485">
                  <c:v>4.1453518165584597</c:v>
                </c:pt>
                <c:pt idx="486">
                  <c:v>2.9025467793139899</c:v>
                </c:pt>
                <c:pt idx="487">
                  <c:v>4.4715703917337004</c:v>
                </c:pt>
                <c:pt idx="488">
                  <c:v>4.1355778533449303</c:v>
                </c:pt>
                <c:pt idx="489">
                  <c:v>5.6253813974560796</c:v>
                </c:pt>
                <c:pt idx="490">
                  <c:v>6.0038911662369099</c:v>
                </c:pt>
                <c:pt idx="491">
                  <c:v>4.3368398253146099</c:v>
                </c:pt>
                <c:pt idx="492">
                  <c:v>5.7077676925874004</c:v>
                </c:pt>
                <c:pt idx="493">
                  <c:v>4.5110674577100198</c:v>
                </c:pt>
                <c:pt idx="494">
                  <c:v>2.5910646070265</c:v>
                </c:pt>
                <c:pt idx="495">
                  <c:v>6.0419214128219503</c:v>
                </c:pt>
                <c:pt idx="496">
                  <c:v>3.4192947217534599</c:v>
                </c:pt>
                <c:pt idx="497">
                  <c:v>4.2682736719666199</c:v>
                </c:pt>
                <c:pt idx="498">
                  <c:v>4.7918028915695299</c:v>
                </c:pt>
                <c:pt idx="499">
                  <c:v>5.3477767671912702</c:v>
                </c:pt>
                <c:pt idx="500">
                  <c:v>2.6998377258672499</c:v>
                </c:pt>
                <c:pt idx="501">
                  <c:v>4.3251255262169304</c:v>
                </c:pt>
                <c:pt idx="502">
                  <c:v>5.2017029347518902</c:v>
                </c:pt>
                <c:pt idx="503">
                  <c:v>4.0230465840755096</c:v>
                </c:pt>
                <c:pt idx="504">
                  <c:v>5.6938491320039297</c:v>
                </c:pt>
                <c:pt idx="505">
                  <c:v>4.6859386934942604</c:v>
                </c:pt>
                <c:pt idx="506">
                  <c:v>4.5868797361574201</c:v>
                </c:pt>
                <c:pt idx="507">
                  <c:v>3.5892792212359699</c:v>
                </c:pt>
                <c:pt idx="508">
                  <c:v>7.5149525468774199</c:v>
                </c:pt>
                <c:pt idx="509">
                  <c:v>6.8839121749170404</c:v>
                </c:pt>
                <c:pt idx="510">
                  <c:v>5.2315333026704902</c:v>
                </c:pt>
                <c:pt idx="511">
                  <c:v>5.0706362261828399</c:v>
                </c:pt>
                <c:pt idx="512">
                  <c:v>4.9635470103892798</c:v>
                </c:pt>
                <c:pt idx="513">
                  <c:v>5.2091744155916304</c:v>
                </c:pt>
                <c:pt idx="514">
                  <c:v>4.2786164336678301</c:v>
                </c:pt>
                <c:pt idx="515">
                  <c:v>4.3448047557549696</c:v>
                </c:pt>
                <c:pt idx="516">
                  <c:v>2.6794278966121201</c:v>
                </c:pt>
                <c:pt idx="517">
                  <c:v>5.8257596628404498</c:v>
                </c:pt>
                <c:pt idx="518">
                  <c:v>4.1252534860247998</c:v>
                </c:pt>
                <c:pt idx="519">
                  <c:v>4.8105080663791897</c:v>
                </c:pt>
                <c:pt idx="520">
                  <c:v>5.7657087791431998</c:v>
                </c:pt>
                <c:pt idx="521">
                  <c:v>5.1293740439970401</c:v>
                </c:pt>
                <c:pt idx="522">
                  <c:v>4.4352708716105704</c:v>
                </c:pt>
                <c:pt idx="523">
                  <c:v>4.9513958094452102</c:v>
                </c:pt>
                <c:pt idx="524">
                  <c:v>5.48896929868115</c:v>
                </c:pt>
                <c:pt idx="525">
                  <c:v>4.7160952039057102</c:v>
                </c:pt>
                <c:pt idx="526">
                  <c:v>3.2823955047425302</c:v>
                </c:pt>
                <c:pt idx="527">
                  <c:v>6.0889475494509302</c:v>
                </c:pt>
                <c:pt idx="528">
                  <c:v>5.6181998116546996</c:v>
                </c:pt>
                <c:pt idx="529">
                  <c:v>5.3632809627405198</c:v>
                </c:pt>
                <c:pt idx="530">
                  <c:v>4.5434471800817002</c:v>
                </c:pt>
                <c:pt idx="531">
                  <c:v>4.90264460685166</c:v>
                </c:pt>
                <c:pt idx="532">
                  <c:v>3.19256745333655</c:v>
                </c:pt>
                <c:pt idx="533">
                  <c:v>5.3294589000597199</c:v>
                </c:pt>
                <c:pt idx="534">
                  <c:v>4.6837402745999901</c:v>
                </c:pt>
                <c:pt idx="535">
                  <c:v>5.1805473435651299</c:v>
                </c:pt>
                <c:pt idx="536">
                  <c:v>5.5889716175206603</c:v>
                </c:pt>
                <c:pt idx="537">
                  <c:v>5.9445256059596403</c:v>
                </c:pt>
                <c:pt idx="538">
                  <c:v>3.27114431794908</c:v>
                </c:pt>
                <c:pt idx="539">
                  <c:v>5.5319385149847502</c:v>
                </c:pt>
                <c:pt idx="540">
                  <c:v>3.7858990283843799</c:v>
                </c:pt>
                <c:pt idx="541">
                  <c:v>3.67769818147451</c:v>
                </c:pt>
                <c:pt idx="542">
                  <c:v>3.8285310066450999</c:v>
                </c:pt>
                <c:pt idx="543">
                  <c:v>3.9407156569066601</c:v>
                </c:pt>
                <c:pt idx="544">
                  <c:v>5.35437354688161</c:v>
                </c:pt>
                <c:pt idx="545">
                  <c:v>5.3768159357349203</c:v>
                </c:pt>
                <c:pt idx="546">
                  <c:v>4.8664350331791102</c:v>
                </c:pt>
                <c:pt idx="547">
                  <c:v>3.7985125330313498</c:v>
                </c:pt>
                <c:pt idx="548">
                  <c:v>4.8262692193937298</c:v>
                </c:pt>
                <c:pt idx="549">
                  <c:v>4.5846703844643502</c:v>
                </c:pt>
                <c:pt idx="550">
                  <c:v>2.7168377232995198</c:v>
                </c:pt>
                <c:pt idx="551">
                  <c:v>6.2782792753103598</c:v>
                </c:pt>
                <c:pt idx="552">
                  <c:v>4.7138599982263099</c:v>
                </c:pt>
                <c:pt idx="553">
                  <c:v>7.7766462836625099</c:v>
                </c:pt>
                <c:pt idx="554">
                  <c:v>4.4915997900458704</c:v>
                </c:pt>
                <c:pt idx="555">
                  <c:v>5.6368929152207903</c:v>
                </c:pt>
                <c:pt idx="556">
                  <c:v>4.8662223377669598</c:v>
                </c:pt>
                <c:pt idx="557">
                  <c:v>4.9311424604222598</c:v>
                </c:pt>
                <c:pt idx="558">
                  <c:v>5.1076677732318103</c:v>
                </c:pt>
                <c:pt idx="559">
                  <c:v>5.15908872461962</c:v>
                </c:pt>
                <c:pt idx="560">
                  <c:v>5.5308129142094504</c:v>
                </c:pt>
                <c:pt idx="561">
                  <c:v>4.6952452018186399</c:v>
                </c:pt>
                <c:pt idx="562">
                  <c:v>3.89159320434897</c:v>
                </c:pt>
                <c:pt idx="563">
                  <c:v>4.0461828907408801</c:v>
                </c:pt>
                <c:pt idx="564">
                  <c:v>4.2135443185376698</c:v>
                </c:pt>
                <c:pt idx="565">
                  <c:v>3.0689276116820698</c:v>
                </c:pt>
                <c:pt idx="566">
                  <c:v>4.3911645516971296</c:v>
                </c:pt>
                <c:pt idx="567">
                  <c:v>4.4707631936065004</c:v>
                </c:pt>
                <c:pt idx="568">
                  <c:v>4.8617255300576403</c:v>
                </c:pt>
                <c:pt idx="569">
                  <c:v>4.5756611527125202</c:v>
                </c:pt>
                <c:pt idx="570">
                  <c:v>2.7767011839884099</c:v>
                </c:pt>
                <c:pt idx="571">
                  <c:v>3.9494388010365</c:v>
                </c:pt>
                <c:pt idx="572">
                  <c:v>4.5024407768288803</c:v>
                </c:pt>
                <c:pt idx="573">
                  <c:v>4.3712895730645602</c:v>
                </c:pt>
                <c:pt idx="574">
                  <c:v>4.1837821512770601</c:v>
                </c:pt>
                <c:pt idx="575">
                  <c:v>5.2776183813731903</c:v>
                </c:pt>
                <c:pt idx="576">
                  <c:v>3.28420506770179</c:v>
                </c:pt>
                <c:pt idx="577">
                  <c:v>4.5246297603136698</c:v>
                </c:pt>
                <c:pt idx="578">
                  <c:v>4.9881753241878801</c:v>
                </c:pt>
                <c:pt idx="579">
                  <c:v>4.9022749204745004</c:v>
                </c:pt>
                <c:pt idx="580">
                  <c:v>4.1096460310909704</c:v>
                </c:pt>
                <c:pt idx="581">
                  <c:v>2.76863810124761</c:v>
                </c:pt>
                <c:pt idx="582">
                  <c:v>3.6680129716418302</c:v>
                </c:pt>
                <c:pt idx="583">
                  <c:v>5.0990968166922501</c:v>
                </c:pt>
                <c:pt idx="584">
                  <c:v>5.3040810294599199</c:v>
                </c:pt>
                <c:pt idx="585">
                  <c:v>5.3759323362336797</c:v>
                </c:pt>
                <c:pt idx="586">
                  <c:v>4.9006565618440598</c:v>
                </c:pt>
                <c:pt idx="587">
                  <c:v>3.4593924877592301</c:v>
                </c:pt>
                <c:pt idx="588">
                  <c:v>5.76982616046873</c:v>
                </c:pt>
                <c:pt idx="589">
                  <c:v>4.82750496887805</c:v>
                </c:pt>
                <c:pt idx="590">
                  <c:v>3.9506568825045099</c:v>
                </c:pt>
                <c:pt idx="591">
                  <c:v>3.9030356967884998</c:v>
                </c:pt>
                <c:pt idx="592">
                  <c:v>5.0905401997542397</c:v>
                </c:pt>
                <c:pt idx="593">
                  <c:v>3.6362872520985099</c:v>
                </c:pt>
                <c:pt idx="594">
                  <c:v>5.5211786334041202</c:v>
                </c:pt>
                <c:pt idx="595">
                  <c:v>6.7415760698735401</c:v>
                </c:pt>
                <c:pt idx="596">
                  <c:v>4.8915709065370798</c:v>
                </c:pt>
                <c:pt idx="597">
                  <c:v>5.3005889629028404</c:v>
                </c:pt>
                <c:pt idx="598">
                  <c:v>4.3585819967185104</c:v>
                </c:pt>
                <c:pt idx="599">
                  <c:v>6.2942823285531597</c:v>
                </c:pt>
                <c:pt idx="600">
                  <c:v>3.5363058723510301</c:v>
                </c:pt>
                <c:pt idx="601">
                  <c:v>4.0422604066894499</c:v>
                </c:pt>
                <c:pt idx="602">
                  <c:v>4.6492374723496104</c:v>
                </c:pt>
                <c:pt idx="603">
                  <c:v>3.9703933720796001</c:v>
                </c:pt>
                <c:pt idx="604">
                  <c:v>5.7259573450977701</c:v>
                </c:pt>
                <c:pt idx="605">
                  <c:v>4.1604085000895799</c:v>
                </c:pt>
                <c:pt idx="606">
                  <c:v>5.7960300835870697</c:v>
                </c:pt>
                <c:pt idx="607">
                  <c:v>3.9190257645873601</c:v>
                </c:pt>
                <c:pt idx="608">
                  <c:v>5.0774369508008199</c:v>
                </c:pt>
                <c:pt idx="609">
                  <c:v>6.2497885966147404</c:v>
                </c:pt>
                <c:pt idx="610">
                  <c:v>6.0563521076321303</c:v>
                </c:pt>
                <c:pt idx="611">
                  <c:v>4.6097651056927402</c:v>
                </c:pt>
                <c:pt idx="612">
                  <c:v>4.5252910534856801</c:v>
                </c:pt>
                <c:pt idx="613">
                  <c:v>4.2137302038548397</c:v>
                </c:pt>
                <c:pt idx="614">
                  <c:v>5.6416109214608197</c:v>
                </c:pt>
                <c:pt idx="615">
                  <c:v>5.3189685630343702</c:v>
                </c:pt>
                <c:pt idx="616">
                  <c:v>4.2367135633656403</c:v>
                </c:pt>
                <c:pt idx="617">
                  <c:v>5.25186200083657</c:v>
                </c:pt>
                <c:pt idx="618">
                  <c:v>3.7307015442818501</c:v>
                </c:pt>
                <c:pt idx="619">
                  <c:v>4.5743785644130801</c:v>
                </c:pt>
                <c:pt idx="620">
                  <c:v>6.2471940273655102</c:v>
                </c:pt>
                <c:pt idx="621">
                  <c:v>6.4621942809907802</c:v>
                </c:pt>
                <c:pt idx="622">
                  <c:v>4.0363094437244396</c:v>
                </c:pt>
                <c:pt idx="623">
                  <c:v>5.8451340229234896</c:v>
                </c:pt>
                <c:pt idx="624">
                  <c:v>4.5639673178494</c:v>
                </c:pt>
                <c:pt idx="625">
                  <c:v>4.0164065008711196</c:v>
                </c:pt>
                <c:pt idx="626">
                  <c:v>4.0249369680374398</c:v>
                </c:pt>
                <c:pt idx="627">
                  <c:v>5.4775292997814997</c:v>
                </c:pt>
                <c:pt idx="628">
                  <c:v>4.4740850815028201</c:v>
                </c:pt>
                <c:pt idx="629">
                  <c:v>4.8218801984752</c:v>
                </c:pt>
                <c:pt idx="630">
                  <c:v>4.6095410528172804</c:v>
                </c:pt>
                <c:pt idx="631">
                  <c:v>3.4027770696103499</c:v>
                </c:pt>
                <c:pt idx="632">
                  <c:v>5.9223750792070904</c:v>
                </c:pt>
                <c:pt idx="633">
                  <c:v>3.46044678388072</c:v>
                </c:pt>
                <c:pt idx="634">
                  <c:v>5.2349346737244398</c:v>
                </c:pt>
                <c:pt idx="635">
                  <c:v>4.1273316093800201</c:v>
                </c:pt>
                <c:pt idx="636">
                  <c:v>4.9896722476238704</c:v>
                </c:pt>
                <c:pt idx="637">
                  <c:v>4.8672199224912598</c:v>
                </c:pt>
                <c:pt idx="638">
                  <c:v>5.2307809020056597</c:v>
                </c:pt>
                <c:pt idx="639">
                  <c:v>5.6852319269940503</c:v>
                </c:pt>
                <c:pt idx="640">
                  <c:v>4.4661110224897902</c:v>
                </c:pt>
                <c:pt idx="641">
                  <c:v>4.4329051836365698</c:v>
                </c:pt>
                <c:pt idx="642">
                  <c:v>4.4237208797348</c:v>
                </c:pt>
                <c:pt idx="643">
                  <c:v>4.0139741770209199</c:v>
                </c:pt>
                <c:pt idx="644">
                  <c:v>2.9375178920173499</c:v>
                </c:pt>
                <c:pt idx="645">
                  <c:v>3.5683190850951099</c:v>
                </c:pt>
                <c:pt idx="646">
                  <c:v>3.5582284218033302</c:v>
                </c:pt>
                <c:pt idx="647">
                  <c:v>4.4827307000799399</c:v>
                </c:pt>
                <c:pt idx="648">
                  <c:v>5.7286061677066504</c:v>
                </c:pt>
                <c:pt idx="649">
                  <c:v>2.4623979978989601</c:v>
                </c:pt>
                <c:pt idx="650">
                  <c:v>3.6602961602707298</c:v>
                </c:pt>
                <c:pt idx="651">
                  <c:v>4.1746702414870498</c:v>
                </c:pt>
                <c:pt idx="652">
                  <c:v>5.0827064005040903</c:v>
                </c:pt>
                <c:pt idx="653">
                  <c:v>6.1642219527898199</c:v>
                </c:pt>
                <c:pt idx="654">
                  <c:v>5.1156271509908597</c:v>
                </c:pt>
                <c:pt idx="655">
                  <c:v>2.8567288903828798</c:v>
                </c:pt>
                <c:pt idx="656">
                  <c:v>6.1813455781836701</c:v>
                </c:pt>
                <c:pt idx="657">
                  <c:v>3.8895818021496198</c:v>
                </c:pt>
                <c:pt idx="658">
                  <c:v>5.1151476832814202</c:v>
                </c:pt>
                <c:pt idx="659">
                  <c:v>4.4452616137545302</c:v>
                </c:pt>
                <c:pt idx="660">
                  <c:v>3.6706168864003299</c:v>
                </c:pt>
                <c:pt idx="661">
                  <c:v>5.0910159072608296</c:v>
                </c:pt>
                <c:pt idx="662">
                  <c:v>5.2018857720342302</c:v>
                </c:pt>
                <c:pt idx="663">
                  <c:v>5.1755408040167703</c:v>
                </c:pt>
                <c:pt idx="664">
                  <c:v>4.1950967106118604</c:v>
                </c:pt>
                <c:pt idx="665">
                  <c:v>4.8180608567577403</c:v>
                </c:pt>
                <c:pt idx="666">
                  <c:v>3.5029730590656301</c:v>
                </c:pt>
                <c:pt idx="667">
                  <c:v>4.5317343092765503</c:v>
                </c:pt>
                <c:pt idx="668">
                  <c:v>4.1253836604677101</c:v>
                </c:pt>
                <c:pt idx="669">
                  <c:v>4.5593559304129503</c:v>
                </c:pt>
                <c:pt idx="670">
                  <c:v>5.7843519282485198</c:v>
                </c:pt>
                <c:pt idx="671">
                  <c:v>4.9257502911505799</c:v>
                </c:pt>
                <c:pt idx="672">
                  <c:v>5.4700221869576797</c:v>
                </c:pt>
                <c:pt idx="673">
                  <c:v>4.1523495083127298</c:v>
                </c:pt>
                <c:pt idx="674">
                  <c:v>4.2136505484609996</c:v>
                </c:pt>
                <c:pt idx="675">
                  <c:v>4.3343934282836996</c:v>
                </c:pt>
                <c:pt idx="676">
                  <c:v>5.2901125546594399</c:v>
                </c:pt>
                <c:pt idx="677">
                  <c:v>5.8606338250747001</c:v>
                </c:pt>
                <c:pt idx="678">
                  <c:v>5.3951830609789901</c:v>
                </c:pt>
                <c:pt idx="679">
                  <c:v>3.9662825621674598</c:v>
                </c:pt>
                <c:pt idx="680">
                  <c:v>3.5284024379536199</c:v>
                </c:pt>
                <c:pt idx="681">
                  <c:v>6.1351514226739798</c:v>
                </c:pt>
                <c:pt idx="682">
                  <c:v>4.47561308484158</c:v>
                </c:pt>
                <c:pt idx="683">
                  <c:v>5.1006565338062098</c:v>
                </c:pt>
                <c:pt idx="684">
                  <c:v>4.8308580145132396</c:v>
                </c:pt>
                <c:pt idx="685">
                  <c:v>2.8426092396105598</c:v>
                </c:pt>
                <c:pt idx="686">
                  <c:v>6.8998319886531903</c:v>
                </c:pt>
                <c:pt idx="687">
                  <c:v>5.3467616449342001</c:v>
                </c:pt>
                <c:pt idx="688">
                  <c:v>4.2420691123389398</c:v>
                </c:pt>
                <c:pt idx="689">
                  <c:v>6.2300274512847702</c:v>
                </c:pt>
                <c:pt idx="690">
                  <c:v>5.3569966726184903</c:v>
                </c:pt>
                <c:pt idx="691">
                  <c:v>4.2190603324488603</c:v>
                </c:pt>
                <c:pt idx="692">
                  <c:v>6.5571503564112703</c:v>
                </c:pt>
                <c:pt idx="693">
                  <c:v>4.0756199459287803</c:v>
                </c:pt>
                <c:pt idx="694">
                  <c:v>5.1775134138953103</c:v>
                </c:pt>
                <c:pt idx="695">
                  <c:v>3.8442285813016301</c:v>
                </c:pt>
                <c:pt idx="696">
                  <c:v>4.62045879183556</c:v>
                </c:pt>
                <c:pt idx="697">
                  <c:v>4.34660721660613</c:v>
                </c:pt>
                <c:pt idx="698">
                  <c:v>3.7107940999303302</c:v>
                </c:pt>
                <c:pt idx="699">
                  <c:v>5.9447668446374697</c:v>
                </c:pt>
                <c:pt idx="700">
                  <c:v>5.2318975571540296</c:v>
                </c:pt>
                <c:pt idx="701">
                  <c:v>4.6731684131104103</c:v>
                </c:pt>
                <c:pt idx="702">
                  <c:v>3.4407517004791899</c:v>
                </c:pt>
                <c:pt idx="703">
                  <c:v>4.9314375285506902</c:v>
                </c:pt>
                <c:pt idx="704">
                  <c:v>4.0400482415474599</c:v>
                </c:pt>
                <c:pt idx="705">
                  <c:v>5.7242824249397204</c:v>
                </c:pt>
                <c:pt idx="706">
                  <c:v>2.84323277809801</c:v>
                </c:pt>
                <c:pt idx="707">
                  <c:v>4.0754374615856097</c:v>
                </c:pt>
                <c:pt idx="708">
                  <c:v>7.1035204138534898</c:v>
                </c:pt>
                <c:pt idx="709">
                  <c:v>3.2011238972073799</c:v>
                </c:pt>
                <c:pt idx="710">
                  <c:v>2.7450747915820601</c:v>
                </c:pt>
                <c:pt idx="711">
                  <c:v>4.7619954568645104</c:v>
                </c:pt>
                <c:pt idx="712">
                  <c:v>3.27531135454181</c:v>
                </c:pt>
                <c:pt idx="713">
                  <c:v>4.0573998172660604</c:v>
                </c:pt>
                <c:pt idx="714">
                  <c:v>4.2891428359323296</c:v>
                </c:pt>
                <c:pt idx="715">
                  <c:v>4.2575825875813802</c:v>
                </c:pt>
                <c:pt idx="716">
                  <c:v>5.6713672594079796</c:v>
                </c:pt>
                <c:pt idx="717">
                  <c:v>4.3356785023565703</c:v>
                </c:pt>
                <c:pt idx="718">
                  <c:v>4.2643218777630096</c:v>
                </c:pt>
                <c:pt idx="719">
                  <c:v>4.8507687269288802</c:v>
                </c:pt>
                <c:pt idx="720">
                  <c:v>5.0720512755540099</c:v>
                </c:pt>
                <c:pt idx="721">
                  <c:v>5.6941250162350396</c:v>
                </c:pt>
                <c:pt idx="722">
                  <c:v>4.3843713376009896</c:v>
                </c:pt>
                <c:pt idx="723">
                  <c:v>4.2487577226272997</c:v>
                </c:pt>
                <c:pt idx="724">
                  <c:v>5.5879185238857998</c:v>
                </c:pt>
                <c:pt idx="725">
                  <c:v>4.6623044182261904</c:v>
                </c:pt>
                <c:pt idx="726">
                  <c:v>3.5537616983899998</c:v>
                </c:pt>
                <c:pt idx="727">
                  <c:v>4.8864963653239304</c:v>
                </c:pt>
                <c:pt idx="728">
                  <c:v>5.8594103219047096</c:v>
                </c:pt>
                <c:pt idx="729">
                  <c:v>4.1399105558756801</c:v>
                </c:pt>
                <c:pt idx="730">
                  <c:v>4.5626021147784597</c:v>
                </c:pt>
                <c:pt idx="731">
                  <c:v>4.3339709334448404</c:v>
                </c:pt>
                <c:pt idx="732">
                  <c:v>5.6383834159779003</c:v>
                </c:pt>
                <c:pt idx="733">
                  <c:v>3.2273724422896399</c:v>
                </c:pt>
                <c:pt idx="734">
                  <c:v>4.1791207296093003</c:v>
                </c:pt>
                <c:pt idx="735">
                  <c:v>3.8251663722565499</c:v>
                </c:pt>
                <c:pt idx="736">
                  <c:v>4.4356214303748596</c:v>
                </c:pt>
                <c:pt idx="737">
                  <c:v>5.1791667298987001</c:v>
                </c:pt>
                <c:pt idx="738">
                  <c:v>5.5063846038434798</c:v>
                </c:pt>
                <c:pt idx="739">
                  <c:v>3.4212747912103501</c:v>
                </c:pt>
                <c:pt idx="740">
                  <c:v>5.7274403979100903</c:v>
                </c:pt>
                <c:pt idx="741">
                  <c:v>5.2597682305568396</c:v>
                </c:pt>
                <c:pt idx="742">
                  <c:v>4.6615098038359202</c:v>
                </c:pt>
                <c:pt idx="743">
                  <c:v>6.18234844744127</c:v>
                </c:pt>
                <c:pt idx="744">
                  <c:v>4.5671675771770204</c:v>
                </c:pt>
                <c:pt idx="745">
                  <c:v>5.9344307768309204</c:v>
                </c:pt>
                <c:pt idx="746">
                  <c:v>4.2011238972073803</c:v>
                </c:pt>
                <c:pt idx="747">
                  <c:v>3.9406160823374101</c:v>
                </c:pt>
                <c:pt idx="748">
                  <c:v>4.3204993964058698</c:v>
                </c:pt>
                <c:pt idx="749">
                  <c:v>3.3182720802116301</c:v>
                </c:pt>
                <c:pt idx="750">
                  <c:v>5.3122323805198599</c:v>
                </c:pt>
                <c:pt idx="751">
                  <c:v>4.3436055081041696</c:v>
                </c:pt>
                <c:pt idx="752">
                  <c:v>5.5999147154936697</c:v>
                </c:pt>
                <c:pt idx="753">
                  <c:v>1.90308998699194</c:v>
                </c:pt>
                <c:pt idx="754">
                  <c:v>3.6135247028536499</c:v>
                </c:pt>
                <c:pt idx="755">
                  <c:v>3.9993480692067198</c:v>
                </c:pt>
                <c:pt idx="756">
                  <c:v>4.8368745483767599</c:v>
                </c:pt>
                <c:pt idx="757">
                  <c:v>4.72255166200096</c:v>
                </c:pt>
                <c:pt idx="758">
                  <c:v>4.5977171194363802</c:v>
                </c:pt>
                <c:pt idx="759">
                  <c:v>3.3807537708039002</c:v>
                </c:pt>
                <c:pt idx="760">
                  <c:v>5.0980654351679497</c:v>
                </c:pt>
                <c:pt idx="761">
                  <c:v>5.6682880496110002</c:v>
                </c:pt>
                <c:pt idx="762">
                  <c:v>6.0252566970685697</c:v>
                </c:pt>
                <c:pt idx="763">
                  <c:v>3.4670158184384401</c:v>
                </c:pt>
                <c:pt idx="764">
                  <c:v>4.6100530039345804</c:v>
                </c:pt>
                <c:pt idx="765">
                  <c:v>4.0235405215548496</c:v>
                </c:pt>
                <c:pt idx="766">
                  <c:v>3.5336449787987601</c:v>
                </c:pt>
                <c:pt idx="767">
                  <c:v>3.82594514320385</c:v>
                </c:pt>
                <c:pt idx="768">
                  <c:v>5.2184672310683</c:v>
                </c:pt>
                <c:pt idx="769">
                  <c:v>3.94650139056959</c:v>
                </c:pt>
                <c:pt idx="770">
                  <c:v>4.4786242053118102</c:v>
                </c:pt>
                <c:pt idx="771">
                  <c:v>5.5601075743323101</c:v>
                </c:pt>
                <c:pt idx="772">
                  <c:v>6.7331212368487501</c:v>
                </c:pt>
                <c:pt idx="773">
                  <c:v>4.1705550585212103</c:v>
                </c:pt>
                <c:pt idx="774">
                  <c:v>5.2743772511523401</c:v>
                </c:pt>
                <c:pt idx="775">
                  <c:v>3.5104109480101799</c:v>
                </c:pt>
                <c:pt idx="776">
                  <c:v>4.5073835557363902</c:v>
                </c:pt>
                <c:pt idx="777">
                  <c:v>3.7781512503836399</c:v>
                </c:pt>
                <c:pt idx="778">
                  <c:v>7.5549598448211297</c:v>
                </c:pt>
                <c:pt idx="779">
                  <c:v>4.6262890292956804</c:v>
                </c:pt>
                <c:pt idx="780">
                  <c:v>3.8932622858879902</c:v>
                </c:pt>
                <c:pt idx="781">
                  <c:v>4.5157149264145797</c:v>
                </c:pt>
                <c:pt idx="782">
                  <c:v>4.8715787727980704</c:v>
                </c:pt>
                <c:pt idx="783">
                  <c:v>4.6459427177294899</c:v>
                </c:pt>
                <c:pt idx="784">
                  <c:v>5.0795610875628503</c:v>
                </c:pt>
                <c:pt idx="785">
                  <c:v>4.21955833154722</c:v>
                </c:pt>
                <c:pt idx="786">
                  <c:v>5.1830619021244297</c:v>
                </c:pt>
                <c:pt idx="787">
                  <c:v>3.78582791999587</c:v>
                </c:pt>
                <c:pt idx="788">
                  <c:v>3.9345489476661499</c:v>
                </c:pt>
                <c:pt idx="789">
                  <c:v>3.5167997040816199</c:v>
                </c:pt>
                <c:pt idx="790">
                  <c:v>3.7081658578555401</c:v>
                </c:pt>
                <c:pt idx="791">
                  <c:v>4.8451476708333399</c:v>
                </c:pt>
                <c:pt idx="792">
                  <c:v>3.0972573096934202</c:v>
                </c:pt>
                <c:pt idx="793">
                  <c:v>5.4440088635932202</c:v>
                </c:pt>
                <c:pt idx="794">
                  <c:v>4.5047833876736103</c:v>
                </c:pt>
                <c:pt idx="795">
                  <c:v>5.4890847957905704</c:v>
                </c:pt>
                <c:pt idx="796">
                  <c:v>5.3607410561626896</c:v>
                </c:pt>
                <c:pt idx="797">
                  <c:v>4.9710484341894299</c:v>
                </c:pt>
                <c:pt idx="798">
                  <c:v>6.15661153504022</c:v>
                </c:pt>
                <c:pt idx="799">
                  <c:v>4.1411674686462296</c:v>
                </c:pt>
                <c:pt idx="800">
                  <c:v>4.5858328224759202</c:v>
                </c:pt>
                <c:pt idx="801">
                  <c:v>4.6470404858549603</c:v>
                </c:pt>
                <c:pt idx="802">
                  <c:v>4.8171156386882696</c:v>
                </c:pt>
                <c:pt idx="803">
                  <c:v>5.30117980142023</c:v>
                </c:pt>
              </c:numCache>
            </c:numRef>
          </c:xVal>
          <c:yVal>
            <c:numRef>
              <c:f>[miscPlotMaker.xlsx]LinearRegression!$B$3:$B$2200</c:f>
              <c:numCache>
                <c:formatCode>General</c:formatCode>
                <c:ptCount val="2198"/>
                <c:pt idx="0">
                  <c:v>4.4611013239232999</c:v>
                </c:pt>
                <c:pt idx="1">
                  <c:v>4.7437279201316098</c:v>
                </c:pt>
                <c:pt idx="2">
                  <c:v>4.7410890094254299</c:v>
                </c:pt>
                <c:pt idx="3">
                  <c:v>4.7330794385572004</c:v>
                </c:pt>
                <c:pt idx="4">
                  <c:v>4.7414701707894498</c:v>
                </c:pt>
                <c:pt idx="5">
                  <c:v>4.7352457359247602</c:v>
                </c:pt>
                <c:pt idx="6">
                  <c:v>4.7402733118492399</c:v>
                </c:pt>
                <c:pt idx="7">
                  <c:v>4.7155774478786103</c:v>
                </c:pt>
                <c:pt idx="8">
                  <c:v>4.6883095044005403</c:v>
                </c:pt>
                <c:pt idx="9">
                  <c:v>4.7507676892937596</c:v>
                </c:pt>
                <c:pt idx="10">
                  <c:v>4.7367422409075104</c:v>
                </c:pt>
                <c:pt idx="11">
                  <c:v>4.7345382091686199</c:v>
                </c:pt>
                <c:pt idx="12">
                  <c:v>4.2584708231577197</c:v>
                </c:pt>
                <c:pt idx="13">
                  <c:v>4.6182253554181001</c:v>
                </c:pt>
                <c:pt idx="14">
                  <c:v>4.69543937075795</c:v>
                </c:pt>
                <c:pt idx="15">
                  <c:v>4.7295557813368703</c:v>
                </c:pt>
                <c:pt idx="16">
                  <c:v>4.7388308822003697</c:v>
                </c:pt>
                <c:pt idx="17">
                  <c:v>4.7348858261620599</c:v>
                </c:pt>
                <c:pt idx="18">
                  <c:v>4.7505899693934399</c:v>
                </c:pt>
                <c:pt idx="19">
                  <c:v>4.63236872503726</c:v>
                </c:pt>
                <c:pt idx="20">
                  <c:v>4.5453428165121599</c:v>
                </c:pt>
                <c:pt idx="21">
                  <c:v>4.72795265531665</c:v>
                </c:pt>
                <c:pt idx="22">
                  <c:v>4.49778950193926</c:v>
                </c:pt>
                <c:pt idx="23">
                  <c:v>4.2545111434938798</c:v>
                </c:pt>
                <c:pt idx="24">
                  <c:v>4.7348624826439396</c:v>
                </c:pt>
                <c:pt idx="25">
                  <c:v>4.7348928883096297</c:v>
                </c:pt>
                <c:pt idx="26">
                  <c:v>4.7091618642702002</c:v>
                </c:pt>
                <c:pt idx="27">
                  <c:v>4.64888598823058</c:v>
                </c:pt>
                <c:pt idx="28">
                  <c:v>4.6696846796973803</c:v>
                </c:pt>
                <c:pt idx="29">
                  <c:v>4.7419399886653499</c:v>
                </c:pt>
                <c:pt idx="30">
                  <c:v>4.7428932637094103</c:v>
                </c:pt>
                <c:pt idx="31">
                  <c:v>4.7480884207503502</c:v>
                </c:pt>
                <c:pt idx="32">
                  <c:v>4.7314987394466499</c:v>
                </c:pt>
                <c:pt idx="33">
                  <c:v>4.7288848065788098</c:v>
                </c:pt>
                <c:pt idx="34">
                  <c:v>4.6641822376601398</c:v>
                </c:pt>
                <c:pt idx="35">
                  <c:v>4.5842157064186404</c:v>
                </c:pt>
                <c:pt idx="36">
                  <c:v>4.69629061345083</c:v>
                </c:pt>
                <c:pt idx="37">
                  <c:v>4.7522632297996399</c:v>
                </c:pt>
                <c:pt idx="38">
                  <c:v>4.7135455892186702</c:v>
                </c:pt>
                <c:pt idx="39">
                  <c:v>4.5002640786731902</c:v>
                </c:pt>
                <c:pt idx="40">
                  <c:v>4.7506359944170899</c:v>
                </c:pt>
                <c:pt idx="41">
                  <c:v>4.7388521865267004</c:v>
                </c:pt>
                <c:pt idx="42">
                  <c:v>4.72411047610177</c:v>
                </c:pt>
                <c:pt idx="43">
                  <c:v>4.7509857772522102</c:v>
                </c:pt>
                <c:pt idx="44">
                  <c:v>4.7375727631251303</c:v>
                </c:pt>
                <c:pt idx="45">
                  <c:v>4.49448504820983</c:v>
                </c:pt>
                <c:pt idx="46">
                  <c:v>4.7434844949481798</c:v>
                </c:pt>
                <c:pt idx="47">
                  <c:v>4.7265406323292698</c:v>
                </c:pt>
                <c:pt idx="48">
                  <c:v>4.6460402264670702</c:v>
                </c:pt>
                <c:pt idx="49">
                  <c:v>4.56761813931465</c:v>
                </c:pt>
                <c:pt idx="50">
                  <c:v>4.66108422794946</c:v>
                </c:pt>
                <c:pt idx="51">
                  <c:v>4.7325471878808498</c:v>
                </c:pt>
                <c:pt idx="52">
                  <c:v>4.6826528793645403</c:v>
                </c:pt>
                <c:pt idx="53">
                  <c:v>4.5227258152449803</c:v>
                </c:pt>
                <c:pt idx="54">
                  <c:v>4.5807641405579202</c:v>
                </c:pt>
                <c:pt idx="55">
                  <c:v>4.7419580929227898</c:v>
                </c:pt>
                <c:pt idx="56">
                  <c:v>4.70948354446484</c:v>
                </c:pt>
                <c:pt idx="57">
                  <c:v>4.6896698560350396</c:v>
                </c:pt>
                <c:pt idx="58">
                  <c:v>4.3378401827032604</c:v>
                </c:pt>
                <c:pt idx="59">
                  <c:v>4.5721543069672599</c:v>
                </c:pt>
                <c:pt idx="60">
                  <c:v>4.6862321818394896</c:v>
                </c:pt>
                <c:pt idx="61">
                  <c:v>4.36806157952583</c:v>
                </c:pt>
                <c:pt idx="62">
                  <c:v>4.7419586126148596</c:v>
                </c:pt>
                <c:pt idx="63">
                  <c:v>4.7322897767364598</c:v>
                </c:pt>
                <c:pt idx="64">
                  <c:v>4.6805371996670599</c:v>
                </c:pt>
                <c:pt idx="65">
                  <c:v>4.7367509600766304</c:v>
                </c:pt>
                <c:pt idx="66">
                  <c:v>4.74635088769561</c:v>
                </c:pt>
                <c:pt idx="67">
                  <c:v>4.7121122338196297</c:v>
                </c:pt>
                <c:pt idx="68">
                  <c:v>4.7132973355434302</c:v>
                </c:pt>
                <c:pt idx="69">
                  <c:v>4.4031579211990097</c:v>
                </c:pt>
                <c:pt idx="70">
                  <c:v>4.7453756216957697</c:v>
                </c:pt>
                <c:pt idx="71">
                  <c:v>4.7413819272239</c:v>
                </c:pt>
                <c:pt idx="72">
                  <c:v>4.7224251858164701</c:v>
                </c:pt>
                <c:pt idx="73">
                  <c:v>4.6833480848145301</c:v>
                </c:pt>
                <c:pt idx="74">
                  <c:v>4.7380262016992001</c:v>
                </c:pt>
                <c:pt idx="75">
                  <c:v>4.5513749259666003</c:v>
                </c:pt>
                <c:pt idx="76">
                  <c:v>4.7446509729588398</c:v>
                </c:pt>
                <c:pt idx="77">
                  <c:v>4.4307102754691599</c:v>
                </c:pt>
                <c:pt idx="78">
                  <c:v>4.7304566315107301</c:v>
                </c:pt>
                <c:pt idx="79">
                  <c:v>4.7422398744636096</c:v>
                </c:pt>
                <c:pt idx="80">
                  <c:v>4.7381213398713697</c:v>
                </c:pt>
                <c:pt idx="81">
                  <c:v>4.57014523854901</c:v>
                </c:pt>
                <c:pt idx="82">
                  <c:v>4.7306719018081003</c:v>
                </c:pt>
                <c:pt idx="83">
                  <c:v>4.3507242079462403</c:v>
                </c:pt>
                <c:pt idx="84">
                  <c:v>4.7463549288848901</c:v>
                </c:pt>
                <c:pt idx="85">
                  <c:v>4.7469232422560097</c:v>
                </c:pt>
                <c:pt idx="86">
                  <c:v>4.5601582215680097</c:v>
                </c:pt>
                <c:pt idx="87">
                  <c:v>4.7172680984416298</c:v>
                </c:pt>
                <c:pt idx="88">
                  <c:v>4.7481173818920404</c:v>
                </c:pt>
                <c:pt idx="89">
                  <c:v>4.5737927413429302</c:v>
                </c:pt>
                <c:pt idx="90">
                  <c:v>4.7540357765995704</c:v>
                </c:pt>
                <c:pt idx="91">
                  <c:v>4.7496101817094898</c:v>
                </c:pt>
                <c:pt idx="92">
                  <c:v>4.68335207245444</c:v>
                </c:pt>
                <c:pt idx="93">
                  <c:v>4.7350838966089297</c:v>
                </c:pt>
                <c:pt idx="94">
                  <c:v>4.5478041831793901</c:v>
                </c:pt>
                <c:pt idx="95">
                  <c:v>4.40331619430013</c:v>
                </c:pt>
                <c:pt idx="96">
                  <c:v>4.7292465714802896</c:v>
                </c:pt>
                <c:pt idx="97">
                  <c:v>4.7468610676193101</c:v>
                </c:pt>
                <c:pt idx="98">
                  <c:v>4.7457420814112696</c:v>
                </c:pt>
                <c:pt idx="99">
                  <c:v>4.7398746892418302</c:v>
                </c:pt>
                <c:pt idx="100">
                  <c:v>4.7299484595663701</c:v>
                </c:pt>
                <c:pt idx="101">
                  <c:v>4.7206297919857603</c:v>
                </c:pt>
                <c:pt idx="102">
                  <c:v>4.7406779208207404</c:v>
                </c:pt>
                <c:pt idx="103">
                  <c:v>4.7407335265258697</c:v>
                </c:pt>
                <c:pt idx="104">
                  <c:v>4.7387972249823997</c:v>
                </c:pt>
                <c:pt idx="105">
                  <c:v>4.7391275495218101</c:v>
                </c:pt>
                <c:pt idx="106">
                  <c:v>4.6552831449277701</c:v>
                </c:pt>
                <c:pt idx="107">
                  <c:v>4.6637274291763298</c:v>
                </c:pt>
                <c:pt idx="108">
                  <c:v>4.7341296009709497</c:v>
                </c:pt>
                <c:pt idx="109">
                  <c:v>4.7486169847889501</c:v>
                </c:pt>
                <c:pt idx="110">
                  <c:v>4.74746364050905</c:v>
                </c:pt>
                <c:pt idx="111">
                  <c:v>4.7156686812106399</c:v>
                </c:pt>
                <c:pt idx="112">
                  <c:v>4.74951793533313</c:v>
                </c:pt>
                <c:pt idx="113">
                  <c:v>4.6487748278449104</c:v>
                </c:pt>
                <c:pt idx="114">
                  <c:v>4.5091706302734904</c:v>
                </c:pt>
                <c:pt idx="115">
                  <c:v>4.5814497485222798</c:v>
                </c:pt>
                <c:pt idx="116">
                  <c:v>4.7344833386506702</c:v>
                </c:pt>
                <c:pt idx="117">
                  <c:v>4.7390063283208601</c:v>
                </c:pt>
                <c:pt idx="118">
                  <c:v>4.7389444773441296</c:v>
                </c:pt>
                <c:pt idx="119">
                  <c:v>4.6989706337060797</c:v>
                </c:pt>
                <c:pt idx="120">
                  <c:v>4.7363860090711496</c:v>
                </c:pt>
                <c:pt idx="121">
                  <c:v>4.7271692412273598</c:v>
                </c:pt>
                <c:pt idx="122">
                  <c:v>4.4980535764453302</c:v>
                </c:pt>
                <c:pt idx="123">
                  <c:v>4.68889335302815</c:v>
                </c:pt>
                <c:pt idx="124">
                  <c:v>4.7416242702171303</c:v>
                </c:pt>
                <c:pt idx="125">
                  <c:v>4.7188277725452998</c:v>
                </c:pt>
                <c:pt idx="126">
                  <c:v>4.7384826094523396</c:v>
                </c:pt>
                <c:pt idx="127">
                  <c:v>4.7481800466273203</c:v>
                </c:pt>
                <c:pt idx="128">
                  <c:v>4.7518245925100402</c:v>
                </c:pt>
                <c:pt idx="129">
                  <c:v>4.7281931243117796</c:v>
                </c:pt>
                <c:pt idx="130">
                  <c:v>4.3586270125313797</c:v>
                </c:pt>
                <c:pt idx="131">
                  <c:v>4.6972448050272702</c:v>
                </c:pt>
                <c:pt idx="132">
                  <c:v>4.7477193437104104</c:v>
                </c:pt>
                <c:pt idx="133">
                  <c:v>4.6738364077747701</c:v>
                </c:pt>
                <c:pt idx="134">
                  <c:v>4.3551450890617396</c:v>
                </c:pt>
                <c:pt idx="135">
                  <c:v>4.71608171849069</c:v>
                </c:pt>
                <c:pt idx="136">
                  <c:v>4.70628146316505</c:v>
                </c:pt>
                <c:pt idx="137">
                  <c:v>4.7380293526019903</c:v>
                </c:pt>
                <c:pt idx="138">
                  <c:v>4.7184568441140202</c:v>
                </c:pt>
                <c:pt idx="139">
                  <c:v>4.7111679077179502</c:v>
                </c:pt>
                <c:pt idx="140">
                  <c:v>4.7380619550663701</c:v>
                </c:pt>
                <c:pt idx="141">
                  <c:v>4.5415942987696303</c:v>
                </c:pt>
                <c:pt idx="142">
                  <c:v>4.7509543459432901</c:v>
                </c:pt>
                <c:pt idx="143">
                  <c:v>4.5440331485276397</c:v>
                </c:pt>
                <c:pt idx="144">
                  <c:v>4.5208826140326401</c:v>
                </c:pt>
                <c:pt idx="145">
                  <c:v>4.7346473168814098</c:v>
                </c:pt>
                <c:pt idx="146">
                  <c:v>4.4914191836749504</c:v>
                </c:pt>
                <c:pt idx="147">
                  <c:v>4.7256490025131601</c:v>
                </c:pt>
                <c:pt idx="148">
                  <c:v>4.5739794411092802</c:v>
                </c:pt>
                <c:pt idx="149">
                  <c:v>4.3479017988413302</c:v>
                </c:pt>
                <c:pt idx="150">
                  <c:v>4.7174340424500096</c:v>
                </c:pt>
                <c:pt idx="151">
                  <c:v>4.7389220128304803</c:v>
                </c:pt>
                <c:pt idx="152">
                  <c:v>4.6463927513990004</c:v>
                </c:pt>
                <c:pt idx="153">
                  <c:v>4.6477925320657896</c:v>
                </c:pt>
                <c:pt idx="154">
                  <c:v>4.7218233082288501</c:v>
                </c:pt>
                <c:pt idx="155">
                  <c:v>4.68992676601047</c:v>
                </c:pt>
                <c:pt idx="156">
                  <c:v>4.7435558229162602</c:v>
                </c:pt>
                <c:pt idx="157">
                  <c:v>4.7388002009819097</c:v>
                </c:pt>
                <c:pt idx="158">
                  <c:v>4.6521138396246897</c:v>
                </c:pt>
                <c:pt idx="159">
                  <c:v>4.7397904553655197</c:v>
                </c:pt>
                <c:pt idx="160">
                  <c:v>4.6475477520951003</c:v>
                </c:pt>
                <c:pt idx="161">
                  <c:v>4.5112053862644999</c:v>
                </c:pt>
                <c:pt idx="162">
                  <c:v>4.69246645415513</c:v>
                </c:pt>
                <c:pt idx="163">
                  <c:v>4.7496856289526797</c:v>
                </c:pt>
                <c:pt idx="164">
                  <c:v>4.7279866546324101</c:v>
                </c:pt>
                <c:pt idx="165">
                  <c:v>4.7317963596466601</c:v>
                </c:pt>
                <c:pt idx="166">
                  <c:v>4.7213641800986696</c:v>
                </c:pt>
                <c:pt idx="167">
                  <c:v>4.4058797560435998</c:v>
                </c:pt>
                <c:pt idx="168">
                  <c:v>4.7408295265580502</c:v>
                </c:pt>
                <c:pt idx="169">
                  <c:v>4.7213417583900004</c:v>
                </c:pt>
                <c:pt idx="170">
                  <c:v>4.7338448919005396</c:v>
                </c:pt>
                <c:pt idx="171">
                  <c:v>4.7351225655027704</c:v>
                </c:pt>
                <c:pt idx="172">
                  <c:v>4.7414382447314303</c:v>
                </c:pt>
                <c:pt idx="173">
                  <c:v>4.7437466245369997</c:v>
                </c:pt>
                <c:pt idx="174">
                  <c:v>4.7389139014226602</c:v>
                </c:pt>
                <c:pt idx="175">
                  <c:v>4.7363063999935902</c:v>
                </c:pt>
                <c:pt idx="176">
                  <c:v>4.7415154089496498</c:v>
                </c:pt>
                <c:pt idx="177">
                  <c:v>4.67893368117993</c:v>
                </c:pt>
                <c:pt idx="178">
                  <c:v>4.74444896405977</c:v>
                </c:pt>
                <c:pt idx="179">
                  <c:v>4.56198167884539</c:v>
                </c:pt>
                <c:pt idx="180">
                  <c:v>4.3772283986302298</c:v>
                </c:pt>
                <c:pt idx="181">
                  <c:v>4.7474277719708802</c:v>
                </c:pt>
                <c:pt idx="182">
                  <c:v>4.6299874667590801</c:v>
                </c:pt>
                <c:pt idx="183">
                  <c:v>4.6228165069445302</c:v>
                </c:pt>
                <c:pt idx="184">
                  <c:v>4.6977286964551599</c:v>
                </c:pt>
                <c:pt idx="185">
                  <c:v>4.4912630634503099</c:v>
                </c:pt>
                <c:pt idx="186">
                  <c:v>4.7301013929376703</c:v>
                </c:pt>
                <c:pt idx="187">
                  <c:v>4.7464429905466199</c:v>
                </c:pt>
                <c:pt idx="188">
                  <c:v>4.7477222747230803</c:v>
                </c:pt>
                <c:pt idx="189">
                  <c:v>4.3579608302352399</c:v>
                </c:pt>
                <c:pt idx="190">
                  <c:v>4.6763019993914803</c:v>
                </c:pt>
                <c:pt idx="191">
                  <c:v>4.4944088263657802</c:v>
                </c:pt>
                <c:pt idx="192">
                  <c:v>4.7043212858314396</c:v>
                </c:pt>
                <c:pt idx="193">
                  <c:v>4.7229205882013998</c:v>
                </c:pt>
                <c:pt idx="194">
                  <c:v>4.5200438137132002</c:v>
                </c:pt>
                <c:pt idx="195">
                  <c:v>4.7314209896276598</c:v>
                </c:pt>
                <c:pt idx="196">
                  <c:v>4.7412287294551803</c:v>
                </c:pt>
                <c:pt idx="197">
                  <c:v>4.7475602636250098</c:v>
                </c:pt>
                <c:pt idx="198">
                  <c:v>4.7340110996310996</c:v>
                </c:pt>
                <c:pt idx="199">
                  <c:v>4.7391136704893304</c:v>
                </c:pt>
                <c:pt idx="200">
                  <c:v>4.7433024680962399</c:v>
                </c:pt>
                <c:pt idx="201">
                  <c:v>4.7479228715419497</c:v>
                </c:pt>
                <c:pt idx="202">
                  <c:v>4.4830515262289303</c:v>
                </c:pt>
                <c:pt idx="203">
                  <c:v>4.5637879379265804</c:v>
                </c:pt>
                <c:pt idx="204">
                  <c:v>4.7379126017192297</c:v>
                </c:pt>
                <c:pt idx="205">
                  <c:v>4.74580368431032</c:v>
                </c:pt>
                <c:pt idx="206">
                  <c:v>4.72381047359824</c:v>
                </c:pt>
                <c:pt idx="207">
                  <c:v>4.5535789519250702</c:v>
                </c:pt>
                <c:pt idx="208">
                  <c:v>4.69250430858198</c:v>
                </c:pt>
                <c:pt idx="209">
                  <c:v>4.7261951497556396</c:v>
                </c:pt>
                <c:pt idx="210">
                  <c:v>4.7352726560779699</c:v>
                </c:pt>
                <c:pt idx="211">
                  <c:v>4.5980175316130403</c:v>
                </c:pt>
                <c:pt idx="212">
                  <c:v>4.7261493880229599</c:v>
                </c:pt>
                <c:pt idx="213">
                  <c:v>4.5514406952801902</c:v>
                </c:pt>
                <c:pt idx="214">
                  <c:v>4.5021163176978796</c:v>
                </c:pt>
                <c:pt idx="215">
                  <c:v>4.7445004653184002</c:v>
                </c:pt>
                <c:pt idx="216">
                  <c:v>4.5180497864281302</c:v>
                </c:pt>
                <c:pt idx="217">
                  <c:v>4.4732622184015201</c:v>
                </c:pt>
                <c:pt idx="218">
                  <c:v>4.5391195814587499</c:v>
                </c:pt>
                <c:pt idx="219">
                  <c:v>4.4409099121215796</c:v>
                </c:pt>
                <c:pt idx="220">
                  <c:v>4.7386434100244896</c:v>
                </c:pt>
                <c:pt idx="221">
                  <c:v>4.5721290027452799</c:v>
                </c:pt>
                <c:pt idx="222">
                  <c:v>4.4520392453401501</c:v>
                </c:pt>
                <c:pt idx="223">
                  <c:v>4.6557621367165902</c:v>
                </c:pt>
                <c:pt idx="224">
                  <c:v>4.7385189252597799</c:v>
                </c:pt>
                <c:pt idx="225">
                  <c:v>4.4959377634604598</c:v>
                </c:pt>
                <c:pt idx="226">
                  <c:v>4.6195010402119596</c:v>
                </c:pt>
                <c:pt idx="227">
                  <c:v>4.74072259374885</c:v>
                </c:pt>
                <c:pt idx="228">
                  <c:v>4.74036304303376</c:v>
                </c:pt>
                <c:pt idx="229">
                  <c:v>4.7410288026744496</c:v>
                </c:pt>
                <c:pt idx="230">
                  <c:v>4.3613949715815199</c:v>
                </c:pt>
                <c:pt idx="231">
                  <c:v>4.5577437059610402</c:v>
                </c:pt>
                <c:pt idx="232">
                  <c:v>4.4861920453812996</c:v>
                </c:pt>
                <c:pt idx="233">
                  <c:v>4.68172282487558</c:v>
                </c:pt>
                <c:pt idx="234">
                  <c:v>4.7304863235400498</c:v>
                </c:pt>
                <c:pt idx="235">
                  <c:v>4.7319774680564901</c:v>
                </c:pt>
                <c:pt idx="236">
                  <c:v>4.1766156899939899</c:v>
                </c:pt>
                <c:pt idx="237">
                  <c:v>4.73974458228101</c:v>
                </c:pt>
                <c:pt idx="238">
                  <c:v>4.7266403709731204</c:v>
                </c:pt>
                <c:pt idx="239">
                  <c:v>4.7227873817667403</c:v>
                </c:pt>
                <c:pt idx="240">
                  <c:v>4.7298999510466304</c:v>
                </c:pt>
                <c:pt idx="241">
                  <c:v>4.7459726452208404</c:v>
                </c:pt>
                <c:pt idx="242">
                  <c:v>4.7387259146924796</c:v>
                </c:pt>
                <c:pt idx="243">
                  <c:v>4.6908651257319001</c:v>
                </c:pt>
                <c:pt idx="244">
                  <c:v>4.7466736550328603</c:v>
                </c:pt>
                <c:pt idx="245">
                  <c:v>4.7076899617785699</c:v>
                </c:pt>
                <c:pt idx="246">
                  <c:v>4.5647218099414202</c:v>
                </c:pt>
                <c:pt idx="247">
                  <c:v>4.5657849742702803</c:v>
                </c:pt>
                <c:pt idx="248">
                  <c:v>4.7407472807100399</c:v>
                </c:pt>
                <c:pt idx="249">
                  <c:v>4.7234840255136499</c:v>
                </c:pt>
                <c:pt idx="250">
                  <c:v>4.7422277269477799</c:v>
                </c:pt>
                <c:pt idx="251">
                  <c:v>4.7392268526769099</c:v>
                </c:pt>
                <c:pt idx="252">
                  <c:v>4.6088639208854003</c:v>
                </c:pt>
                <c:pt idx="253">
                  <c:v>4.6477951503344599</c:v>
                </c:pt>
                <c:pt idx="254">
                  <c:v>4.7062063289942504</c:v>
                </c:pt>
                <c:pt idx="255">
                  <c:v>4.6750461776218302</c:v>
                </c:pt>
                <c:pt idx="256">
                  <c:v>4.7323755963752001</c:v>
                </c:pt>
                <c:pt idx="257">
                  <c:v>4.5560044687665302</c:v>
                </c:pt>
                <c:pt idx="258">
                  <c:v>4.7441606689251898</c:v>
                </c:pt>
                <c:pt idx="259">
                  <c:v>4.0407922381460999</c:v>
                </c:pt>
                <c:pt idx="260">
                  <c:v>4.3253155285572698</c:v>
                </c:pt>
                <c:pt idx="261">
                  <c:v>4.7413890975779998</c:v>
                </c:pt>
                <c:pt idx="262">
                  <c:v>4.7424612576943801</c:v>
                </c:pt>
                <c:pt idx="263">
                  <c:v>4.6931354024031702</c:v>
                </c:pt>
                <c:pt idx="264">
                  <c:v>4.4754401884675996</c:v>
                </c:pt>
                <c:pt idx="265">
                  <c:v>4.7387569169008099</c:v>
                </c:pt>
                <c:pt idx="266">
                  <c:v>4.7233207555273902</c:v>
                </c:pt>
                <c:pt idx="267">
                  <c:v>4.5152516524828696</c:v>
                </c:pt>
                <c:pt idx="268">
                  <c:v>4.7340219723360502</c:v>
                </c:pt>
                <c:pt idx="269">
                  <c:v>4.7133552050519496</c:v>
                </c:pt>
                <c:pt idx="270">
                  <c:v>4.7163500316626799</c:v>
                </c:pt>
                <c:pt idx="271">
                  <c:v>4.5660114203664302</c:v>
                </c:pt>
                <c:pt idx="272">
                  <c:v>4.6096123152393398</c:v>
                </c:pt>
                <c:pt idx="273">
                  <c:v>4.7519760340707604</c:v>
                </c:pt>
                <c:pt idx="274">
                  <c:v>4.7127628388571798</c:v>
                </c:pt>
                <c:pt idx="275">
                  <c:v>4.6785144423031699</c:v>
                </c:pt>
                <c:pt idx="276">
                  <c:v>4.6569148082339504</c:v>
                </c:pt>
                <c:pt idx="277">
                  <c:v>4.7400911387047104</c:v>
                </c:pt>
                <c:pt idx="278">
                  <c:v>4.73122744191466</c:v>
                </c:pt>
                <c:pt idx="279">
                  <c:v>4.4684764006650903</c:v>
                </c:pt>
                <c:pt idx="280">
                  <c:v>4.7312297671943204</c:v>
                </c:pt>
                <c:pt idx="281">
                  <c:v>4.7452628210990104</c:v>
                </c:pt>
                <c:pt idx="282">
                  <c:v>4.70746032657018</c:v>
                </c:pt>
                <c:pt idx="283">
                  <c:v>4.7388540608531704</c:v>
                </c:pt>
                <c:pt idx="284">
                  <c:v>4.3776309416990999</c:v>
                </c:pt>
                <c:pt idx="285">
                  <c:v>4.74259369615881</c:v>
                </c:pt>
                <c:pt idx="286">
                  <c:v>4.7287614318025799</c:v>
                </c:pt>
                <c:pt idx="287">
                  <c:v>4.7149044632575903</c:v>
                </c:pt>
                <c:pt idx="288">
                  <c:v>4.6677005108943401</c:v>
                </c:pt>
                <c:pt idx="289">
                  <c:v>4.7258615618982596</c:v>
                </c:pt>
                <c:pt idx="290">
                  <c:v>4.7358894753170198</c:v>
                </c:pt>
                <c:pt idx="291">
                  <c:v>4.6254042567391602</c:v>
                </c:pt>
                <c:pt idx="292">
                  <c:v>4.5915689236373201</c:v>
                </c:pt>
                <c:pt idx="293">
                  <c:v>4.7275816656589997</c:v>
                </c:pt>
                <c:pt idx="294">
                  <c:v>4.5671124314510303</c:v>
                </c:pt>
                <c:pt idx="295">
                  <c:v>4.4964482584307204</c:v>
                </c:pt>
                <c:pt idx="296">
                  <c:v>4.7299591947646196</c:v>
                </c:pt>
                <c:pt idx="297">
                  <c:v>4.7211183392096698</c:v>
                </c:pt>
                <c:pt idx="298">
                  <c:v>4.6842960337801802</c:v>
                </c:pt>
                <c:pt idx="299">
                  <c:v>4.7385397703237997</c:v>
                </c:pt>
                <c:pt idx="300">
                  <c:v>4.7121747077948299</c:v>
                </c:pt>
                <c:pt idx="301">
                  <c:v>4.73914558735129</c:v>
                </c:pt>
                <c:pt idx="302">
                  <c:v>4.7377888719656198</c:v>
                </c:pt>
                <c:pt idx="303">
                  <c:v>4.7471023811083901</c:v>
                </c:pt>
                <c:pt idx="304">
                  <c:v>4.7354292592113998</c:v>
                </c:pt>
                <c:pt idx="305">
                  <c:v>4.6064141632229498</c:v>
                </c:pt>
                <c:pt idx="306">
                  <c:v>4.7068466108883698</c:v>
                </c:pt>
                <c:pt idx="307">
                  <c:v>4.7074423648152504</c:v>
                </c:pt>
                <c:pt idx="308">
                  <c:v>4.70392950578327</c:v>
                </c:pt>
                <c:pt idx="309">
                  <c:v>4.7286276335633701</c:v>
                </c:pt>
                <c:pt idx="310">
                  <c:v>4.67713827506818</c:v>
                </c:pt>
                <c:pt idx="311">
                  <c:v>4.7346299938894196</c:v>
                </c:pt>
                <c:pt idx="312">
                  <c:v>4.7315005214513599</c:v>
                </c:pt>
                <c:pt idx="313">
                  <c:v>4.5330182059638604</c:v>
                </c:pt>
                <c:pt idx="314">
                  <c:v>4.4442592874061804</c:v>
                </c:pt>
                <c:pt idx="315">
                  <c:v>4.7101210169140399</c:v>
                </c:pt>
                <c:pt idx="316">
                  <c:v>4.7424826824107802</c:v>
                </c:pt>
                <c:pt idx="317">
                  <c:v>4.4787878444142599</c:v>
                </c:pt>
                <c:pt idx="318">
                  <c:v>4.7112312462966202</c:v>
                </c:pt>
                <c:pt idx="319">
                  <c:v>4.5152858773444597</c:v>
                </c:pt>
                <c:pt idx="320">
                  <c:v>4.74301600856941</c:v>
                </c:pt>
                <c:pt idx="321">
                  <c:v>4.7478776779753202</c:v>
                </c:pt>
                <c:pt idx="322">
                  <c:v>4.71197693109497</c:v>
                </c:pt>
                <c:pt idx="323">
                  <c:v>4.7471005885400803</c:v>
                </c:pt>
                <c:pt idx="324">
                  <c:v>4.6631553800529302</c:v>
                </c:pt>
                <c:pt idx="325">
                  <c:v>4.6530444381429197</c:v>
                </c:pt>
                <c:pt idx="326">
                  <c:v>4.7332227992439897</c:v>
                </c:pt>
                <c:pt idx="327">
                  <c:v>4.5650300385855296</c:v>
                </c:pt>
                <c:pt idx="328">
                  <c:v>4.7201239895878899</c:v>
                </c:pt>
                <c:pt idx="329">
                  <c:v>4.4325450494452303</c:v>
                </c:pt>
                <c:pt idx="330">
                  <c:v>4.7409573962741396</c:v>
                </c:pt>
                <c:pt idx="331">
                  <c:v>4.7391403202569604</c:v>
                </c:pt>
                <c:pt idx="332">
                  <c:v>4.3782793061736003</c:v>
                </c:pt>
                <c:pt idx="333">
                  <c:v>4.7510292825075897</c:v>
                </c:pt>
                <c:pt idx="334">
                  <c:v>4.7139666884215901</c:v>
                </c:pt>
                <c:pt idx="335">
                  <c:v>4.16461231896188</c:v>
                </c:pt>
                <c:pt idx="336">
                  <c:v>4.7459319980513301</c:v>
                </c:pt>
                <c:pt idx="337">
                  <c:v>4.7449541871244501</c:v>
                </c:pt>
                <c:pt idx="338">
                  <c:v>4.7348568331398999</c:v>
                </c:pt>
                <c:pt idx="339">
                  <c:v>4.6911031161132204</c:v>
                </c:pt>
                <c:pt idx="340">
                  <c:v>4.4582702179290603</c:v>
                </c:pt>
                <c:pt idx="341">
                  <c:v>4.7371094643746501</c:v>
                </c:pt>
                <c:pt idx="342">
                  <c:v>4.7348805852077298</c:v>
                </c:pt>
                <c:pt idx="343">
                  <c:v>4.7416452340355404</c:v>
                </c:pt>
                <c:pt idx="344">
                  <c:v>4.4637993967731404</c:v>
                </c:pt>
                <c:pt idx="345">
                  <c:v>4.73653462968183</c:v>
                </c:pt>
                <c:pt idx="346">
                  <c:v>4.7484715329356799</c:v>
                </c:pt>
                <c:pt idx="347">
                  <c:v>4.6573255239454898</c:v>
                </c:pt>
                <c:pt idx="348">
                  <c:v>4.7108275645575501</c:v>
                </c:pt>
                <c:pt idx="349">
                  <c:v>4.6182380927930602</c:v>
                </c:pt>
                <c:pt idx="350">
                  <c:v>4.6910859881201201</c:v>
                </c:pt>
                <c:pt idx="351">
                  <c:v>4.45934027979151</c:v>
                </c:pt>
                <c:pt idx="352">
                  <c:v>4.3615926810074699</c:v>
                </c:pt>
                <c:pt idx="353">
                  <c:v>4.7303347105515599</c:v>
                </c:pt>
                <c:pt idx="354">
                  <c:v>4.7283814757504601</c:v>
                </c:pt>
                <c:pt idx="355">
                  <c:v>4.7385724225055297</c:v>
                </c:pt>
                <c:pt idx="356">
                  <c:v>4.6847133696846601</c:v>
                </c:pt>
                <c:pt idx="357">
                  <c:v>4.5631071989425003</c:v>
                </c:pt>
                <c:pt idx="358">
                  <c:v>4.7487294083370104</c:v>
                </c:pt>
                <c:pt idx="359">
                  <c:v>4.7496233623760897</c:v>
                </c:pt>
                <c:pt idx="360">
                  <c:v>4.7179105865089399</c:v>
                </c:pt>
                <c:pt idx="361">
                  <c:v>4.7307776726133701</c:v>
                </c:pt>
                <c:pt idx="362">
                  <c:v>4.7279871324423599</c:v>
                </c:pt>
                <c:pt idx="363">
                  <c:v>4.7472260634187098</c:v>
                </c:pt>
                <c:pt idx="364">
                  <c:v>4.7101222099870697</c:v>
                </c:pt>
                <c:pt idx="365">
                  <c:v>4.5450057295591497</c:v>
                </c:pt>
                <c:pt idx="366">
                  <c:v>4.7473323300036396</c:v>
                </c:pt>
                <c:pt idx="367">
                  <c:v>4.3177818300573296</c:v>
                </c:pt>
                <c:pt idx="368">
                  <c:v>4.57733073604751</c:v>
                </c:pt>
                <c:pt idx="369">
                  <c:v>4.6663236373013097</c:v>
                </c:pt>
                <c:pt idx="370">
                  <c:v>4.7462713603404296</c:v>
                </c:pt>
                <c:pt idx="371">
                  <c:v>4.7310738081684196</c:v>
                </c:pt>
                <c:pt idx="372">
                  <c:v>4.6759868378268399</c:v>
                </c:pt>
                <c:pt idx="373">
                  <c:v>4.7355059738462604</c:v>
                </c:pt>
                <c:pt idx="374">
                  <c:v>4.7450360182766698</c:v>
                </c:pt>
                <c:pt idx="375">
                  <c:v>4.7170999418575201</c:v>
                </c:pt>
                <c:pt idx="376">
                  <c:v>4.6782737313349596</c:v>
                </c:pt>
                <c:pt idx="377">
                  <c:v>4.7496020964258099</c:v>
                </c:pt>
                <c:pt idx="378">
                  <c:v>4.73723080966802</c:v>
                </c:pt>
                <c:pt idx="379">
                  <c:v>4.7499246208099297</c:v>
                </c:pt>
                <c:pt idx="380">
                  <c:v>4.5177066506664199</c:v>
                </c:pt>
                <c:pt idx="381">
                  <c:v>4.7279694384836404</c:v>
                </c:pt>
                <c:pt idx="382">
                  <c:v>4.7341347554120796</c:v>
                </c:pt>
                <c:pt idx="383">
                  <c:v>4.4795218185166199</c:v>
                </c:pt>
                <c:pt idx="384">
                  <c:v>4.7334790474150203</c:v>
                </c:pt>
                <c:pt idx="385">
                  <c:v>4.6134117824675496</c:v>
                </c:pt>
                <c:pt idx="386">
                  <c:v>4.6590311928857098</c:v>
                </c:pt>
                <c:pt idx="387">
                  <c:v>4.5874434592993998</c:v>
                </c:pt>
                <c:pt idx="388">
                  <c:v>4.56918117566872</c:v>
                </c:pt>
                <c:pt idx="389">
                  <c:v>4.7512256790551897</c:v>
                </c:pt>
                <c:pt idx="390">
                  <c:v>4.6977351747645999</c:v>
                </c:pt>
                <c:pt idx="391">
                  <c:v>4.7416632248047899</c:v>
                </c:pt>
                <c:pt idx="392">
                  <c:v>4.7131366428656998</c:v>
                </c:pt>
                <c:pt idx="393">
                  <c:v>4.7452321371656199</c:v>
                </c:pt>
                <c:pt idx="394">
                  <c:v>4.6418597305232101</c:v>
                </c:pt>
                <c:pt idx="395">
                  <c:v>4.7489272763430304</c:v>
                </c:pt>
                <c:pt idx="396">
                  <c:v>4.6440286177067298</c:v>
                </c:pt>
                <c:pt idx="397">
                  <c:v>4.7120045266067203</c:v>
                </c:pt>
                <c:pt idx="398">
                  <c:v>4.5638567149679101</c:v>
                </c:pt>
                <c:pt idx="399">
                  <c:v>4.4981108489991</c:v>
                </c:pt>
                <c:pt idx="400">
                  <c:v>4.36076512375978</c:v>
                </c:pt>
                <c:pt idx="401">
                  <c:v>4.7214051640783703</c:v>
                </c:pt>
                <c:pt idx="402">
                  <c:v>4.7429464914622104</c:v>
                </c:pt>
                <c:pt idx="403">
                  <c:v>4.7403669066502996</c:v>
                </c:pt>
                <c:pt idx="404">
                  <c:v>4.7466718218489703</c:v>
                </c:pt>
                <c:pt idx="405">
                  <c:v>4.7455298926165002</c:v>
                </c:pt>
                <c:pt idx="406">
                  <c:v>4.7186566352179202</c:v>
                </c:pt>
                <c:pt idx="407">
                  <c:v>4.7380430937826201</c:v>
                </c:pt>
                <c:pt idx="408">
                  <c:v>4.3174267155863904</c:v>
                </c:pt>
                <c:pt idx="409">
                  <c:v>4.5676363796069097</c:v>
                </c:pt>
                <c:pt idx="410">
                  <c:v>4.6314552122022903</c:v>
                </c:pt>
                <c:pt idx="411">
                  <c:v>4.4173591203502296</c:v>
                </c:pt>
                <c:pt idx="412">
                  <c:v>4.6728245243509496</c:v>
                </c:pt>
                <c:pt idx="413">
                  <c:v>4.7049700172731104</c:v>
                </c:pt>
                <c:pt idx="414">
                  <c:v>4.7533732883597102</c:v>
                </c:pt>
                <c:pt idx="415">
                  <c:v>4.7369705778153204</c:v>
                </c:pt>
                <c:pt idx="416">
                  <c:v>4.7237454136957098</c:v>
                </c:pt>
                <c:pt idx="417">
                  <c:v>4.4358945376948196</c:v>
                </c:pt>
                <c:pt idx="418">
                  <c:v>4.7026042367123297</c:v>
                </c:pt>
                <c:pt idx="419">
                  <c:v>4.7450630680757202</c:v>
                </c:pt>
                <c:pt idx="420">
                  <c:v>4.7384674821287698</c:v>
                </c:pt>
                <c:pt idx="421">
                  <c:v>4.7045104073624104</c:v>
                </c:pt>
                <c:pt idx="422">
                  <c:v>4.7472455474854698</c:v>
                </c:pt>
                <c:pt idx="423">
                  <c:v>4.7342918445959903</c:v>
                </c:pt>
                <c:pt idx="424">
                  <c:v>4.7041469683391703</c:v>
                </c:pt>
                <c:pt idx="425">
                  <c:v>4.4959719451122897</c:v>
                </c:pt>
                <c:pt idx="426">
                  <c:v>4.7151299584133097</c:v>
                </c:pt>
                <c:pt idx="427">
                  <c:v>4.7082331997431703</c:v>
                </c:pt>
                <c:pt idx="428">
                  <c:v>4.5688957754433996</c:v>
                </c:pt>
                <c:pt idx="429">
                  <c:v>4.7055562677357203</c:v>
                </c:pt>
                <c:pt idx="430">
                  <c:v>4.7203889290089904</c:v>
                </c:pt>
                <c:pt idx="431">
                  <c:v>4.6901476192420999</c:v>
                </c:pt>
                <c:pt idx="432">
                  <c:v>4.7413650669601504</c:v>
                </c:pt>
                <c:pt idx="433">
                  <c:v>4.7364912915151001</c:v>
                </c:pt>
                <c:pt idx="434">
                  <c:v>4.7383683921350599</c:v>
                </c:pt>
                <c:pt idx="435">
                  <c:v>4.7318046971201202</c:v>
                </c:pt>
                <c:pt idx="436">
                  <c:v>4.7230916496926003</c:v>
                </c:pt>
                <c:pt idx="437">
                  <c:v>4.7509718723020198</c:v>
                </c:pt>
                <c:pt idx="438">
                  <c:v>4.7287933090801699</c:v>
                </c:pt>
                <c:pt idx="439">
                  <c:v>4.7292708362120397</c:v>
                </c:pt>
                <c:pt idx="440">
                  <c:v>4.7450602947756204</c:v>
                </c:pt>
                <c:pt idx="441">
                  <c:v>4.6806070982001398</c:v>
                </c:pt>
                <c:pt idx="442">
                  <c:v>4.7345311623465296</c:v>
                </c:pt>
                <c:pt idx="443">
                  <c:v>4.7444569396072804</c:v>
                </c:pt>
                <c:pt idx="444">
                  <c:v>4.7491155363312902</c:v>
                </c:pt>
                <c:pt idx="445">
                  <c:v>4.7078681507204303</c:v>
                </c:pt>
                <c:pt idx="446">
                  <c:v>4.6779680757704698</c:v>
                </c:pt>
                <c:pt idx="447">
                  <c:v>4.29555403272101</c:v>
                </c:pt>
                <c:pt idx="448">
                  <c:v>4.5284642753989504</c:v>
                </c:pt>
                <c:pt idx="449">
                  <c:v>4.4601518476199997</c:v>
                </c:pt>
                <c:pt idx="450">
                  <c:v>4.2421547530117998</c:v>
                </c:pt>
                <c:pt idx="451">
                  <c:v>4.7337085905257501</c:v>
                </c:pt>
                <c:pt idx="452">
                  <c:v>4.6433740129890797</c:v>
                </c:pt>
                <c:pt idx="453">
                  <c:v>4.7425935589883004</c:v>
                </c:pt>
                <c:pt idx="454">
                  <c:v>4.7479523613383696</c:v>
                </c:pt>
                <c:pt idx="455">
                  <c:v>4.7446001720069901</c:v>
                </c:pt>
                <c:pt idx="456">
                  <c:v>4.74055574535888</c:v>
                </c:pt>
                <c:pt idx="457">
                  <c:v>4.7109961024695499</c:v>
                </c:pt>
                <c:pt idx="458">
                  <c:v>4.7011587668518402</c:v>
                </c:pt>
                <c:pt idx="459">
                  <c:v>4.6901227826349201</c:v>
                </c:pt>
                <c:pt idx="460">
                  <c:v>4.7506157408442302</c:v>
                </c:pt>
                <c:pt idx="461">
                  <c:v>4.7011630462280003</c:v>
                </c:pt>
                <c:pt idx="462">
                  <c:v>4.6756654488767602</c:v>
                </c:pt>
                <c:pt idx="463">
                  <c:v>4.6062885860587999</c:v>
                </c:pt>
                <c:pt idx="464">
                  <c:v>4.7372478509717704</c:v>
                </c:pt>
                <c:pt idx="465">
                  <c:v>4.7406835885777898</c:v>
                </c:pt>
                <c:pt idx="466">
                  <c:v>4.7133739115984703</c:v>
                </c:pt>
                <c:pt idx="467">
                  <c:v>4.7044868185775499</c:v>
                </c:pt>
                <c:pt idx="468">
                  <c:v>4.7358583084476198</c:v>
                </c:pt>
                <c:pt idx="469">
                  <c:v>4.69828662699953</c:v>
                </c:pt>
                <c:pt idx="470">
                  <c:v>4.3534926673860399</c:v>
                </c:pt>
                <c:pt idx="471">
                  <c:v>4.7460207459295001</c:v>
                </c:pt>
                <c:pt idx="472">
                  <c:v>4.6359347279026197</c:v>
                </c:pt>
                <c:pt idx="473">
                  <c:v>4.7340771693559001</c:v>
                </c:pt>
                <c:pt idx="474">
                  <c:v>4.7424325219219501</c:v>
                </c:pt>
                <c:pt idx="475">
                  <c:v>4.7314413138229598</c:v>
                </c:pt>
                <c:pt idx="476">
                  <c:v>4.7449850828018398</c:v>
                </c:pt>
                <c:pt idx="477">
                  <c:v>4.6417807268569202</c:v>
                </c:pt>
                <c:pt idx="478">
                  <c:v>4.7082952226653596</c:v>
                </c:pt>
                <c:pt idx="479">
                  <c:v>4.7287891373893096</c:v>
                </c:pt>
                <c:pt idx="480">
                  <c:v>4.7317339966588197</c:v>
                </c:pt>
                <c:pt idx="481">
                  <c:v>4.4100508868887598</c:v>
                </c:pt>
                <c:pt idx="482">
                  <c:v>3.1296229465361498</c:v>
                </c:pt>
                <c:pt idx="483">
                  <c:v>4.7234031773246299</c:v>
                </c:pt>
                <c:pt idx="484">
                  <c:v>4.71689740213451</c:v>
                </c:pt>
                <c:pt idx="485">
                  <c:v>4.7318707138939704</c:v>
                </c:pt>
                <c:pt idx="486">
                  <c:v>4.7436303492829897</c:v>
                </c:pt>
                <c:pt idx="487">
                  <c:v>4.6479463491127602</c:v>
                </c:pt>
                <c:pt idx="488">
                  <c:v>4.7094965485714404</c:v>
                </c:pt>
                <c:pt idx="489">
                  <c:v>4.7083277860423598</c:v>
                </c:pt>
                <c:pt idx="490">
                  <c:v>4.6631967408160397</c:v>
                </c:pt>
                <c:pt idx="491">
                  <c:v>4.7417555341343096</c:v>
                </c:pt>
                <c:pt idx="492">
                  <c:v>4.7476911920359601</c:v>
                </c:pt>
                <c:pt idx="493">
                  <c:v>4.7347198242798303</c:v>
                </c:pt>
                <c:pt idx="494">
                  <c:v>4.3650642226242198</c:v>
                </c:pt>
                <c:pt idx="495">
                  <c:v>4.7345134354958001</c:v>
                </c:pt>
                <c:pt idx="496">
                  <c:v>4.39588939617735</c:v>
                </c:pt>
                <c:pt idx="497">
                  <c:v>4.5512210841148999</c:v>
                </c:pt>
                <c:pt idx="498">
                  <c:v>4.3229940978870998</c:v>
                </c:pt>
                <c:pt idx="499">
                  <c:v>4.7348067042561697</c:v>
                </c:pt>
                <c:pt idx="500">
                  <c:v>4.7331581502069602</c:v>
                </c:pt>
                <c:pt idx="501">
                  <c:v>4.7350084291397501</c:v>
                </c:pt>
                <c:pt idx="502">
                  <c:v>4.6795017289415899</c:v>
                </c:pt>
                <c:pt idx="503">
                  <c:v>4.6722849292689501</c:v>
                </c:pt>
                <c:pt idx="504">
                  <c:v>4.7392714059603298</c:v>
                </c:pt>
                <c:pt idx="505">
                  <c:v>4.7400809116137799</c:v>
                </c:pt>
                <c:pt idx="506">
                  <c:v>4.73935034335915</c:v>
                </c:pt>
                <c:pt idx="507">
                  <c:v>4.4629984366387099</c:v>
                </c:pt>
                <c:pt idx="508">
                  <c:v>4.7444775752190402</c:v>
                </c:pt>
                <c:pt idx="509">
                  <c:v>4.7257444390444903</c:v>
                </c:pt>
                <c:pt idx="510">
                  <c:v>4.7034861969805597</c:v>
                </c:pt>
                <c:pt idx="511">
                  <c:v>4.5680493293327604</c:v>
                </c:pt>
                <c:pt idx="512">
                  <c:v>4.6895015640814099</c:v>
                </c:pt>
                <c:pt idx="513">
                  <c:v>4.7362489549418703</c:v>
                </c:pt>
                <c:pt idx="514">
                  <c:v>4.6262340561053303</c:v>
                </c:pt>
                <c:pt idx="515">
                  <c:v>4.6843234077332001</c:v>
                </c:pt>
                <c:pt idx="516">
                  <c:v>4.7347595466204302</c:v>
                </c:pt>
                <c:pt idx="517">
                  <c:v>4.7421362396473299</c:v>
                </c:pt>
                <c:pt idx="518">
                  <c:v>4.7313042320778296</c:v>
                </c:pt>
                <c:pt idx="519">
                  <c:v>4.7016648971225097</c:v>
                </c:pt>
                <c:pt idx="520">
                  <c:v>4.6361027355661601</c:v>
                </c:pt>
                <c:pt idx="521">
                  <c:v>4.7311465482563797</c:v>
                </c:pt>
                <c:pt idx="522">
                  <c:v>4.7226282688200802</c:v>
                </c:pt>
                <c:pt idx="523">
                  <c:v>4.7337733447986103</c:v>
                </c:pt>
                <c:pt idx="524">
                  <c:v>4.7252267410702702</c:v>
                </c:pt>
                <c:pt idx="525">
                  <c:v>4.7030507177342198</c:v>
                </c:pt>
                <c:pt idx="526">
                  <c:v>3.99402473913488</c:v>
                </c:pt>
                <c:pt idx="527">
                  <c:v>4.7370533410086404</c:v>
                </c:pt>
                <c:pt idx="528">
                  <c:v>4.7140715084445999</c:v>
                </c:pt>
                <c:pt idx="529">
                  <c:v>4.7413529309951201</c:v>
                </c:pt>
                <c:pt idx="530">
                  <c:v>4.5628836170434397</c:v>
                </c:pt>
                <c:pt idx="531">
                  <c:v>4.73695254974385</c:v>
                </c:pt>
                <c:pt idx="532">
                  <c:v>4.6727561350626896</c:v>
                </c:pt>
                <c:pt idx="533">
                  <c:v>4.4795207587741199</c:v>
                </c:pt>
                <c:pt idx="534">
                  <c:v>4.4321066179421296</c:v>
                </c:pt>
                <c:pt idx="535">
                  <c:v>4.7387165935796096</c:v>
                </c:pt>
                <c:pt idx="536">
                  <c:v>4.74727394992565</c:v>
                </c:pt>
                <c:pt idx="537">
                  <c:v>4.7131919910060702</c:v>
                </c:pt>
                <c:pt idx="538">
                  <c:v>4.7393529818298497</c:v>
                </c:pt>
                <c:pt idx="539">
                  <c:v>4.5693449699988102</c:v>
                </c:pt>
                <c:pt idx="540">
                  <c:v>4.4557314532515599</c:v>
                </c:pt>
                <c:pt idx="541">
                  <c:v>4.7303705988895803</c:v>
                </c:pt>
                <c:pt idx="542">
                  <c:v>4.7427168051868298</c:v>
                </c:pt>
                <c:pt idx="543">
                  <c:v>4.7264007688391496</c:v>
                </c:pt>
                <c:pt idx="544">
                  <c:v>4.57333127614113</c:v>
                </c:pt>
                <c:pt idx="545">
                  <c:v>4.7362570392460901</c:v>
                </c:pt>
                <c:pt idx="546">
                  <c:v>4.7487383849702098</c:v>
                </c:pt>
                <c:pt idx="547">
                  <c:v>4.7079349038097602</c:v>
                </c:pt>
                <c:pt idx="548">
                  <c:v>4.7302093110592702</c:v>
                </c:pt>
                <c:pt idx="549">
                  <c:v>4.72643617590166</c:v>
                </c:pt>
                <c:pt idx="550">
                  <c:v>4.7506148990667798</c:v>
                </c:pt>
                <c:pt idx="551">
                  <c:v>4.7510215093081296</c:v>
                </c:pt>
                <c:pt idx="552">
                  <c:v>4.7309002154175301</c:v>
                </c:pt>
                <c:pt idx="553">
                  <c:v>4.7291548686171199</c:v>
                </c:pt>
                <c:pt idx="554">
                  <c:v>4.1780724600455601</c:v>
                </c:pt>
                <c:pt idx="555">
                  <c:v>4.7345301865910399</c:v>
                </c:pt>
                <c:pt idx="556">
                  <c:v>4.7260782971748796</c:v>
                </c:pt>
                <c:pt idx="557">
                  <c:v>4.7218874023310997</c:v>
                </c:pt>
                <c:pt idx="558">
                  <c:v>4.6961358746444901</c:v>
                </c:pt>
                <c:pt idx="559">
                  <c:v>4.5660901262343403</c:v>
                </c:pt>
                <c:pt idx="560">
                  <c:v>4.7384482870455198</c:v>
                </c:pt>
                <c:pt idx="561">
                  <c:v>4.44542108698767</c:v>
                </c:pt>
                <c:pt idx="562">
                  <c:v>4.4749871755317097</c:v>
                </c:pt>
                <c:pt idx="563">
                  <c:v>4.7147858778493097</c:v>
                </c:pt>
                <c:pt idx="564">
                  <c:v>4.7422439414594502</c:v>
                </c:pt>
                <c:pt idx="565">
                  <c:v>4.7485153192989502</c:v>
                </c:pt>
                <c:pt idx="566">
                  <c:v>4.6867768682576498</c:v>
                </c:pt>
                <c:pt idx="567">
                  <c:v>4.3514857885315097</c:v>
                </c:pt>
                <c:pt idx="568">
                  <c:v>4.7466007472154299</c:v>
                </c:pt>
                <c:pt idx="569">
                  <c:v>3.6600531817806998</c:v>
                </c:pt>
                <c:pt idx="570">
                  <c:v>4.73944278536593</c:v>
                </c:pt>
                <c:pt idx="571">
                  <c:v>4.7383142280099904</c:v>
                </c:pt>
                <c:pt idx="572">
                  <c:v>4.7494180606716903</c:v>
                </c:pt>
                <c:pt idx="573">
                  <c:v>4.5091706302734904</c:v>
                </c:pt>
                <c:pt idx="574">
                  <c:v>4.7142569309696398</c:v>
                </c:pt>
                <c:pt idx="575">
                  <c:v>4.7371221287285401</c:v>
                </c:pt>
                <c:pt idx="576">
                  <c:v>4.7289896958215101</c:v>
                </c:pt>
                <c:pt idx="577">
                  <c:v>4.7323894904264501</c:v>
                </c:pt>
                <c:pt idx="578">
                  <c:v>4.7484453660739003</c:v>
                </c:pt>
                <c:pt idx="579">
                  <c:v>4.62764315175645</c:v>
                </c:pt>
                <c:pt idx="580">
                  <c:v>4.6127056736886498</c:v>
                </c:pt>
                <c:pt idx="581">
                  <c:v>4.7486932384015601</c:v>
                </c:pt>
                <c:pt idx="582">
                  <c:v>4.7127891989995403</c:v>
                </c:pt>
                <c:pt idx="583">
                  <c:v>4.6849758457150497</c:v>
                </c:pt>
                <c:pt idx="584">
                  <c:v>4.7436923144082703</c:v>
                </c:pt>
                <c:pt idx="585">
                  <c:v>4.7420664664192298</c:v>
                </c:pt>
                <c:pt idx="586">
                  <c:v>4.7156305149120499</c:v>
                </c:pt>
                <c:pt idx="587">
                  <c:v>4.5228047029537199</c:v>
                </c:pt>
                <c:pt idx="588">
                  <c:v>4.7469397565565403</c:v>
                </c:pt>
                <c:pt idx="589">
                  <c:v>4.1137252475973698</c:v>
                </c:pt>
                <c:pt idx="590">
                  <c:v>4.7223751037571402</c:v>
                </c:pt>
                <c:pt idx="591">
                  <c:v>4.7399678148713802</c:v>
                </c:pt>
                <c:pt idx="592">
                  <c:v>4.7049656854341402</c:v>
                </c:pt>
                <c:pt idx="593">
                  <c:v>4.7424270615969304</c:v>
                </c:pt>
                <c:pt idx="594">
                  <c:v>4.7263675121195403</c:v>
                </c:pt>
                <c:pt idx="595">
                  <c:v>4.7442754171485397</c:v>
                </c:pt>
                <c:pt idx="596">
                  <c:v>4.7394000019394502</c:v>
                </c:pt>
                <c:pt idx="597">
                  <c:v>4.7230831103025697</c:v>
                </c:pt>
                <c:pt idx="598">
                  <c:v>4.2961014042690202</c:v>
                </c:pt>
                <c:pt idx="599">
                  <c:v>4.5558393459967901</c:v>
                </c:pt>
                <c:pt idx="600">
                  <c:v>4.70202272563857</c:v>
                </c:pt>
                <c:pt idx="601">
                  <c:v>4.7068570987945497</c:v>
                </c:pt>
                <c:pt idx="602">
                  <c:v>4.4898689194766597</c:v>
                </c:pt>
                <c:pt idx="603">
                  <c:v>4.5674903260955899</c:v>
                </c:pt>
                <c:pt idx="604">
                  <c:v>4.73934606788628</c:v>
                </c:pt>
                <c:pt idx="605">
                  <c:v>4.7378976140964797</c:v>
                </c:pt>
                <c:pt idx="606">
                  <c:v>4.5397748609886301</c:v>
                </c:pt>
                <c:pt idx="607">
                  <c:v>4.7458361376642504</c:v>
                </c:pt>
                <c:pt idx="608">
                  <c:v>4.7493879897087403</c:v>
                </c:pt>
                <c:pt idx="609">
                  <c:v>4.7260272539578301</c:v>
                </c:pt>
                <c:pt idx="610">
                  <c:v>4.3928865238576602</c:v>
                </c:pt>
                <c:pt idx="611">
                  <c:v>2.1926281520382802</c:v>
                </c:pt>
                <c:pt idx="612">
                  <c:v>4.7214155696715503</c:v>
                </c:pt>
                <c:pt idx="613">
                  <c:v>4.2018866895192497</c:v>
                </c:pt>
                <c:pt idx="614">
                  <c:v>4.70235887832765</c:v>
                </c:pt>
                <c:pt idx="615">
                  <c:v>4.7266356428968299</c:v>
                </c:pt>
                <c:pt idx="616">
                  <c:v>4.4468491492616096</c:v>
                </c:pt>
                <c:pt idx="617">
                  <c:v>4.3763496140662204</c:v>
                </c:pt>
                <c:pt idx="618">
                  <c:v>4.7445208661714799</c:v>
                </c:pt>
                <c:pt idx="619">
                  <c:v>4.7354241878580599</c:v>
                </c:pt>
                <c:pt idx="620">
                  <c:v>4.2474814535313401</c:v>
                </c:pt>
                <c:pt idx="621">
                  <c:v>4.7490413248305803</c:v>
                </c:pt>
                <c:pt idx="622">
                  <c:v>4.7473322932927102</c:v>
                </c:pt>
                <c:pt idx="623">
                  <c:v>4.7380406081696798</c:v>
                </c:pt>
                <c:pt idx="624">
                  <c:v>4.5553655350537401</c:v>
                </c:pt>
                <c:pt idx="625">
                  <c:v>4.7429995525189401</c:v>
                </c:pt>
                <c:pt idx="626">
                  <c:v>4.6425506405806596</c:v>
                </c:pt>
                <c:pt idx="627">
                  <c:v>4.5671416481103302</c:v>
                </c:pt>
                <c:pt idx="628">
                  <c:v>4.6479604276371802</c:v>
                </c:pt>
                <c:pt idx="629">
                  <c:v>4.45299980677959</c:v>
                </c:pt>
                <c:pt idx="630">
                  <c:v>4.6784646676164003</c:v>
                </c:pt>
                <c:pt idx="631">
                  <c:v>4.7510513231847398</c:v>
                </c:pt>
                <c:pt idx="632">
                  <c:v>4.6897052824351002</c:v>
                </c:pt>
                <c:pt idx="633">
                  <c:v>4.7446624841142997</c:v>
                </c:pt>
                <c:pt idx="634">
                  <c:v>4.7391931879190299</c:v>
                </c:pt>
                <c:pt idx="635">
                  <c:v>4.3673421480905699</c:v>
                </c:pt>
                <c:pt idx="636">
                  <c:v>4.63907589678373</c:v>
                </c:pt>
                <c:pt idx="637">
                  <c:v>4.7076112591658896</c:v>
                </c:pt>
                <c:pt idx="638">
                  <c:v>4.6307024556270697</c:v>
                </c:pt>
                <c:pt idx="639">
                  <c:v>4.7310293855579397</c:v>
                </c:pt>
                <c:pt idx="640">
                  <c:v>4.3789648767954601</c:v>
                </c:pt>
                <c:pt idx="641">
                  <c:v>4.3586426416274797</c:v>
                </c:pt>
                <c:pt idx="642">
                  <c:v>4.7444682243871599</c:v>
                </c:pt>
                <c:pt idx="643">
                  <c:v>4.6621688522224201</c:v>
                </c:pt>
                <c:pt idx="644">
                  <c:v>4.7378270764444901</c:v>
                </c:pt>
                <c:pt idx="645">
                  <c:v>4.7081734904900401</c:v>
                </c:pt>
                <c:pt idx="646">
                  <c:v>4.7158505104908901</c:v>
                </c:pt>
                <c:pt idx="647">
                  <c:v>4.7405599632931397</c:v>
                </c:pt>
                <c:pt idx="648">
                  <c:v>4.7299398436456901</c:v>
                </c:pt>
                <c:pt idx="649">
                  <c:v>4.7073030659047301</c:v>
                </c:pt>
                <c:pt idx="650">
                  <c:v>4.7056667868764803</c:v>
                </c:pt>
                <c:pt idx="651">
                  <c:v>4.7470428828228997</c:v>
                </c:pt>
                <c:pt idx="652">
                  <c:v>4.70792064387844</c:v>
                </c:pt>
                <c:pt idx="653">
                  <c:v>4.3762151770140099</c:v>
                </c:pt>
                <c:pt idx="654">
                  <c:v>4.73238834777331</c:v>
                </c:pt>
                <c:pt idx="655">
                  <c:v>4.6389478830602702</c:v>
                </c:pt>
                <c:pt idx="656">
                  <c:v>4.7351452292395804</c:v>
                </c:pt>
                <c:pt idx="657">
                  <c:v>4.5950383957407102</c:v>
                </c:pt>
                <c:pt idx="658">
                  <c:v>4.6712538377308102</c:v>
                </c:pt>
                <c:pt idx="659">
                  <c:v>4.7510807238135797</c:v>
                </c:pt>
                <c:pt idx="660">
                  <c:v>4.6695810981999299</c:v>
                </c:pt>
                <c:pt idx="661">
                  <c:v>4.7443873481431602</c:v>
                </c:pt>
                <c:pt idx="662">
                  <c:v>4.7418272559699597</c:v>
                </c:pt>
                <c:pt idx="663">
                  <c:v>4.7410802473160798</c:v>
                </c:pt>
                <c:pt idx="664">
                  <c:v>4.6115823406817897</c:v>
                </c:pt>
                <c:pt idx="665">
                  <c:v>4.7229259460574999</c:v>
                </c:pt>
                <c:pt idx="666">
                  <c:v>4.7337152693194096</c:v>
                </c:pt>
                <c:pt idx="667">
                  <c:v>4.7404918935118898</c:v>
                </c:pt>
                <c:pt idx="668">
                  <c:v>4.6358506909833004</c:v>
                </c:pt>
                <c:pt idx="669">
                  <c:v>4.6218642075956202</c:v>
                </c:pt>
                <c:pt idx="670">
                  <c:v>4.30086833552462</c:v>
                </c:pt>
                <c:pt idx="671">
                  <c:v>4.3033856129239503</c:v>
                </c:pt>
                <c:pt idx="672">
                  <c:v>4.4825608304560696</c:v>
                </c:pt>
                <c:pt idx="673">
                  <c:v>4.73200915496792</c:v>
                </c:pt>
                <c:pt idx="674">
                  <c:v>4.5587945667350098</c:v>
                </c:pt>
                <c:pt idx="675">
                  <c:v>4.6688005839290598</c:v>
                </c:pt>
                <c:pt idx="676">
                  <c:v>4.7114383662167798</c:v>
                </c:pt>
                <c:pt idx="677">
                  <c:v>4.74435779137211</c:v>
                </c:pt>
                <c:pt idx="678">
                  <c:v>4.7327019737973899</c:v>
                </c:pt>
                <c:pt idx="679">
                  <c:v>4.7345985944523301</c:v>
                </c:pt>
                <c:pt idx="680">
                  <c:v>4.56389002819484</c:v>
                </c:pt>
                <c:pt idx="681">
                  <c:v>4.6673945707919602</c:v>
                </c:pt>
                <c:pt idx="682">
                  <c:v>4.6601314465675001</c:v>
                </c:pt>
                <c:pt idx="683">
                  <c:v>4.5598880642151203</c:v>
                </c:pt>
                <c:pt idx="684">
                  <c:v>4.6273216169026803</c:v>
                </c:pt>
                <c:pt idx="685">
                  <c:v>4.6569100462328299</c:v>
                </c:pt>
                <c:pt idx="686">
                  <c:v>4.7139046567697402</c:v>
                </c:pt>
                <c:pt idx="687">
                  <c:v>4.5111419701560997</c:v>
                </c:pt>
                <c:pt idx="688">
                  <c:v>4.7222832365454899</c:v>
                </c:pt>
                <c:pt idx="689">
                  <c:v>4.7099534487400696</c:v>
                </c:pt>
                <c:pt idx="690">
                  <c:v>4.6563019200812299</c:v>
                </c:pt>
                <c:pt idx="691">
                  <c:v>4.7414450252233502</c:v>
                </c:pt>
                <c:pt idx="692">
                  <c:v>4.7468586454098096</c:v>
                </c:pt>
                <c:pt idx="693">
                  <c:v>4.71399147298043</c:v>
                </c:pt>
                <c:pt idx="694">
                  <c:v>4.2325156123293404</c:v>
                </c:pt>
                <c:pt idx="695">
                  <c:v>4.7184017196599797</c:v>
                </c:pt>
                <c:pt idx="696">
                  <c:v>4.7040523713554201</c:v>
                </c:pt>
                <c:pt idx="697">
                  <c:v>4.4934001701522597</c:v>
                </c:pt>
                <c:pt idx="698">
                  <c:v>4.7431485394300203</c:v>
                </c:pt>
                <c:pt idx="699">
                  <c:v>4.7108333764247101</c:v>
                </c:pt>
                <c:pt idx="700">
                  <c:v>4.7456525994318399</c:v>
                </c:pt>
                <c:pt idx="701">
                  <c:v>4.7442864130430698</c:v>
                </c:pt>
                <c:pt idx="702">
                  <c:v>4.6674732511396897</c:v>
                </c:pt>
                <c:pt idx="703">
                  <c:v>4.7427581633884897</c:v>
                </c:pt>
                <c:pt idx="704">
                  <c:v>4.7430484573535496</c:v>
                </c:pt>
                <c:pt idx="705">
                  <c:v>4.7449179379425903</c:v>
                </c:pt>
                <c:pt idx="706">
                  <c:v>4.7379019940569096</c:v>
                </c:pt>
                <c:pt idx="707">
                  <c:v>4.73506903808281</c:v>
                </c:pt>
                <c:pt idx="708">
                  <c:v>4.7203667056139604</c:v>
                </c:pt>
                <c:pt idx="709">
                  <c:v>4.7503196575228399</c:v>
                </c:pt>
                <c:pt idx="710">
                  <c:v>4.73820026525049</c:v>
                </c:pt>
                <c:pt idx="711">
                  <c:v>4.5720254663455799</c:v>
                </c:pt>
                <c:pt idx="712">
                  <c:v>4.5612365071079397</c:v>
                </c:pt>
                <c:pt idx="713">
                  <c:v>4.54994366928433</c:v>
                </c:pt>
                <c:pt idx="714">
                  <c:v>4.7492443013685799</c:v>
                </c:pt>
                <c:pt idx="715">
                  <c:v>4.73899563389147</c:v>
                </c:pt>
                <c:pt idx="716">
                  <c:v>4.7169764352719499</c:v>
                </c:pt>
                <c:pt idx="717">
                  <c:v>4.6561560040901</c:v>
                </c:pt>
                <c:pt idx="718">
                  <c:v>4.5553754585658801</c:v>
                </c:pt>
                <c:pt idx="719">
                  <c:v>4.7401301006456302</c:v>
                </c:pt>
                <c:pt idx="720">
                  <c:v>4.6498734656111802</c:v>
                </c:pt>
                <c:pt idx="721">
                  <c:v>4.7385030149369101</c:v>
                </c:pt>
                <c:pt idx="722">
                  <c:v>4.7384710216414598</c:v>
                </c:pt>
                <c:pt idx="723">
                  <c:v>4.7368803844674296</c:v>
                </c:pt>
                <c:pt idx="724">
                  <c:v>4.3711538300822701</c:v>
                </c:pt>
                <c:pt idx="725">
                  <c:v>4.5870910878729898</c:v>
                </c:pt>
                <c:pt idx="726">
                  <c:v>4.7353962387067101</c:v>
                </c:pt>
                <c:pt idx="727">
                  <c:v>4.7297343477675602</c:v>
                </c:pt>
                <c:pt idx="728">
                  <c:v>4.6442926573469201</c:v>
                </c:pt>
                <c:pt idx="729">
                  <c:v>4.6417807268569202</c:v>
                </c:pt>
                <c:pt idx="730">
                  <c:v>4.71044698495521</c:v>
                </c:pt>
                <c:pt idx="731">
                  <c:v>4.7371438462936304</c:v>
                </c:pt>
                <c:pt idx="732">
                  <c:v>4.7373856552347302</c:v>
                </c:pt>
                <c:pt idx="733">
                  <c:v>4.7471730017210101</c:v>
                </c:pt>
                <c:pt idx="734">
                  <c:v>4.7506709239939999</c:v>
                </c:pt>
                <c:pt idx="735">
                  <c:v>4.66322032982512</c:v>
                </c:pt>
                <c:pt idx="736">
                  <c:v>4.7245060708027804</c:v>
                </c:pt>
                <c:pt idx="737">
                  <c:v>4.7085889299087098</c:v>
                </c:pt>
                <c:pt idx="738">
                  <c:v>4.7392602390549401</c:v>
                </c:pt>
                <c:pt idx="739">
                  <c:v>4.7495773825020198</c:v>
                </c:pt>
                <c:pt idx="740">
                  <c:v>4.74036260576323</c:v>
                </c:pt>
                <c:pt idx="741">
                  <c:v>4.7229455763521404</c:v>
                </c:pt>
                <c:pt idx="742">
                  <c:v>4.5548381586140003</c:v>
                </c:pt>
                <c:pt idx="743">
                  <c:v>4.7417582489888099</c:v>
                </c:pt>
                <c:pt idx="744">
                  <c:v>4.7363618533720402</c:v>
                </c:pt>
                <c:pt idx="745">
                  <c:v>4.7409428197268904</c:v>
                </c:pt>
                <c:pt idx="746">
                  <c:v>4.7199555596783203</c:v>
                </c:pt>
                <c:pt idx="747">
                  <c:v>4.7286899949264702</c:v>
                </c:pt>
                <c:pt idx="748">
                  <c:v>4.6918460950969001</c:v>
                </c:pt>
                <c:pt idx="749">
                  <c:v>4.7293567226531099</c:v>
                </c:pt>
                <c:pt idx="750">
                  <c:v>4.6481361749637804</c:v>
                </c:pt>
                <c:pt idx="751">
                  <c:v>4.7511179876365999</c:v>
                </c:pt>
                <c:pt idx="752">
                  <c:v>4.7426232636088201</c:v>
                </c:pt>
                <c:pt idx="753">
                  <c:v>4.4688190639661602</c:v>
                </c:pt>
                <c:pt idx="754">
                  <c:v>4.7160226240302103</c:v>
                </c:pt>
                <c:pt idx="755">
                  <c:v>4.6896162787985602</c:v>
                </c:pt>
                <c:pt idx="756">
                  <c:v>4.7341323694723902</c:v>
                </c:pt>
                <c:pt idx="757">
                  <c:v>4.7351038041466396</c:v>
                </c:pt>
                <c:pt idx="758">
                  <c:v>4.5670479061704201</c:v>
                </c:pt>
                <c:pt idx="759">
                  <c:v>4.6388421820355603</c:v>
                </c:pt>
                <c:pt idx="760">
                  <c:v>4.61206534065869</c:v>
                </c:pt>
                <c:pt idx="761">
                  <c:v>4.7453973982582696</c:v>
                </c:pt>
                <c:pt idx="762">
                  <c:v>4.7232717028371596</c:v>
                </c:pt>
                <c:pt idx="763">
                  <c:v>4.5064631324682702</c:v>
                </c:pt>
                <c:pt idx="764">
                  <c:v>4.7346437988770997</c:v>
                </c:pt>
                <c:pt idx="765">
                  <c:v>4.6909888838714897</c:v>
                </c:pt>
                <c:pt idx="766">
                  <c:v>4.5583927365690702</c:v>
                </c:pt>
                <c:pt idx="767">
                  <c:v>4.7164655608471797</c:v>
                </c:pt>
                <c:pt idx="768">
                  <c:v>4.6631597992237399</c:v>
                </c:pt>
                <c:pt idx="769">
                  <c:v>4.7076030585037296</c:v>
                </c:pt>
                <c:pt idx="770">
                  <c:v>4.4831169959137203</c:v>
                </c:pt>
                <c:pt idx="771">
                  <c:v>4.5700405412243104</c:v>
                </c:pt>
                <c:pt idx="772">
                  <c:v>4.6883171940159798</c:v>
                </c:pt>
                <c:pt idx="773">
                  <c:v>4.6446642035192296</c:v>
                </c:pt>
                <c:pt idx="774">
                  <c:v>4.7387199102400297</c:v>
                </c:pt>
                <c:pt idx="775">
                  <c:v>4.74089315146679</c:v>
                </c:pt>
                <c:pt idx="776">
                  <c:v>4.3796784911329496</c:v>
                </c:pt>
                <c:pt idx="777">
                  <c:v>4.71128671568247</c:v>
                </c:pt>
                <c:pt idx="778">
                  <c:v>4.74776430205086</c:v>
                </c:pt>
                <c:pt idx="779">
                  <c:v>4.70848752275176</c:v>
                </c:pt>
                <c:pt idx="780">
                  <c:v>4.7330794605374997</c:v>
                </c:pt>
                <c:pt idx="781">
                  <c:v>4.74408577756562</c:v>
                </c:pt>
                <c:pt idx="782">
                  <c:v>4.6211056021169696</c:v>
                </c:pt>
                <c:pt idx="783">
                  <c:v>4.7434581254927801</c:v>
                </c:pt>
                <c:pt idx="784">
                  <c:v>4.7220420812986301</c:v>
                </c:pt>
                <c:pt idx="785">
                  <c:v>4.7288037119109898</c:v>
                </c:pt>
                <c:pt idx="786">
                  <c:v>4.7200724541634598</c:v>
                </c:pt>
                <c:pt idx="787">
                  <c:v>4.4926527962671399</c:v>
                </c:pt>
                <c:pt idx="788">
                  <c:v>4.7152194952576103</c:v>
                </c:pt>
                <c:pt idx="789">
                  <c:v>4.5438952088136499</c:v>
                </c:pt>
                <c:pt idx="790">
                  <c:v>4.5927305956952003</c:v>
                </c:pt>
                <c:pt idx="791">
                  <c:v>4.7175239717438799</c:v>
                </c:pt>
                <c:pt idx="792">
                  <c:v>4.5975450313476101</c:v>
                </c:pt>
                <c:pt idx="793">
                  <c:v>4.6956759325667203</c:v>
                </c:pt>
                <c:pt idx="794">
                  <c:v>4.71249069019379</c:v>
                </c:pt>
                <c:pt idx="795">
                  <c:v>4.7278927658374403</c:v>
                </c:pt>
                <c:pt idx="796">
                  <c:v>4.64840261188857</c:v>
                </c:pt>
                <c:pt idx="797">
                  <c:v>4.6931280430629601</c:v>
                </c:pt>
                <c:pt idx="798">
                  <c:v>4.7402388021017403</c:v>
                </c:pt>
                <c:pt idx="799">
                  <c:v>4.5236344327814404</c:v>
                </c:pt>
                <c:pt idx="800">
                  <c:v>4.3649292342274997</c:v>
                </c:pt>
                <c:pt idx="801">
                  <c:v>4.7261023955296402</c:v>
                </c:pt>
                <c:pt idx="802">
                  <c:v>4.3282268420212704</c:v>
                </c:pt>
                <c:pt idx="803">
                  <c:v>4.6860422355040798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758912"/>
        <c:axId val="48670208"/>
      </c:scatterChart>
      <c:valAx>
        <c:axId val="447589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200"/>
                </a:pPr>
                <a:r>
                  <a:rPr lang="en-US" sz="2200"/>
                  <a:t>True value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48670208"/>
        <c:crossesAt val="0"/>
        <c:crossBetween val="midCat"/>
      </c:valAx>
      <c:valAx>
        <c:axId val="48670208"/>
        <c:scaling>
          <c:orientation val="minMax"/>
          <c:min val="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200"/>
                </a:pPr>
                <a:r>
                  <a:rPr lang="en-US" sz="2200"/>
                  <a:t>Predicted value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44758912"/>
        <c:crossesAt val="0"/>
        <c:crossBetween val="midCat"/>
      </c:valAx>
      <c:spPr>
        <a:noFill/>
        <a:ln>
          <a:solidFill>
            <a:srgbClr val="B3B3B3"/>
          </a:solidFill>
        </a:ln>
      </c:spPr>
    </c:plotArea>
    <c:plotVisOnly val="1"/>
    <c:dispBlanksAs val="zero"/>
    <c:showDLblsOverMax val="1"/>
  </c:chart>
  <c:spPr>
    <a:solidFill>
      <a:srgbClr val="FFFFFF"/>
    </a:solidFill>
    <a:ln>
      <a:solidFill>
        <a:schemeClr val="tx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 sz="1800"/>
            </a:pPr>
            <a:r>
              <a:rPr lang="en-US" sz="1800" b="1" i="0" baseline="0" dirty="0">
                <a:effectLst/>
              </a:rPr>
              <a:t>Predicted versus True value of </a:t>
            </a:r>
            <a:r>
              <a:rPr lang="en-US" sz="1800" b="1" i="0" baseline="0" dirty="0" smtClean="0">
                <a:effectLst/>
              </a:rPr>
              <a:t>view </a:t>
            </a:r>
            <a:r>
              <a:rPr lang="en-US" sz="1800" b="1" i="0" baseline="0" dirty="0">
                <a:effectLst/>
              </a:rPr>
              <a:t>count </a:t>
            </a:r>
            <a:r>
              <a:rPr lang="en-US" sz="1800" b="1" i="0" baseline="0" dirty="0" smtClean="0">
                <a:effectLst/>
              </a:rPr>
              <a:t>(</a:t>
            </a:r>
            <a:r>
              <a:rPr lang="en-US" sz="1800" b="1" i="0" baseline="0" dirty="0">
                <a:effectLst/>
              </a:rPr>
              <a:t>in log scale)</a:t>
            </a:r>
            <a:endParaRPr lang="en-US" sz="1800" dirty="0">
              <a:effectLst/>
            </a:endParaRPr>
          </a:p>
        </c:rich>
      </c:tx>
      <c:layout>
        <c:manualLayout>
          <c:xMode val="edge"/>
          <c:yMode val="edge"/>
          <c:x val="0.17687193951502331"/>
          <c:y val="1.6666666666666666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9399674854076077"/>
          <c:y val="0.16065779128235949"/>
          <c:w val="0.76334155991695063"/>
          <c:h val="0.67358333333333331"/>
        </c:manualLayout>
      </c:layout>
      <c:scatterChart>
        <c:scatterStyle val="lineMarker"/>
        <c:varyColors val="0"/>
        <c:ser>
          <c:idx val="0"/>
          <c:order val="0"/>
          <c:tx>
            <c:strRef>
              <c:f>[miscPlotMaker.xlsx]LinearRegression!$E$2</c:f>
              <c:strCache>
                <c:ptCount val="1"/>
                <c:pt idx="0">
                  <c:v>X*B</c:v>
                </c:pt>
              </c:strCache>
            </c:strRef>
          </c:tx>
          <c:spPr>
            <a:ln w="28800">
              <a:noFill/>
            </a:ln>
          </c:spPr>
          <c:marker>
            <c:symbol val="diamond"/>
            <c:size val="5"/>
          </c:marker>
          <c:xVal>
            <c:numRef>
              <c:f>[miscPlotMaker.xlsx]LinearRegression!$D$3:$D$400</c:f>
              <c:numCache>
                <c:formatCode>General</c:formatCode>
                <c:ptCount val="398"/>
                <c:pt idx="0">
                  <c:v>5.2622184544333104</c:v>
                </c:pt>
                <c:pt idx="1">
                  <c:v>3.6966184592322202</c:v>
                </c:pt>
                <c:pt idx="2">
                  <c:v>5.1157203193842804</c:v>
                </c:pt>
                <c:pt idx="3">
                  <c:v>2.75511226639507</c:v>
                </c:pt>
                <c:pt idx="4">
                  <c:v>3.6636067081245201</c:v>
                </c:pt>
                <c:pt idx="5">
                  <c:v>4.6767027525703497</c:v>
                </c:pt>
                <c:pt idx="6">
                  <c:v>5.2521051096761697</c:v>
                </c:pt>
                <c:pt idx="7">
                  <c:v>3.9482662198803</c:v>
                </c:pt>
                <c:pt idx="8">
                  <c:v>4.0174924464772799</c:v>
                </c:pt>
                <c:pt idx="9">
                  <c:v>5.0899298266822504</c:v>
                </c:pt>
                <c:pt idx="10">
                  <c:v>3.4209454059219699</c:v>
                </c:pt>
                <c:pt idx="11">
                  <c:v>4.6959542398999696</c:v>
                </c:pt>
                <c:pt idx="12">
                  <c:v>4.5602175786067898</c:v>
                </c:pt>
                <c:pt idx="13">
                  <c:v>4.9683615159170804</c:v>
                </c:pt>
                <c:pt idx="14">
                  <c:v>3.7753919716966098</c:v>
                </c:pt>
                <c:pt idx="15">
                  <c:v>4.3856777565187102</c:v>
                </c:pt>
                <c:pt idx="16">
                  <c:v>6.2491110003636301</c:v>
                </c:pt>
                <c:pt idx="17">
                  <c:v>5.3319169935949198</c:v>
                </c:pt>
                <c:pt idx="18">
                  <c:v>4.5752455930139</c:v>
                </c:pt>
                <c:pt idx="19">
                  <c:v>4.3867129388585999</c:v>
                </c:pt>
                <c:pt idx="20">
                  <c:v>6.0425483435765601</c:v>
                </c:pt>
                <c:pt idx="21">
                  <c:v>3.2111205412580501</c:v>
                </c:pt>
                <c:pt idx="22">
                  <c:v>6.2677603265789497</c:v>
                </c:pt>
                <c:pt idx="23">
                  <c:v>3.4549972173094599</c:v>
                </c:pt>
                <c:pt idx="24">
                  <c:v>5.6492608470683097</c:v>
                </c:pt>
                <c:pt idx="25">
                  <c:v>4.8295096117977998</c:v>
                </c:pt>
                <c:pt idx="26">
                  <c:v>4.9019049191394899</c:v>
                </c:pt>
                <c:pt idx="27">
                  <c:v>4.1824717176053801</c:v>
                </c:pt>
                <c:pt idx="28">
                  <c:v>4.3984782002197598</c:v>
                </c:pt>
                <c:pt idx="29">
                  <c:v>2.97680833733807</c:v>
                </c:pt>
                <c:pt idx="30">
                  <c:v>3.5616975326539899</c:v>
                </c:pt>
                <c:pt idx="31">
                  <c:v>4.3945042132717296</c:v>
                </c:pt>
                <c:pt idx="32">
                  <c:v>6.9463115386638403</c:v>
                </c:pt>
                <c:pt idx="33">
                  <c:v>5.8992512803599499</c:v>
                </c:pt>
                <c:pt idx="34">
                  <c:v>5.69284427650358</c:v>
                </c:pt>
                <c:pt idx="35">
                  <c:v>4.6807342646884296</c:v>
                </c:pt>
                <c:pt idx="36">
                  <c:v>3.99834653739636</c:v>
                </c:pt>
                <c:pt idx="37">
                  <c:v>4.87684688080589</c:v>
                </c:pt>
                <c:pt idx="38">
                  <c:v>6.46565687618914</c:v>
                </c:pt>
                <c:pt idx="39">
                  <c:v>4.7704690748475898</c:v>
                </c:pt>
                <c:pt idx="40">
                  <c:v>3.6331653536838999</c:v>
                </c:pt>
                <c:pt idx="41">
                  <c:v>4.3729304048887903</c:v>
                </c:pt>
                <c:pt idx="42">
                  <c:v>4.3594750011083798</c:v>
                </c:pt>
                <c:pt idx="43">
                  <c:v>4.1297543228027704</c:v>
                </c:pt>
                <c:pt idx="44">
                  <c:v>3.9854713832895898</c:v>
                </c:pt>
                <c:pt idx="45">
                  <c:v>5.1789740711612504</c:v>
                </c:pt>
                <c:pt idx="46">
                  <c:v>3.5141491344754399</c:v>
                </c:pt>
                <c:pt idx="47">
                  <c:v>4.6910903371343604</c:v>
                </c:pt>
                <c:pt idx="48">
                  <c:v>5.0595066189193103</c:v>
                </c:pt>
                <c:pt idx="49">
                  <c:v>3.8302678009336399</c:v>
                </c:pt>
                <c:pt idx="50">
                  <c:v>3.7469454096150998</c:v>
                </c:pt>
                <c:pt idx="51">
                  <c:v>4.7187922285037898</c:v>
                </c:pt>
                <c:pt idx="52">
                  <c:v>3.5579881482249101</c:v>
                </c:pt>
                <c:pt idx="53">
                  <c:v>4.9441420122234003</c:v>
                </c:pt>
                <c:pt idx="54">
                  <c:v>5.9491244690811698</c:v>
                </c:pt>
                <c:pt idx="55">
                  <c:v>4.4790423715866297</c:v>
                </c:pt>
                <c:pt idx="56">
                  <c:v>4.6234560480699303</c:v>
                </c:pt>
                <c:pt idx="57">
                  <c:v>4.5599784033160704</c:v>
                </c:pt>
                <c:pt idx="58">
                  <c:v>5.4995317533365</c:v>
                </c:pt>
                <c:pt idx="59">
                  <c:v>5.1151077037348998</c:v>
                </c:pt>
                <c:pt idx="60">
                  <c:v>4.80887237974411</c:v>
                </c:pt>
                <c:pt idx="61">
                  <c:v>3.9644482079166599</c:v>
                </c:pt>
                <c:pt idx="62">
                  <c:v>3.7337588355871998</c:v>
                </c:pt>
                <c:pt idx="63">
                  <c:v>4.8731519674736097</c:v>
                </c:pt>
                <c:pt idx="64">
                  <c:v>4.5413420643900597</c:v>
                </c:pt>
                <c:pt idx="65">
                  <c:v>5.3933329836606596</c:v>
                </c:pt>
                <c:pt idx="66">
                  <c:v>3.9815921172140798</c:v>
                </c:pt>
                <c:pt idx="67">
                  <c:v>4.7678679703317499</c:v>
                </c:pt>
                <c:pt idx="68">
                  <c:v>5.3091231947387403</c:v>
                </c:pt>
                <c:pt idx="69">
                  <c:v>5.0478276080135096</c:v>
                </c:pt>
                <c:pt idx="70">
                  <c:v>3.12254352406875</c:v>
                </c:pt>
                <c:pt idx="71">
                  <c:v>3.9552065375419398</c:v>
                </c:pt>
                <c:pt idx="72">
                  <c:v>5.3063134906956702</c:v>
                </c:pt>
                <c:pt idx="73">
                  <c:v>4.8088926110105898</c:v>
                </c:pt>
                <c:pt idx="74">
                  <c:v>5.3681138766270298</c:v>
                </c:pt>
                <c:pt idx="75">
                  <c:v>3.6345780228538902</c:v>
                </c:pt>
                <c:pt idx="76">
                  <c:v>5.2216411072235198</c:v>
                </c:pt>
                <c:pt idx="77">
                  <c:v>4.5951543835482296</c:v>
                </c:pt>
                <c:pt idx="78">
                  <c:v>4.8324769781143697</c:v>
                </c:pt>
                <c:pt idx="79">
                  <c:v>3.9118497964994199</c:v>
                </c:pt>
                <c:pt idx="80">
                  <c:v>4.2540160608610398</c:v>
                </c:pt>
                <c:pt idx="81">
                  <c:v>4.3487914675605799</c:v>
                </c:pt>
                <c:pt idx="82">
                  <c:v>5.1878280023537302</c:v>
                </c:pt>
                <c:pt idx="83">
                  <c:v>4.5514011980984597</c:v>
                </c:pt>
                <c:pt idx="84">
                  <c:v>3.6877072796248198</c:v>
                </c:pt>
                <c:pt idx="85">
                  <c:v>3.54032947479087</c:v>
                </c:pt>
                <c:pt idx="86">
                  <c:v>6.1606305734628597</c:v>
                </c:pt>
                <c:pt idx="87">
                  <c:v>3.4641913706410001</c:v>
                </c:pt>
                <c:pt idx="88">
                  <c:v>5.5509006829762901</c:v>
                </c:pt>
                <c:pt idx="89">
                  <c:v>3.4445132063340398</c:v>
                </c:pt>
                <c:pt idx="90">
                  <c:v>5.4958702829440602</c:v>
                </c:pt>
                <c:pt idx="91">
                  <c:v>5.3448656127943304</c:v>
                </c:pt>
                <c:pt idx="92">
                  <c:v>3.7261564661727502</c:v>
                </c:pt>
                <c:pt idx="93">
                  <c:v>4.0449315461491597</c:v>
                </c:pt>
                <c:pt idx="94">
                  <c:v>4.8105013477665297</c:v>
                </c:pt>
                <c:pt idx="95">
                  <c:v>3.94121318758532</c:v>
                </c:pt>
                <c:pt idx="96">
                  <c:v>4.7220989503465098</c:v>
                </c:pt>
                <c:pt idx="97">
                  <c:v>5.5376491204961997</c:v>
                </c:pt>
                <c:pt idx="98">
                  <c:v>4.8063835018241701</c:v>
                </c:pt>
                <c:pt idx="99">
                  <c:v>2.96331551138611</c:v>
                </c:pt>
                <c:pt idx="100">
                  <c:v>6.7603745274265501</c:v>
                </c:pt>
                <c:pt idx="101">
                  <c:v>4.5648080446866004</c:v>
                </c:pt>
                <c:pt idx="102">
                  <c:v>4.5097937283256204</c:v>
                </c:pt>
                <c:pt idx="103">
                  <c:v>2.9247959957979099</c:v>
                </c:pt>
                <c:pt idx="104">
                  <c:v>5.8452618001974503</c:v>
                </c:pt>
                <c:pt idx="105">
                  <c:v>3.3870337012823599</c:v>
                </c:pt>
                <c:pt idx="106">
                  <c:v>5.31853287075685</c:v>
                </c:pt>
                <c:pt idx="107">
                  <c:v>5.0535509140109003</c:v>
                </c:pt>
                <c:pt idx="108">
                  <c:v>4.8706672115848599</c:v>
                </c:pt>
                <c:pt idx="109">
                  <c:v>3.4196253608877401</c:v>
                </c:pt>
                <c:pt idx="110">
                  <c:v>3.9772662124272902</c:v>
                </c:pt>
                <c:pt idx="111">
                  <c:v>4.1435768321589999</c:v>
                </c:pt>
                <c:pt idx="112">
                  <c:v>5.6473516684834202</c:v>
                </c:pt>
                <c:pt idx="113">
                  <c:v>5.2118570951405898</c:v>
                </c:pt>
                <c:pt idx="114">
                  <c:v>5.3433573814578104</c:v>
                </c:pt>
                <c:pt idx="115">
                  <c:v>4.83185698191296</c:v>
                </c:pt>
                <c:pt idx="116">
                  <c:v>5.5985399220501098</c:v>
                </c:pt>
                <c:pt idx="117">
                  <c:v>5.2709535307484101</c:v>
                </c:pt>
                <c:pt idx="118">
                  <c:v>2.8088858673598098</c:v>
                </c:pt>
                <c:pt idx="119">
                  <c:v>3.9876662649262702</c:v>
                </c:pt>
                <c:pt idx="120">
                  <c:v>4.4283778012990904</c:v>
                </c:pt>
                <c:pt idx="121">
                  <c:v>4.1932359416397498</c:v>
                </c:pt>
                <c:pt idx="122">
                  <c:v>5.3902018371589904</c:v>
                </c:pt>
                <c:pt idx="123">
                  <c:v>3.83154985199576</c:v>
                </c:pt>
                <c:pt idx="124">
                  <c:v>6.2762469016251998</c:v>
                </c:pt>
                <c:pt idx="125">
                  <c:v>5.54615508016294</c:v>
                </c:pt>
                <c:pt idx="126">
                  <c:v>4.8747658426895804</c:v>
                </c:pt>
                <c:pt idx="127">
                  <c:v>4.5018121170750902</c:v>
                </c:pt>
                <c:pt idx="128">
                  <c:v>3.2405492482825999</c:v>
                </c:pt>
                <c:pt idx="129">
                  <c:v>6.0860820781904001</c:v>
                </c:pt>
                <c:pt idx="130">
                  <c:v>4.8207333250964401</c:v>
                </c:pt>
                <c:pt idx="131">
                  <c:v>3.5273720828276098</c:v>
                </c:pt>
                <c:pt idx="132">
                  <c:v>5.5659492995483397</c:v>
                </c:pt>
                <c:pt idx="133">
                  <c:v>4.2631150761813403</c:v>
                </c:pt>
                <c:pt idx="134">
                  <c:v>3.7500453120117698</c:v>
                </c:pt>
                <c:pt idx="135">
                  <c:v>6.2661100489680397</c:v>
                </c:pt>
                <c:pt idx="136">
                  <c:v>3.8679975103449502</c:v>
                </c:pt>
                <c:pt idx="137">
                  <c:v>4.3765769570565096</c:v>
                </c:pt>
                <c:pt idx="138">
                  <c:v>3.9069811532288501</c:v>
                </c:pt>
                <c:pt idx="139">
                  <c:v>3.86864443839483</c:v>
                </c:pt>
                <c:pt idx="140">
                  <c:v>6.0455283397776398</c:v>
                </c:pt>
                <c:pt idx="141">
                  <c:v>4.8533696294951802</c:v>
                </c:pt>
                <c:pt idx="142">
                  <c:v>4.7598943740255004</c:v>
                </c:pt>
                <c:pt idx="143">
                  <c:v>4.7237018939912696</c:v>
                </c:pt>
                <c:pt idx="144">
                  <c:v>4.63963587681185</c:v>
                </c:pt>
                <c:pt idx="145">
                  <c:v>4.8053445111915503</c:v>
                </c:pt>
                <c:pt idx="146">
                  <c:v>3.3406423775607101</c:v>
                </c:pt>
                <c:pt idx="147">
                  <c:v>4.6405808064896501</c:v>
                </c:pt>
                <c:pt idx="148">
                  <c:v>2.8881794939183201</c:v>
                </c:pt>
                <c:pt idx="149">
                  <c:v>4.8318441891686001</c:v>
                </c:pt>
                <c:pt idx="150">
                  <c:v>4.7403390000582402</c:v>
                </c:pt>
                <c:pt idx="151">
                  <c:v>3.53083977861652</c:v>
                </c:pt>
                <c:pt idx="152">
                  <c:v>3.3320342770275202</c:v>
                </c:pt>
                <c:pt idx="153">
                  <c:v>2.9405164849325698</c:v>
                </c:pt>
                <c:pt idx="154">
                  <c:v>4.40153839016594</c:v>
                </c:pt>
                <c:pt idx="155">
                  <c:v>4.8097280132159099</c:v>
                </c:pt>
                <c:pt idx="156">
                  <c:v>3.78218586649202</c:v>
                </c:pt>
                <c:pt idx="157">
                  <c:v>3.8763910618191901</c:v>
                </c:pt>
                <c:pt idx="158">
                  <c:v>6.5686980619454101</c:v>
                </c:pt>
                <c:pt idx="159">
                  <c:v>4.1645610292655597</c:v>
                </c:pt>
                <c:pt idx="160">
                  <c:v>5.5169569042352702</c:v>
                </c:pt>
                <c:pt idx="161">
                  <c:v>2.6211762817750301</c:v>
                </c:pt>
                <c:pt idx="162">
                  <c:v>5.15254823161444</c:v>
                </c:pt>
                <c:pt idx="163">
                  <c:v>3.7152510288788498</c:v>
                </c:pt>
                <c:pt idx="164">
                  <c:v>4.3789971408108501</c:v>
                </c:pt>
                <c:pt idx="165">
                  <c:v>3.85991848520072</c:v>
                </c:pt>
                <c:pt idx="166">
                  <c:v>4.2605483726369799</c:v>
                </c:pt>
                <c:pt idx="167">
                  <c:v>4.1927903971206497</c:v>
                </c:pt>
                <c:pt idx="168">
                  <c:v>4.7132300563069398</c:v>
                </c:pt>
                <c:pt idx="169">
                  <c:v>5.0029173244315501</c:v>
                </c:pt>
                <c:pt idx="170">
                  <c:v>5.5978859703770798</c:v>
                </c:pt>
                <c:pt idx="171">
                  <c:v>5.2843043752512804</c:v>
                </c:pt>
                <c:pt idx="172">
                  <c:v>4.5031094366713704</c:v>
                </c:pt>
                <c:pt idx="173">
                  <c:v>5.2990494465975404</c:v>
                </c:pt>
                <c:pt idx="174">
                  <c:v>4.5974648171576904</c:v>
                </c:pt>
                <c:pt idx="175">
                  <c:v>3.65915528094063</c:v>
                </c:pt>
                <c:pt idx="176">
                  <c:v>5.0407249378259502</c:v>
                </c:pt>
                <c:pt idx="177">
                  <c:v>5.8064431852356897</c:v>
                </c:pt>
                <c:pt idx="178">
                  <c:v>4.0931414047511501</c:v>
                </c:pt>
                <c:pt idx="179">
                  <c:v>5.5715446304712302</c:v>
                </c:pt>
                <c:pt idx="180">
                  <c:v>3.9647309210536301</c:v>
                </c:pt>
                <c:pt idx="181">
                  <c:v>4.3197304943302202</c:v>
                </c:pt>
                <c:pt idx="182">
                  <c:v>3.4763968267253298</c:v>
                </c:pt>
                <c:pt idx="183">
                  <c:v>4.4140369356649201</c:v>
                </c:pt>
                <c:pt idx="184">
                  <c:v>4.7143968270732799</c:v>
                </c:pt>
                <c:pt idx="185">
                  <c:v>5.5030603456666496</c:v>
                </c:pt>
                <c:pt idx="186">
                  <c:v>4.41664050733828</c:v>
                </c:pt>
                <c:pt idx="187">
                  <c:v>5.4811372250239998</c:v>
                </c:pt>
                <c:pt idx="188">
                  <c:v>4.7710801403413603</c:v>
                </c:pt>
                <c:pt idx="189">
                  <c:v>6.4340114679670597</c:v>
                </c:pt>
                <c:pt idx="190">
                  <c:v>5.3494640300128404</c:v>
                </c:pt>
                <c:pt idx="191">
                  <c:v>4.2126935424210297</c:v>
                </c:pt>
                <c:pt idx="192">
                  <c:v>5.2463385221588998</c:v>
                </c:pt>
                <c:pt idx="193">
                  <c:v>2.6159500516563998</c:v>
                </c:pt>
                <c:pt idx="194">
                  <c:v>4.9310457565637602</c:v>
                </c:pt>
                <c:pt idx="195">
                  <c:v>5.4772124469860097</c:v>
                </c:pt>
                <c:pt idx="196">
                  <c:v>3.9654368997762601</c:v>
                </c:pt>
                <c:pt idx="197">
                  <c:v>4.0714032835314704</c:v>
                </c:pt>
                <c:pt idx="198">
                  <c:v>3.9480215331410999</c:v>
                </c:pt>
                <c:pt idx="199">
                  <c:v>6.0348293164811997</c:v>
                </c:pt>
              </c:numCache>
            </c:numRef>
          </c:xVal>
          <c:yVal>
            <c:numRef>
              <c:f>[miscPlotMaker.xlsx]LinearRegression!$E$3:$E$400</c:f>
              <c:numCache>
                <c:formatCode>General</c:formatCode>
                <c:ptCount val="398"/>
                <c:pt idx="0">
                  <c:v>4.6829709988769501</c:v>
                </c:pt>
                <c:pt idx="1">
                  <c:v>4.3830439550629601</c:v>
                </c:pt>
                <c:pt idx="2">
                  <c:v>4.7368287747075</c:v>
                </c:pt>
                <c:pt idx="3">
                  <c:v>4.75178172145948</c:v>
                </c:pt>
                <c:pt idx="4">
                  <c:v>4.5818835824044699</c:v>
                </c:pt>
                <c:pt idx="5">
                  <c:v>4.7366326208270699</c:v>
                </c:pt>
                <c:pt idx="6">
                  <c:v>4.7255581494299497</c:v>
                </c:pt>
                <c:pt idx="7">
                  <c:v>4.6523644500370303</c:v>
                </c:pt>
                <c:pt idx="8">
                  <c:v>4.6787774765358696</c:v>
                </c:pt>
                <c:pt idx="9">
                  <c:v>4.7022415853548196</c:v>
                </c:pt>
                <c:pt idx="10">
                  <c:v>4.7006426974536604</c:v>
                </c:pt>
                <c:pt idx="11">
                  <c:v>4.7428344438935301</c:v>
                </c:pt>
                <c:pt idx="12">
                  <c:v>4.7093902212256999</c:v>
                </c:pt>
                <c:pt idx="13">
                  <c:v>4.7306597289413599</c:v>
                </c:pt>
                <c:pt idx="14">
                  <c:v>4.7387947219045898</c:v>
                </c:pt>
                <c:pt idx="15">
                  <c:v>4.6984978537031798</c:v>
                </c:pt>
                <c:pt idx="16">
                  <c:v>4.7254480992507197</c:v>
                </c:pt>
                <c:pt idx="17">
                  <c:v>4.7398486159528197</c:v>
                </c:pt>
                <c:pt idx="18">
                  <c:v>4.7481155358753098</c:v>
                </c:pt>
                <c:pt idx="19">
                  <c:v>4.7377678407969297</c:v>
                </c:pt>
                <c:pt idx="20">
                  <c:v>4.7179557236071501</c:v>
                </c:pt>
                <c:pt idx="21">
                  <c:v>4.2990149375651301</c:v>
                </c:pt>
                <c:pt idx="22">
                  <c:v>4.7320054916591099</c:v>
                </c:pt>
                <c:pt idx="23">
                  <c:v>4.6525054727724697</c:v>
                </c:pt>
                <c:pt idx="24">
                  <c:v>4.3010183053516204</c:v>
                </c:pt>
                <c:pt idx="25">
                  <c:v>4.7138368500158103</c:v>
                </c:pt>
                <c:pt idx="26">
                  <c:v>4.7309251564528498</c:v>
                </c:pt>
                <c:pt idx="27">
                  <c:v>4.7134334012933996</c:v>
                </c:pt>
                <c:pt idx="28">
                  <c:v>4.7469898510983102</c:v>
                </c:pt>
                <c:pt idx="29">
                  <c:v>4.7072811822685203</c:v>
                </c:pt>
                <c:pt idx="30">
                  <c:v>4.5042200268249601</c:v>
                </c:pt>
                <c:pt idx="31">
                  <c:v>4.6957002329597302</c:v>
                </c:pt>
                <c:pt idx="32">
                  <c:v>4.7263462186722602</c:v>
                </c:pt>
                <c:pt idx="33">
                  <c:v>4.5884012399821303</c:v>
                </c:pt>
                <c:pt idx="34">
                  <c:v>4.7473245047700496</c:v>
                </c:pt>
                <c:pt idx="35">
                  <c:v>4.7328308985626197</c:v>
                </c:pt>
                <c:pt idx="36">
                  <c:v>4.4048331817583604</c:v>
                </c:pt>
                <c:pt idx="37">
                  <c:v>4.7488938290095497</c:v>
                </c:pt>
                <c:pt idx="38">
                  <c:v>4.7356207412290701</c:v>
                </c:pt>
                <c:pt idx="39">
                  <c:v>4.7456747175568799</c:v>
                </c:pt>
                <c:pt idx="40">
                  <c:v>4.7432624695599603</c:v>
                </c:pt>
                <c:pt idx="41">
                  <c:v>4.7542490869792404</c:v>
                </c:pt>
                <c:pt idx="42">
                  <c:v>4.6620890677906504</c:v>
                </c:pt>
                <c:pt idx="43">
                  <c:v>4.5888947175651502</c:v>
                </c:pt>
                <c:pt idx="44">
                  <c:v>4.5743569062633798</c:v>
                </c:pt>
                <c:pt idx="45">
                  <c:v>4.7001345191878601</c:v>
                </c:pt>
                <c:pt idx="46">
                  <c:v>4.6565466842391103</c:v>
                </c:pt>
                <c:pt idx="47">
                  <c:v>4.6477167251435398</c:v>
                </c:pt>
                <c:pt idx="48">
                  <c:v>4.7487583725909799</c:v>
                </c:pt>
                <c:pt idx="49">
                  <c:v>4.6036029133804499</c:v>
                </c:pt>
                <c:pt idx="50">
                  <c:v>4.6884310569746601</c:v>
                </c:pt>
                <c:pt idx="51">
                  <c:v>4.3713404265123303</c:v>
                </c:pt>
                <c:pt idx="52">
                  <c:v>4.6260481253387598</c:v>
                </c:pt>
                <c:pt idx="53">
                  <c:v>4.3427539605782304</c:v>
                </c:pt>
                <c:pt idx="54">
                  <c:v>4.7286039693911199</c:v>
                </c:pt>
                <c:pt idx="55">
                  <c:v>4.6145710628709002</c:v>
                </c:pt>
                <c:pt idx="56">
                  <c:v>4.7388528693264496</c:v>
                </c:pt>
                <c:pt idx="57">
                  <c:v>4.7348223125367301</c:v>
                </c:pt>
                <c:pt idx="58">
                  <c:v>4.47976053054958</c:v>
                </c:pt>
                <c:pt idx="59">
                  <c:v>4.7466877462562502</c:v>
                </c:pt>
                <c:pt idx="60">
                  <c:v>4.6562041111574599</c:v>
                </c:pt>
                <c:pt idx="61">
                  <c:v>4.7510131685751702</c:v>
                </c:pt>
                <c:pt idx="62">
                  <c:v>4.7491201104304199</c:v>
                </c:pt>
                <c:pt idx="63">
                  <c:v>4.0418344861051603</c:v>
                </c:pt>
                <c:pt idx="64">
                  <c:v>4.6268552714493199</c:v>
                </c:pt>
                <c:pt idx="65">
                  <c:v>4.7209607661806396</c:v>
                </c:pt>
                <c:pt idx="66">
                  <c:v>4.7383815039497899</c:v>
                </c:pt>
                <c:pt idx="67">
                  <c:v>4.7483911878927598</c:v>
                </c:pt>
                <c:pt idx="68">
                  <c:v>4.7382658925124099</c:v>
                </c:pt>
                <c:pt idx="69">
                  <c:v>4.1156411770207404</c:v>
                </c:pt>
                <c:pt idx="70">
                  <c:v>4.7423683671466401</c:v>
                </c:pt>
                <c:pt idx="71">
                  <c:v>4.69227024751439</c:v>
                </c:pt>
                <c:pt idx="72">
                  <c:v>4.7414773701514399</c:v>
                </c:pt>
                <c:pt idx="73">
                  <c:v>4.7520215768157898</c:v>
                </c:pt>
                <c:pt idx="74">
                  <c:v>4.7325182100593297</c:v>
                </c:pt>
                <c:pt idx="75">
                  <c:v>4.2655637421487498</c:v>
                </c:pt>
                <c:pt idx="76">
                  <c:v>4.7315684350701597</c:v>
                </c:pt>
                <c:pt idx="77">
                  <c:v>4.7382637032815396</c:v>
                </c:pt>
                <c:pt idx="78">
                  <c:v>4.5570393013847097</c:v>
                </c:pt>
                <c:pt idx="79">
                  <c:v>4.6690204622455802</c:v>
                </c:pt>
                <c:pt idx="80">
                  <c:v>4.7367580159370304</c:v>
                </c:pt>
                <c:pt idx="81">
                  <c:v>4.7487129069511598</c:v>
                </c:pt>
                <c:pt idx="82">
                  <c:v>4.6098022796751401</c:v>
                </c:pt>
                <c:pt idx="83">
                  <c:v>4.7364048884893704</c:v>
                </c:pt>
                <c:pt idx="84">
                  <c:v>4.7303562860906698</c:v>
                </c:pt>
                <c:pt idx="85">
                  <c:v>4.7447963980093801</c:v>
                </c:pt>
                <c:pt idx="86">
                  <c:v>4.7405815844216903</c:v>
                </c:pt>
                <c:pt idx="87">
                  <c:v>4.7456586248641397</c:v>
                </c:pt>
                <c:pt idx="88">
                  <c:v>4.7329628278681097</c:v>
                </c:pt>
                <c:pt idx="89">
                  <c:v>4.6810802182322</c:v>
                </c:pt>
                <c:pt idx="90">
                  <c:v>4.3706181622541704</c:v>
                </c:pt>
                <c:pt idx="91">
                  <c:v>4.7496708630198299</c:v>
                </c:pt>
                <c:pt idx="92">
                  <c:v>4.7289676759927604</c:v>
                </c:pt>
                <c:pt idx="93">
                  <c:v>4.7320299124831999</c:v>
                </c:pt>
                <c:pt idx="94">
                  <c:v>4.7447251411257696</c:v>
                </c:pt>
                <c:pt idx="95">
                  <c:v>4.7271916219814099</c:v>
                </c:pt>
                <c:pt idx="96">
                  <c:v>4.7118968891134996</c:v>
                </c:pt>
                <c:pt idx="97">
                  <c:v>4.7497800213233798</c:v>
                </c:pt>
                <c:pt idx="98">
                  <c:v>4.7422945117698099</c:v>
                </c:pt>
                <c:pt idx="99">
                  <c:v>4.6257127830875602</c:v>
                </c:pt>
                <c:pt idx="100">
                  <c:v>4.7432238723548696</c:v>
                </c:pt>
                <c:pt idx="101">
                  <c:v>4.6800822458215503</c:v>
                </c:pt>
                <c:pt idx="102">
                  <c:v>4.7487202037593601</c:v>
                </c:pt>
                <c:pt idx="103">
                  <c:v>4.7054432927955698</c:v>
                </c:pt>
                <c:pt idx="104">
                  <c:v>4.6225775575386203</c:v>
                </c:pt>
                <c:pt idx="105">
                  <c:v>4.7432746635072096</c:v>
                </c:pt>
                <c:pt idx="106">
                  <c:v>4.7077760691057504</c:v>
                </c:pt>
                <c:pt idx="107">
                  <c:v>4.7475788965878403</c:v>
                </c:pt>
                <c:pt idx="108">
                  <c:v>4.74304259586199</c:v>
                </c:pt>
                <c:pt idx="109">
                  <c:v>4.7387579762984302</c:v>
                </c:pt>
                <c:pt idx="110">
                  <c:v>4.7248288490285804</c:v>
                </c:pt>
                <c:pt idx="111">
                  <c:v>4.5621920839734402</c:v>
                </c:pt>
                <c:pt idx="112">
                  <c:v>4.7344917634095296</c:v>
                </c:pt>
                <c:pt idx="113">
                  <c:v>4.7368948481589301</c:v>
                </c:pt>
                <c:pt idx="114">
                  <c:v>4.7469166390674999</c:v>
                </c:pt>
                <c:pt idx="115">
                  <c:v>4.55739985068554</c:v>
                </c:pt>
                <c:pt idx="116">
                  <c:v>4.7327491571987697</c:v>
                </c:pt>
                <c:pt idx="117">
                  <c:v>4.7415600624246403</c:v>
                </c:pt>
                <c:pt idx="118">
                  <c:v>4.5669321811039003</c:v>
                </c:pt>
                <c:pt idx="119">
                  <c:v>4.7456087277746599</c:v>
                </c:pt>
                <c:pt idx="120">
                  <c:v>4.7149795624620303</c:v>
                </c:pt>
                <c:pt idx="121">
                  <c:v>4.0966467983146702</c:v>
                </c:pt>
                <c:pt idx="122">
                  <c:v>4.7345848907806101</c:v>
                </c:pt>
                <c:pt idx="123">
                  <c:v>4.7021011366999703</c:v>
                </c:pt>
                <c:pt idx="124">
                  <c:v>4.6418381116579503</c:v>
                </c:pt>
                <c:pt idx="125">
                  <c:v>4.7394318229453898</c:v>
                </c:pt>
                <c:pt idx="126">
                  <c:v>4.7333913649533503</c:v>
                </c:pt>
                <c:pt idx="127">
                  <c:v>4.7416643176261299</c:v>
                </c:pt>
                <c:pt idx="128">
                  <c:v>4.7330102372085996</c:v>
                </c:pt>
                <c:pt idx="129">
                  <c:v>4.0888984239725001</c:v>
                </c:pt>
                <c:pt idx="130">
                  <c:v>4.6234221845127896</c:v>
                </c:pt>
                <c:pt idx="131">
                  <c:v>4.6912119324076302</c:v>
                </c:pt>
                <c:pt idx="132">
                  <c:v>4.7416693010239603</c:v>
                </c:pt>
                <c:pt idx="133">
                  <c:v>4.7363164081657603</c:v>
                </c:pt>
                <c:pt idx="134">
                  <c:v>4.6043407648467998</c:v>
                </c:pt>
                <c:pt idx="135">
                  <c:v>4.7286032701818801</c:v>
                </c:pt>
                <c:pt idx="136">
                  <c:v>4.7426688469976899</c:v>
                </c:pt>
                <c:pt idx="137">
                  <c:v>4.7167249461777896</c:v>
                </c:pt>
                <c:pt idx="138">
                  <c:v>4.4428235182944897</c:v>
                </c:pt>
                <c:pt idx="139">
                  <c:v>4.7329868164419704</c:v>
                </c:pt>
                <c:pt idx="140">
                  <c:v>4.7493720922004998</c:v>
                </c:pt>
                <c:pt idx="141">
                  <c:v>4.7365326723141301</c:v>
                </c:pt>
                <c:pt idx="142">
                  <c:v>4.7501908765014402</c:v>
                </c:pt>
                <c:pt idx="143">
                  <c:v>4.7096187830999403</c:v>
                </c:pt>
                <c:pt idx="144">
                  <c:v>4.0489417637771101</c:v>
                </c:pt>
                <c:pt idx="145">
                  <c:v>4.7139667024850596</c:v>
                </c:pt>
                <c:pt idx="146">
                  <c:v>4.65707836544044</c:v>
                </c:pt>
                <c:pt idx="147">
                  <c:v>4.7511086087873498</c:v>
                </c:pt>
                <c:pt idx="148">
                  <c:v>4.4999825677581704</c:v>
                </c:pt>
                <c:pt idx="149">
                  <c:v>4.7079973899525402</c:v>
                </c:pt>
                <c:pt idx="150">
                  <c:v>4.73701487103523</c:v>
                </c:pt>
                <c:pt idx="151">
                  <c:v>4.7292531820285504</c:v>
                </c:pt>
                <c:pt idx="152">
                  <c:v>4.4169200449882</c:v>
                </c:pt>
                <c:pt idx="153">
                  <c:v>4.7336712671648602</c:v>
                </c:pt>
                <c:pt idx="154">
                  <c:v>4.71315795522277</c:v>
                </c:pt>
                <c:pt idx="155">
                  <c:v>4.7460451265593901</c:v>
                </c:pt>
                <c:pt idx="156">
                  <c:v>4.5595063053213298</c:v>
                </c:pt>
                <c:pt idx="157">
                  <c:v>4.47347578414817</c:v>
                </c:pt>
                <c:pt idx="158">
                  <c:v>4.7430806311654798</c:v>
                </c:pt>
                <c:pt idx="159">
                  <c:v>4.5240114133093101</c:v>
                </c:pt>
                <c:pt idx="160">
                  <c:v>4.7179184915265999</c:v>
                </c:pt>
                <c:pt idx="161">
                  <c:v>4.7276155986972404</c:v>
                </c:pt>
                <c:pt idx="162">
                  <c:v>4.7172964514077602</c:v>
                </c:pt>
                <c:pt idx="163">
                  <c:v>4.7357766631901397</c:v>
                </c:pt>
                <c:pt idx="164">
                  <c:v>4.7339154038768596</c:v>
                </c:pt>
                <c:pt idx="165">
                  <c:v>4.7464867295280699</c:v>
                </c:pt>
                <c:pt idx="166">
                  <c:v>4.7505227015510503</c:v>
                </c:pt>
                <c:pt idx="167">
                  <c:v>4.6583731739143204</c:v>
                </c:pt>
                <c:pt idx="168">
                  <c:v>4.7256257044796</c:v>
                </c:pt>
                <c:pt idx="169">
                  <c:v>4.7433264953618801</c:v>
                </c:pt>
                <c:pt idx="170">
                  <c:v>4.7377613070839999</c:v>
                </c:pt>
                <c:pt idx="171">
                  <c:v>4.7419453183856</c:v>
                </c:pt>
                <c:pt idx="172">
                  <c:v>4.7381077624217802</c:v>
                </c:pt>
                <c:pt idx="173">
                  <c:v>4.4866959558475799</c:v>
                </c:pt>
                <c:pt idx="174">
                  <c:v>4.7413226337728096</c:v>
                </c:pt>
                <c:pt idx="175">
                  <c:v>4.3557252995453899</c:v>
                </c:pt>
                <c:pt idx="176">
                  <c:v>4.6676540198626997</c:v>
                </c:pt>
                <c:pt idx="177">
                  <c:v>4.5249588244005503</c:v>
                </c:pt>
                <c:pt idx="178">
                  <c:v>4.7377046769036602</c:v>
                </c:pt>
                <c:pt idx="179">
                  <c:v>4.7344807961295601</c:v>
                </c:pt>
                <c:pt idx="180">
                  <c:v>4.7416677599297001</c:v>
                </c:pt>
                <c:pt idx="181">
                  <c:v>4.7450522097903196</c:v>
                </c:pt>
                <c:pt idx="182">
                  <c:v>4.5115283941881801</c:v>
                </c:pt>
                <c:pt idx="183">
                  <c:v>4.7162054384336303</c:v>
                </c:pt>
                <c:pt idx="184">
                  <c:v>4.7240903241050702</c:v>
                </c:pt>
                <c:pt idx="185">
                  <c:v>4.6246977360349399</c:v>
                </c:pt>
                <c:pt idx="186">
                  <c:v>4.6388715489799299</c:v>
                </c:pt>
                <c:pt idx="187">
                  <c:v>4.6325155076082298</c:v>
                </c:pt>
                <c:pt idx="188">
                  <c:v>4.7494929849577501</c:v>
                </c:pt>
                <c:pt idx="189">
                  <c:v>4.5758346757329003</c:v>
                </c:pt>
                <c:pt idx="190">
                  <c:v>4.4804927375881496</c:v>
                </c:pt>
                <c:pt idx="191">
                  <c:v>4.7411831267549696</c:v>
                </c:pt>
                <c:pt idx="192">
                  <c:v>4.7426603397122298</c:v>
                </c:pt>
                <c:pt idx="193">
                  <c:v>4.7162244653960199</c:v>
                </c:pt>
                <c:pt idx="194">
                  <c:v>4.2920930785307396</c:v>
                </c:pt>
                <c:pt idx="195">
                  <c:v>4.7336378384060804</c:v>
                </c:pt>
                <c:pt idx="196">
                  <c:v>4.7031106262981099</c:v>
                </c:pt>
                <c:pt idx="197">
                  <c:v>4.5752445521299698</c:v>
                </c:pt>
                <c:pt idx="198">
                  <c:v>4.5727990782134498</c:v>
                </c:pt>
                <c:pt idx="199">
                  <c:v>4.7210675305493002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804992"/>
        <c:axId val="67728128"/>
      </c:scatterChart>
      <c:valAx>
        <c:axId val="52804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200" dirty="0"/>
                  <a:t>True value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67728128"/>
        <c:crossesAt val="0"/>
        <c:crossBetween val="midCat"/>
      </c:valAx>
      <c:valAx>
        <c:axId val="67728128"/>
        <c:scaling>
          <c:orientation val="minMax"/>
          <c:max val="5"/>
          <c:min val="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200"/>
                  <a:t>Predicted value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52804992"/>
        <c:crossesAt val="0"/>
        <c:crossBetween val="midCat"/>
        <c:majorUnit val="0.5"/>
        <c:minorUnit val="2.0000000000000004E-2"/>
      </c:valAx>
      <c:spPr>
        <a:noFill/>
        <a:ln>
          <a:solidFill>
            <a:srgbClr val="B3B3B3"/>
          </a:solidFill>
        </a:ln>
      </c:spPr>
    </c:plotArea>
    <c:plotVisOnly val="1"/>
    <c:dispBlanksAs val="zero"/>
    <c:showDLblsOverMax val="1"/>
  </c:chart>
  <c:spPr>
    <a:solidFill>
      <a:srgbClr val="FFFFFF"/>
    </a:solidFill>
    <a:ln>
      <a:solidFill>
        <a:schemeClr val="tx1"/>
      </a:solidFill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DF1-DF12-46FF-9C6B-68E68D361502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1E8E-2042-4F6F-BB0F-DBA2C91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1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DF1-DF12-46FF-9C6B-68E68D361502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1E8E-2042-4F6F-BB0F-DBA2C91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4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DF1-DF12-46FF-9C6B-68E68D361502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1E8E-2042-4F6F-BB0F-DBA2C91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DF1-DF12-46FF-9C6B-68E68D361502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1E8E-2042-4F6F-BB0F-DBA2C91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7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DF1-DF12-46FF-9C6B-68E68D361502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1E8E-2042-4F6F-BB0F-DBA2C91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8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DF1-DF12-46FF-9C6B-68E68D361502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1E8E-2042-4F6F-BB0F-DBA2C91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4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DF1-DF12-46FF-9C6B-68E68D361502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1E8E-2042-4F6F-BB0F-DBA2C91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1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DF1-DF12-46FF-9C6B-68E68D361502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1E8E-2042-4F6F-BB0F-DBA2C91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7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DF1-DF12-46FF-9C6B-68E68D361502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1E8E-2042-4F6F-BB0F-DBA2C91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1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DF1-DF12-46FF-9C6B-68E68D361502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1E8E-2042-4F6F-BB0F-DBA2C91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6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DF1-DF12-46FF-9C6B-68E68D361502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1E8E-2042-4F6F-BB0F-DBA2C91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7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C5DF1-DF12-46FF-9C6B-68E68D361502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71E8E-2042-4F6F-BB0F-DBA2C91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419088"/>
              </p:ext>
            </p:extLst>
          </p:nvPr>
        </p:nvGraphicFramePr>
        <p:xfrm>
          <a:off x="6096000" y="1600200"/>
          <a:ext cx="363093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468954"/>
              </p:ext>
            </p:extLst>
          </p:nvPr>
        </p:nvGraphicFramePr>
        <p:xfrm>
          <a:off x="2362200" y="1600200"/>
          <a:ext cx="3632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040098"/>
              </p:ext>
            </p:extLst>
          </p:nvPr>
        </p:nvGraphicFramePr>
        <p:xfrm>
          <a:off x="-1371600" y="1600200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776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710806"/>
              </p:ext>
            </p:extLst>
          </p:nvPr>
        </p:nvGraphicFramePr>
        <p:xfrm>
          <a:off x="-533400" y="1066800"/>
          <a:ext cx="5105401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255126"/>
              </p:ext>
            </p:extLst>
          </p:nvPr>
        </p:nvGraphicFramePr>
        <p:xfrm>
          <a:off x="4648200" y="1066800"/>
          <a:ext cx="5105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59230" y="573428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 Training 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572107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) Testing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4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79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 Do</dc:creator>
  <cp:lastModifiedBy>Loc Do</cp:lastModifiedBy>
  <cp:revision>6</cp:revision>
  <dcterms:created xsi:type="dcterms:W3CDTF">2014-12-10T04:47:34Z</dcterms:created>
  <dcterms:modified xsi:type="dcterms:W3CDTF">2014-12-10T06:09:51Z</dcterms:modified>
</cp:coreProperties>
</file>