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36576000" cy="27432000"/>
  <p:notesSz cx="32004000" cy="511016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Times New Roman"/>
                <a:ea typeface="ＭＳ Ｐゴシック"/>
              </a:rPr>
              <a:t>Distribution of videos over view counts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3</c:f>
              <c:strCache>
                <c:ptCount val="1"/>
                <c:pt idx="0">
                  <c:v>No of videos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</c:v>
                </c:pt>
                <c:pt idx="6">
                  <c:v>1000000</c:v>
                </c:pt>
                <c:pt idx="7">
                  <c:v>10000000</c:v>
                </c:pt>
                <c:pt idx="8">
                  <c:v>100000000</c:v>
                </c:pt>
                <c:pt idx="9">
                  <c:v>1000000000</c:v>
                </c:pt>
                <c:pt idx="10">
                  <c:v>10000000000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487</c:v>
                </c:pt>
                <c:pt idx="3">
                  <c:v>23103</c:v>
                </c:pt>
                <c:pt idx="4">
                  <c:v>217964</c:v>
                </c:pt>
                <c:pt idx="5">
                  <c:v>566240</c:v>
                </c:pt>
                <c:pt idx="6">
                  <c:v>466896</c:v>
                </c:pt>
                <c:pt idx="7">
                  <c:v>140560</c:v>
                </c:pt>
                <c:pt idx="8">
                  <c:v>15601</c:v>
                </c:pt>
                <c:pt idx="9">
                  <c:v>1349</c:v>
                </c:pt>
                <c:pt idx="10">
                  <c:v>10</c:v>
                </c:pt>
              </c:numCache>
            </c:numRef>
          </c:val>
        </c:ser>
        <c:gapWidth val="0"/>
        <c:axId val="8197"/>
        <c:axId val="11606"/>
      </c:barChart>
      <c:catAx>
        <c:axId val="819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Number of views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1606"/>
        <c:crosses val="autoZero"/>
        <c:auto val="1"/>
        <c:lblAlgn val="ctr"/>
        <c:lblOffset val="100"/>
      </c:catAx>
      <c:valAx>
        <c:axId val="1160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Number of videos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197"/>
        <c:crossesAt val="0"/>
      </c:valAx>
      <c:spPr>
        <a:noFill/>
        <a:ln w="25560">
          <a:noFill/>
        </a:ln>
      </c:spPr>
    </c:plotArea>
    <c:plotVisOnly val="1"/>
  </c:chart>
  <c:spPr>
    <a:noFill/>
    <a:ln>
      <a:solidFill>
        <a:srgbClr val="000000"/>
      </a:solidFill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latin typeface="Times New Roman"/>
                <a:ea typeface="ＭＳ Ｐゴシック"/>
              </a:rPr>
              <a:t>Distribution of uploaders over no of uploaded videos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3</c:f>
              <c:strCache>
                <c:ptCount val="1"/>
                <c:pt idx="0">
                  <c:v>Number of users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cat>
            <c:strRef>
              <c:f>categories</c:f>
              <c:strCache>
                <c:ptCount val="10"/>
                <c:pt idx="0">
                  <c:v>158</c:v>
                </c:pt>
                <c:pt idx="1">
                  <c:v>472</c:v>
                </c:pt>
                <c:pt idx="2">
                  <c:v>786</c:v>
                </c:pt>
                <c:pt idx="3">
                  <c:v>1099</c:v>
                </c:pt>
                <c:pt idx="4">
                  <c:v>1413</c:v>
                </c:pt>
                <c:pt idx="5">
                  <c:v>1727</c:v>
                </c:pt>
                <c:pt idx="6">
                  <c:v>2041</c:v>
                </c:pt>
                <c:pt idx="7">
                  <c:v>2355</c:v>
                </c:pt>
                <c:pt idx="8">
                  <c:v>2668</c:v>
                </c:pt>
                <c:pt idx="9">
                  <c:v>2982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627973</c:v>
                </c:pt>
                <c:pt idx="1">
                  <c:v>65</c:v>
                </c:pt>
                <c:pt idx="2">
                  <c:v>16</c:v>
                </c:pt>
                <c:pt idx="3">
                  <c:v>9</c:v>
                </c:pt>
                <c:pt idx="4">
                  <c:v>3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gapWidth val="0"/>
        <c:axId val="32378"/>
        <c:axId val="19321"/>
      </c:barChart>
      <c:catAx>
        <c:axId val="3237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Number of uploaded videos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9321"/>
        <c:crosses val="autoZero"/>
        <c:auto val="1"/>
        <c:lblAlgn val="ctr"/>
        <c:lblOffset val="100"/>
      </c:catAx>
      <c:valAx>
        <c:axId val="1932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Number of uploaders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2378"/>
        <c:crossesAt val="0"/>
      </c:valAx>
      <c:spPr>
        <a:noFill/>
        <a:ln w="25560">
          <a:noFill/>
        </a:ln>
      </c:spPr>
    </c:plotArea>
    <c:plotVisOnly val="1"/>
  </c:chart>
  <c:spPr>
    <a:noFill/>
    <a:ln>
      <a:solidFill>
        <a:srgbClr val="000000"/>
      </a:solidFill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2800">
                <a:solidFill>
                  <a:srgbClr val="000000"/>
                </a:solidFill>
                <a:latin typeface="Times New Roman"/>
                <a:ea typeface="ＭＳ Ｐゴシック"/>
              </a:rPr>
              <a:t>Accuracy over different bins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spPr>
            <a:solidFill>
              <a:srgbClr val="99ccff"/>
            </a:solidFill>
            <a:ln w="47520">
              <a:noFill/>
            </a:ln>
          </c:spPr>
          <c:marker>
            <c:size val="2"/>
          </c:marker>
          <c:xVal>
            <c:numRef>
              <c:f>4</c:f>
              <c:numCache>
                <c:formatCode>General</c:formatCode>
                <c:ptCount val="452"/>
                <c:pt idx="0">
                  <c:v>3166</c:v>
                </c:pt>
                <c:pt idx="1">
                  <c:v>3097</c:v>
                </c:pt>
                <c:pt idx="2">
                  <c:v>3098</c:v>
                </c:pt>
                <c:pt idx="3">
                  <c:v>3101</c:v>
                </c:pt>
                <c:pt idx="4">
                  <c:v>3103</c:v>
                </c:pt>
                <c:pt idx="5">
                  <c:v>3102</c:v>
                </c:pt>
                <c:pt idx="6">
                  <c:v>3089</c:v>
                </c:pt>
                <c:pt idx="7">
                  <c:v>3090</c:v>
                </c:pt>
                <c:pt idx="8">
                  <c:v>3093</c:v>
                </c:pt>
                <c:pt idx="9">
                  <c:v>3095</c:v>
                </c:pt>
                <c:pt idx="10">
                  <c:v>3094</c:v>
                </c:pt>
                <c:pt idx="11">
                  <c:v>3080</c:v>
                </c:pt>
                <c:pt idx="12">
                  <c:v>3082</c:v>
                </c:pt>
                <c:pt idx="13">
                  <c:v>3083</c:v>
                </c:pt>
                <c:pt idx="14">
                  <c:v>3084</c:v>
                </c:pt>
                <c:pt idx="15">
                  <c:v>3086</c:v>
                </c:pt>
                <c:pt idx="16">
                  <c:v>3087</c:v>
                </c:pt>
                <c:pt idx="17">
                  <c:v>3072</c:v>
                </c:pt>
                <c:pt idx="18">
                  <c:v>3073</c:v>
                </c:pt>
                <c:pt idx="19">
                  <c:v>3075</c:v>
                </c:pt>
                <c:pt idx="20">
                  <c:v>3076</c:v>
                </c:pt>
                <c:pt idx="21">
                  <c:v>3077</c:v>
                </c:pt>
                <c:pt idx="22">
                  <c:v>3078</c:v>
                </c:pt>
                <c:pt idx="23">
                  <c:v>3079</c:v>
                </c:pt>
                <c:pt idx="24">
                  <c:v>3129</c:v>
                </c:pt>
                <c:pt idx="25">
                  <c:v>3132</c:v>
                </c:pt>
                <c:pt idx="26">
                  <c:v>3113</c:v>
                </c:pt>
                <c:pt idx="27">
                  <c:v>3119</c:v>
                </c:pt>
                <c:pt idx="28">
                  <c:v>3108</c:v>
                </c:pt>
                <c:pt idx="29">
                  <c:v>2504</c:v>
                </c:pt>
                <c:pt idx="30">
                  <c:v>2502</c:v>
                </c:pt>
                <c:pt idx="31">
                  <c:v>2501</c:v>
                </c:pt>
                <c:pt idx="32">
                  <c:v>2500</c:v>
                </c:pt>
                <c:pt idx="33">
                  <c:v>2498</c:v>
                </c:pt>
                <c:pt idx="34">
                  <c:v>2538</c:v>
                </c:pt>
                <c:pt idx="35">
                  <c:v>2552</c:v>
                </c:pt>
                <c:pt idx="36">
                  <c:v>2553</c:v>
                </c:pt>
                <c:pt idx="37">
                  <c:v>2750</c:v>
                </c:pt>
                <c:pt idx="38">
                  <c:v>2751</c:v>
                </c:pt>
                <c:pt idx="39">
                  <c:v>2748</c:v>
                </c:pt>
                <c:pt idx="40">
                  <c:v>2749</c:v>
                </c:pt>
                <c:pt idx="41">
                  <c:v>2746</c:v>
                </c:pt>
                <c:pt idx="42">
                  <c:v>2747</c:v>
                </c:pt>
                <c:pt idx="43">
                  <c:v>2744</c:v>
                </c:pt>
                <c:pt idx="44">
                  <c:v>2745</c:v>
                </c:pt>
                <c:pt idx="45">
                  <c:v>2743</c:v>
                </c:pt>
                <c:pt idx="46">
                  <c:v>2741</c:v>
                </c:pt>
                <c:pt idx="47">
                  <c:v>2738</c:v>
                </c:pt>
                <c:pt idx="48">
                  <c:v>2739</c:v>
                </c:pt>
                <c:pt idx="49">
                  <c:v>2736</c:v>
                </c:pt>
                <c:pt idx="50">
                  <c:v>2737</c:v>
                </c:pt>
                <c:pt idx="51">
                  <c:v>2735</c:v>
                </c:pt>
                <c:pt idx="52">
                  <c:v>2734</c:v>
                </c:pt>
                <c:pt idx="53">
                  <c:v>2733</c:v>
                </c:pt>
                <c:pt idx="54">
                  <c:v>2732</c:v>
                </c:pt>
                <c:pt idx="55">
                  <c:v>2730</c:v>
                </c:pt>
                <c:pt idx="56">
                  <c:v>2729</c:v>
                </c:pt>
                <c:pt idx="57">
                  <c:v>2728</c:v>
                </c:pt>
                <c:pt idx="58">
                  <c:v>2727</c:v>
                </c:pt>
                <c:pt idx="59">
                  <c:v>2726</c:v>
                </c:pt>
                <c:pt idx="60">
                  <c:v>2725</c:v>
                </c:pt>
                <c:pt idx="61">
                  <c:v>2723</c:v>
                </c:pt>
                <c:pt idx="62">
                  <c:v>2722</c:v>
                </c:pt>
                <c:pt idx="63">
                  <c:v>2721</c:v>
                </c:pt>
                <c:pt idx="64">
                  <c:v>2720</c:v>
                </c:pt>
                <c:pt idx="65">
                  <c:v>2712</c:v>
                </c:pt>
                <c:pt idx="66">
                  <c:v>2714</c:v>
                </c:pt>
                <c:pt idx="67">
                  <c:v>2709</c:v>
                </c:pt>
                <c:pt idx="68">
                  <c:v>2711</c:v>
                </c:pt>
                <c:pt idx="69">
                  <c:v>2705</c:v>
                </c:pt>
                <c:pt idx="70">
                  <c:v>2707</c:v>
                </c:pt>
                <c:pt idx="71">
                  <c:v>2701</c:v>
                </c:pt>
                <c:pt idx="72">
                  <c:v>2700</c:v>
                </c:pt>
                <c:pt idx="73">
                  <c:v>2703</c:v>
                </c:pt>
                <c:pt idx="74">
                  <c:v>2702</c:v>
                </c:pt>
                <c:pt idx="75">
                  <c:v>2697</c:v>
                </c:pt>
                <c:pt idx="76">
                  <c:v>2696</c:v>
                </c:pt>
                <c:pt idx="77">
                  <c:v>2698</c:v>
                </c:pt>
                <c:pt idx="78">
                  <c:v>2693</c:v>
                </c:pt>
                <c:pt idx="79">
                  <c:v>2692</c:v>
                </c:pt>
                <c:pt idx="80">
                  <c:v>2694</c:v>
                </c:pt>
                <c:pt idx="81">
                  <c:v>2691</c:v>
                </c:pt>
                <c:pt idx="82">
                  <c:v>2690</c:v>
                </c:pt>
                <c:pt idx="83">
                  <c:v>2810</c:v>
                </c:pt>
                <c:pt idx="84">
                  <c:v>2811</c:v>
                </c:pt>
                <c:pt idx="85">
                  <c:v>2808</c:v>
                </c:pt>
                <c:pt idx="86">
                  <c:v>2809</c:v>
                </c:pt>
                <c:pt idx="87">
                  <c:v>2814</c:v>
                </c:pt>
                <c:pt idx="88">
                  <c:v>2815</c:v>
                </c:pt>
                <c:pt idx="89">
                  <c:v>2812</c:v>
                </c:pt>
                <c:pt idx="90">
                  <c:v>2813</c:v>
                </c:pt>
                <c:pt idx="91">
                  <c:v>2802</c:v>
                </c:pt>
                <c:pt idx="92">
                  <c:v>2803</c:v>
                </c:pt>
                <c:pt idx="93">
                  <c:v>2800</c:v>
                </c:pt>
                <c:pt idx="94">
                  <c:v>2801</c:v>
                </c:pt>
                <c:pt idx="95">
                  <c:v>2806</c:v>
                </c:pt>
                <c:pt idx="96">
                  <c:v>2807</c:v>
                </c:pt>
                <c:pt idx="97">
                  <c:v>2804</c:v>
                </c:pt>
                <c:pt idx="98">
                  <c:v>2805</c:v>
                </c:pt>
                <c:pt idx="99">
                  <c:v>2795</c:v>
                </c:pt>
                <c:pt idx="100">
                  <c:v>2794</c:v>
                </c:pt>
                <c:pt idx="101">
                  <c:v>2793</c:v>
                </c:pt>
                <c:pt idx="102">
                  <c:v>2792</c:v>
                </c:pt>
                <c:pt idx="103">
                  <c:v>2799</c:v>
                </c:pt>
                <c:pt idx="104">
                  <c:v>2798</c:v>
                </c:pt>
                <c:pt idx="105">
                  <c:v>2797</c:v>
                </c:pt>
                <c:pt idx="106">
                  <c:v>2796</c:v>
                </c:pt>
                <c:pt idx="107">
                  <c:v>2787</c:v>
                </c:pt>
                <c:pt idx="108">
                  <c:v>2786</c:v>
                </c:pt>
                <c:pt idx="109">
                  <c:v>2785</c:v>
                </c:pt>
                <c:pt idx="110">
                  <c:v>2784</c:v>
                </c:pt>
                <c:pt idx="111">
                  <c:v>2791</c:v>
                </c:pt>
                <c:pt idx="112">
                  <c:v>2790</c:v>
                </c:pt>
                <c:pt idx="113">
                  <c:v>2789</c:v>
                </c:pt>
                <c:pt idx="114">
                  <c:v>2788</c:v>
                </c:pt>
                <c:pt idx="115">
                  <c:v>2776</c:v>
                </c:pt>
                <c:pt idx="116">
                  <c:v>2777</c:v>
                </c:pt>
                <c:pt idx="117">
                  <c:v>2778</c:v>
                </c:pt>
                <c:pt idx="118">
                  <c:v>2779</c:v>
                </c:pt>
                <c:pt idx="119">
                  <c:v>2780</c:v>
                </c:pt>
                <c:pt idx="120">
                  <c:v>2781</c:v>
                </c:pt>
                <c:pt idx="121">
                  <c:v>2782</c:v>
                </c:pt>
                <c:pt idx="122">
                  <c:v>2783</c:v>
                </c:pt>
                <c:pt idx="123">
                  <c:v>2768</c:v>
                </c:pt>
                <c:pt idx="124">
                  <c:v>2769</c:v>
                </c:pt>
                <c:pt idx="125">
                  <c:v>2770</c:v>
                </c:pt>
                <c:pt idx="126">
                  <c:v>2771</c:v>
                </c:pt>
                <c:pt idx="127">
                  <c:v>2772</c:v>
                </c:pt>
                <c:pt idx="128">
                  <c:v>2773</c:v>
                </c:pt>
                <c:pt idx="129">
                  <c:v>2774</c:v>
                </c:pt>
                <c:pt idx="130">
                  <c:v>2775</c:v>
                </c:pt>
                <c:pt idx="131">
                  <c:v>2761</c:v>
                </c:pt>
                <c:pt idx="132">
                  <c:v>2760</c:v>
                </c:pt>
                <c:pt idx="133">
                  <c:v>2763</c:v>
                </c:pt>
                <c:pt idx="134">
                  <c:v>2762</c:v>
                </c:pt>
                <c:pt idx="135">
                  <c:v>2765</c:v>
                </c:pt>
                <c:pt idx="136">
                  <c:v>2764</c:v>
                </c:pt>
                <c:pt idx="137">
                  <c:v>2767</c:v>
                </c:pt>
                <c:pt idx="138">
                  <c:v>2766</c:v>
                </c:pt>
                <c:pt idx="139">
                  <c:v>2753</c:v>
                </c:pt>
                <c:pt idx="140">
                  <c:v>2752</c:v>
                </c:pt>
                <c:pt idx="141">
                  <c:v>2755</c:v>
                </c:pt>
                <c:pt idx="142">
                  <c:v>2754</c:v>
                </c:pt>
                <c:pt idx="143">
                  <c:v>2757</c:v>
                </c:pt>
                <c:pt idx="144">
                  <c:v>2756</c:v>
                </c:pt>
                <c:pt idx="145">
                  <c:v>2759</c:v>
                </c:pt>
                <c:pt idx="146">
                  <c:v>2758</c:v>
                </c:pt>
                <c:pt idx="147">
                  <c:v>2611</c:v>
                </c:pt>
                <c:pt idx="148">
                  <c:v>2609</c:v>
                </c:pt>
                <c:pt idx="149">
                  <c:v>2608</c:v>
                </c:pt>
                <c:pt idx="150">
                  <c:v>2621</c:v>
                </c:pt>
                <c:pt idx="151">
                  <c:v>2618</c:v>
                </c:pt>
                <c:pt idx="152">
                  <c:v>2599</c:v>
                </c:pt>
                <c:pt idx="153">
                  <c:v>2596</c:v>
                </c:pt>
                <c:pt idx="154">
                  <c:v>2592</c:v>
                </c:pt>
                <c:pt idx="155">
                  <c:v>2602</c:v>
                </c:pt>
                <c:pt idx="156">
                  <c:v>2601</c:v>
                </c:pt>
                <c:pt idx="157">
                  <c:v>2582</c:v>
                </c:pt>
                <c:pt idx="158">
                  <c:v>2589</c:v>
                </c:pt>
                <c:pt idx="159">
                  <c:v>2588</c:v>
                </c:pt>
                <c:pt idx="160">
                  <c:v>2585</c:v>
                </c:pt>
                <c:pt idx="161">
                  <c:v>2584</c:v>
                </c:pt>
                <c:pt idx="162">
                  <c:v>2568</c:v>
                </c:pt>
                <c:pt idx="163">
                  <c:v>2673</c:v>
                </c:pt>
                <c:pt idx="164">
                  <c:v>2672</c:v>
                </c:pt>
                <c:pt idx="165">
                  <c:v>2679</c:v>
                </c:pt>
                <c:pt idx="166">
                  <c:v>2678</c:v>
                </c:pt>
                <c:pt idx="167">
                  <c:v>2683</c:v>
                </c:pt>
                <c:pt idx="168">
                  <c:v>2686</c:v>
                </c:pt>
                <c:pt idx="169">
                  <c:v>2685</c:v>
                </c:pt>
                <c:pt idx="170">
                  <c:v>2659</c:v>
                </c:pt>
                <c:pt idx="171">
                  <c:v>2656</c:v>
                </c:pt>
                <c:pt idx="172">
                  <c:v>2657</c:v>
                </c:pt>
                <c:pt idx="173">
                  <c:v>2662</c:v>
                </c:pt>
                <c:pt idx="174">
                  <c:v>2663</c:v>
                </c:pt>
                <c:pt idx="175">
                  <c:v>2660</c:v>
                </c:pt>
                <c:pt idx="176">
                  <c:v>2661</c:v>
                </c:pt>
                <c:pt idx="177">
                  <c:v>2666</c:v>
                </c:pt>
                <c:pt idx="178">
                  <c:v>2664</c:v>
                </c:pt>
                <c:pt idx="179">
                  <c:v>2665</c:v>
                </c:pt>
                <c:pt idx="180">
                  <c:v>2670</c:v>
                </c:pt>
                <c:pt idx="181">
                  <c:v>2671</c:v>
                </c:pt>
                <c:pt idx="182">
                  <c:v>2668</c:v>
                </c:pt>
                <c:pt idx="183">
                  <c:v>2643</c:v>
                </c:pt>
                <c:pt idx="184">
                  <c:v>2644</c:v>
                </c:pt>
                <c:pt idx="185">
                  <c:v>2649</c:v>
                </c:pt>
                <c:pt idx="186">
                  <c:v>2651</c:v>
                </c:pt>
                <c:pt idx="187">
                  <c:v>2650</c:v>
                </c:pt>
                <c:pt idx="188">
                  <c:v>2654</c:v>
                </c:pt>
                <c:pt idx="189">
                  <c:v>2624</c:v>
                </c:pt>
                <c:pt idx="190">
                  <c:v>2626</c:v>
                </c:pt>
                <c:pt idx="191">
                  <c:v>2627</c:v>
                </c:pt>
                <c:pt idx="192">
                  <c:v>2629</c:v>
                </c:pt>
                <c:pt idx="193">
                  <c:v>2635</c:v>
                </c:pt>
                <c:pt idx="194">
                  <c:v>2636</c:v>
                </c:pt>
                <c:pt idx="195">
                  <c:v>2637</c:v>
                </c:pt>
                <c:pt idx="196">
                  <c:v>2638</c:v>
                </c:pt>
                <c:pt idx="197">
                  <c:v>2639</c:v>
                </c:pt>
                <c:pt idx="198">
                  <c:v>2989</c:v>
                </c:pt>
                <c:pt idx="199">
                  <c:v>2988</c:v>
                </c:pt>
                <c:pt idx="200">
                  <c:v>2991</c:v>
                </c:pt>
                <c:pt idx="201">
                  <c:v>2990</c:v>
                </c:pt>
                <c:pt idx="202">
                  <c:v>2985</c:v>
                </c:pt>
                <c:pt idx="203">
                  <c:v>2984</c:v>
                </c:pt>
                <c:pt idx="204">
                  <c:v>2987</c:v>
                </c:pt>
                <c:pt idx="205">
                  <c:v>2986</c:v>
                </c:pt>
                <c:pt idx="206">
                  <c:v>2981</c:v>
                </c:pt>
                <c:pt idx="207">
                  <c:v>2980</c:v>
                </c:pt>
                <c:pt idx="208">
                  <c:v>2983</c:v>
                </c:pt>
                <c:pt idx="209">
                  <c:v>2982</c:v>
                </c:pt>
                <c:pt idx="210">
                  <c:v>2977</c:v>
                </c:pt>
                <c:pt idx="211">
                  <c:v>2976</c:v>
                </c:pt>
                <c:pt idx="212">
                  <c:v>2979</c:v>
                </c:pt>
                <c:pt idx="213">
                  <c:v>2978</c:v>
                </c:pt>
                <c:pt idx="214">
                  <c:v>3004</c:v>
                </c:pt>
                <c:pt idx="215">
                  <c:v>3005</c:v>
                </c:pt>
                <c:pt idx="216">
                  <c:v>3006</c:v>
                </c:pt>
                <c:pt idx="217">
                  <c:v>3007</c:v>
                </c:pt>
                <c:pt idx="218">
                  <c:v>3000</c:v>
                </c:pt>
                <c:pt idx="219">
                  <c:v>3001</c:v>
                </c:pt>
                <c:pt idx="220">
                  <c:v>3002</c:v>
                </c:pt>
                <c:pt idx="221">
                  <c:v>3003</c:v>
                </c:pt>
                <c:pt idx="222">
                  <c:v>2996</c:v>
                </c:pt>
                <c:pt idx="223">
                  <c:v>2997</c:v>
                </c:pt>
                <c:pt idx="224">
                  <c:v>2998</c:v>
                </c:pt>
                <c:pt idx="225">
                  <c:v>2999</c:v>
                </c:pt>
                <c:pt idx="226">
                  <c:v>2992</c:v>
                </c:pt>
                <c:pt idx="227">
                  <c:v>2993</c:v>
                </c:pt>
                <c:pt idx="228">
                  <c:v>2994</c:v>
                </c:pt>
                <c:pt idx="229">
                  <c:v>2995</c:v>
                </c:pt>
                <c:pt idx="230">
                  <c:v>2959</c:v>
                </c:pt>
                <c:pt idx="231">
                  <c:v>2958</c:v>
                </c:pt>
                <c:pt idx="232">
                  <c:v>2957</c:v>
                </c:pt>
                <c:pt idx="233">
                  <c:v>2956</c:v>
                </c:pt>
                <c:pt idx="234">
                  <c:v>2955</c:v>
                </c:pt>
                <c:pt idx="235">
                  <c:v>2954</c:v>
                </c:pt>
                <c:pt idx="236">
                  <c:v>2953</c:v>
                </c:pt>
                <c:pt idx="237">
                  <c:v>2952</c:v>
                </c:pt>
                <c:pt idx="238">
                  <c:v>2951</c:v>
                </c:pt>
                <c:pt idx="239">
                  <c:v>2950</c:v>
                </c:pt>
                <c:pt idx="240">
                  <c:v>2949</c:v>
                </c:pt>
                <c:pt idx="241">
                  <c:v>2948</c:v>
                </c:pt>
                <c:pt idx="242">
                  <c:v>2947</c:v>
                </c:pt>
                <c:pt idx="243">
                  <c:v>2946</c:v>
                </c:pt>
                <c:pt idx="244">
                  <c:v>2945</c:v>
                </c:pt>
                <c:pt idx="245">
                  <c:v>2944</c:v>
                </c:pt>
                <c:pt idx="246">
                  <c:v>2974</c:v>
                </c:pt>
                <c:pt idx="247">
                  <c:v>2975</c:v>
                </c:pt>
                <c:pt idx="248">
                  <c:v>2972</c:v>
                </c:pt>
                <c:pt idx="249">
                  <c:v>2973</c:v>
                </c:pt>
                <c:pt idx="250">
                  <c:v>2970</c:v>
                </c:pt>
                <c:pt idx="251">
                  <c:v>2971</c:v>
                </c:pt>
                <c:pt idx="252">
                  <c:v>2968</c:v>
                </c:pt>
                <c:pt idx="253">
                  <c:v>2969</c:v>
                </c:pt>
                <c:pt idx="254">
                  <c:v>2966</c:v>
                </c:pt>
                <c:pt idx="255">
                  <c:v>2967</c:v>
                </c:pt>
                <c:pt idx="256">
                  <c:v>2964</c:v>
                </c:pt>
                <c:pt idx="257">
                  <c:v>2965</c:v>
                </c:pt>
                <c:pt idx="258">
                  <c:v>2962</c:v>
                </c:pt>
                <c:pt idx="259">
                  <c:v>2963</c:v>
                </c:pt>
                <c:pt idx="260">
                  <c:v>2960</c:v>
                </c:pt>
                <c:pt idx="261">
                  <c:v>2961</c:v>
                </c:pt>
                <c:pt idx="262">
                  <c:v>3049</c:v>
                </c:pt>
                <c:pt idx="263">
                  <c:v>3048</c:v>
                </c:pt>
                <c:pt idx="264">
                  <c:v>3051</c:v>
                </c:pt>
                <c:pt idx="265">
                  <c:v>3050</c:v>
                </c:pt>
                <c:pt idx="266">
                  <c:v>3053</c:v>
                </c:pt>
                <c:pt idx="267">
                  <c:v>3052</c:v>
                </c:pt>
                <c:pt idx="268">
                  <c:v>3055</c:v>
                </c:pt>
                <c:pt idx="269">
                  <c:v>3054</c:v>
                </c:pt>
                <c:pt idx="270">
                  <c:v>3041</c:v>
                </c:pt>
                <c:pt idx="271">
                  <c:v>3040</c:v>
                </c:pt>
                <c:pt idx="272">
                  <c:v>3043</c:v>
                </c:pt>
                <c:pt idx="273">
                  <c:v>3042</c:v>
                </c:pt>
                <c:pt idx="274">
                  <c:v>3045</c:v>
                </c:pt>
                <c:pt idx="275">
                  <c:v>3044</c:v>
                </c:pt>
                <c:pt idx="276">
                  <c:v>3047</c:v>
                </c:pt>
                <c:pt idx="277">
                  <c:v>3046</c:v>
                </c:pt>
                <c:pt idx="278">
                  <c:v>3064</c:v>
                </c:pt>
                <c:pt idx="279">
                  <c:v>3065</c:v>
                </c:pt>
                <c:pt idx="280">
                  <c:v>3066</c:v>
                </c:pt>
                <c:pt idx="281">
                  <c:v>3067</c:v>
                </c:pt>
                <c:pt idx="282">
                  <c:v>3068</c:v>
                </c:pt>
                <c:pt idx="283">
                  <c:v>3069</c:v>
                </c:pt>
                <c:pt idx="284">
                  <c:v>3070</c:v>
                </c:pt>
                <c:pt idx="285">
                  <c:v>3071</c:v>
                </c:pt>
                <c:pt idx="286">
                  <c:v>3056</c:v>
                </c:pt>
                <c:pt idx="287">
                  <c:v>3057</c:v>
                </c:pt>
                <c:pt idx="288">
                  <c:v>3058</c:v>
                </c:pt>
                <c:pt idx="289">
                  <c:v>3059</c:v>
                </c:pt>
                <c:pt idx="290">
                  <c:v>3060</c:v>
                </c:pt>
                <c:pt idx="291">
                  <c:v>3061</c:v>
                </c:pt>
                <c:pt idx="292">
                  <c:v>3063</c:v>
                </c:pt>
                <c:pt idx="293">
                  <c:v>3019</c:v>
                </c:pt>
                <c:pt idx="294">
                  <c:v>3018</c:v>
                </c:pt>
                <c:pt idx="295">
                  <c:v>3017</c:v>
                </c:pt>
                <c:pt idx="296">
                  <c:v>3016</c:v>
                </c:pt>
                <c:pt idx="297">
                  <c:v>3023</c:v>
                </c:pt>
                <c:pt idx="298">
                  <c:v>3022</c:v>
                </c:pt>
                <c:pt idx="299">
                  <c:v>3021</c:v>
                </c:pt>
                <c:pt idx="300">
                  <c:v>3020</c:v>
                </c:pt>
                <c:pt idx="301">
                  <c:v>3011</c:v>
                </c:pt>
                <c:pt idx="302">
                  <c:v>3010</c:v>
                </c:pt>
                <c:pt idx="303">
                  <c:v>3009</c:v>
                </c:pt>
                <c:pt idx="304">
                  <c:v>3008</c:v>
                </c:pt>
                <c:pt idx="305">
                  <c:v>3015</c:v>
                </c:pt>
                <c:pt idx="306">
                  <c:v>3014</c:v>
                </c:pt>
                <c:pt idx="307">
                  <c:v>3013</c:v>
                </c:pt>
                <c:pt idx="308">
                  <c:v>3012</c:v>
                </c:pt>
                <c:pt idx="309">
                  <c:v>3034</c:v>
                </c:pt>
                <c:pt idx="310">
                  <c:v>3035</c:v>
                </c:pt>
                <c:pt idx="311">
                  <c:v>3032</c:v>
                </c:pt>
                <c:pt idx="312">
                  <c:v>3033</c:v>
                </c:pt>
                <c:pt idx="313">
                  <c:v>3038</c:v>
                </c:pt>
                <c:pt idx="314">
                  <c:v>3039</c:v>
                </c:pt>
                <c:pt idx="315">
                  <c:v>3036</c:v>
                </c:pt>
                <c:pt idx="316">
                  <c:v>3037</c:v>
                </c:pt>
                <c:pt idx="317">
                  <c:v>3026</c:v>
                </c:pt>
                <c:pt idx="318">
                  <c:v>3024</c:v>
                </c:pt>
                <c:pt idx="319">
                  <c:v>3025</c:v>
                </c:pt>
                <c:pt idx="320">
                  <c:v>3030</c:v>
                </c:pt>
                <c:pt idx="321">
                  <c:v>3031</c:v>
                </c:pt>
                <c:pt idx="322">
                  <c:v>3028</c:v>
                </c:pt>
                <c:pt idx="323">
                  <c:v>3029</c:v>
                </c:pt>
                <c:pt idx="324">
                  <c:v>2852</c:v>
                </c:pt>
                <c:pt idx="325">
                  <c:v>2853</c:v>
                </c:pt>
                <c:pt idx="326">
                  <c:v>2854</c:v>
                </c:pt>
                <c:pt idx="327">
                  <c:v>2855</c:v>
                </c:pt>
                <c:pt idx="328">
                  <c:v>2848</c:v>
                </c:pt>
                <c:pt idx="329">
                  <c:v>2849</c:v>
                </c:pt>
                <c:pt idx="330">
                  <c:v>2850</c:v>
                </c:pt>
                <c:pt idx="331">
                  <c:v>2851</c:v>
                </c:pt>
                <c:pt idx="332">
                  <c:v>2860</c:v>
                </c:pt>
                <c:pt idx="333">
                  <c:v>2861</c:v>
                </c:pt>
                <c:pt idx="334">
                  <c:v>2862</c:v>
                </c:pt>
                <c:pt idx="335">
                  <c:v>2863</c:v>
                </c:pt>
                <c:pt idx="336">
                  <c:v>2856</c:v>
                </c:pt>
                <c:pt idx="337">
                  <c:v>2857</c:v>
                </c:pt>
                <c:pt idx="338">
                  <c:v>2858</c:v>
                </c:pt>
                <c:pt idx="339">
                  <c:v>2859</c:v>
                </c:pt>
                <c:pt idx="340">
                  <c:v>2869</c:v>
                </c:pt>
                <c:pt idx="341">
                  <c:v>2868</c:v>
                </c:pt>
                <c:pt idx="342">
                  <c:v>2871</c:v>
                </c:pt>
                <c:pt idx="343">
                  <c:v>2870</c:v>
                </c:pt>
                <c:pt idx="344">
                  <c:v>2865</c:v>
                </c:pt>
                <c:pt idx="345">
                  <c:v>2864</c:v>
                </c:pt>
                <c:pt idx="346">
                  <c:v>2867</c:v>
                </c:pt>
                <c:pt idx="347">
                  <c:v>2866</c:v>
                </c:pt>
                <c:pt idx="348">
                  <c:v>2877</c:v>
                </c:pt>
                <c:pt idx="349">
                  <c:v>2876</c:v>
                </c:pt>
                <c:pt idx="350">
                  <c:v>2879</c:v>
                </c:pt>
                <c:pt idx="351">
                  <c:v>2878</c:v>
                </c:pt>
                <c:pt idx="352">
                  <c:v>2873</c:v>
                </c:pt>
                <c:pt idx="353">
                  <c:v>2872</c:v>
                </c:pt>
                <c:pt idx="354">
                  <c:v>2875</c:v>
                </c:pt>
                <c:pt idx="355">
                  <c:v>2874</c:v>
                </c:pt>
                <c:pt idx="356">
                  <c:v>2822</c:v>
                </c:pt>
                <c:pt idx="357">
                  <c:v>2823</c:v>
                </c:pt>
                <c:pt idx="358">
                  <c:v>2820</c:v>
                </c:pt>
                <c:pt idx="359">
                  <c:v>2821</c:v>
                </c:pt>
                <c:pt idx="360">
                  <c:v>2818</c:v>
                </c:pt>
                <c:pt idx="361">
                  <c:v>2819</c:v>
                </c:pt>
                <c:pt idx="362">
                  <c:v>2816</c:v>
                </c:pt>
                <c:pt idx="363">
                  <c:v>2817</c:v>
                </c:pt>
                <c:pt idx="364">
                  <c:v>2830</c:v>
                </c:pt>
                <c:pt idx="365">
                  <c:v>2831</c:v>
                </c:pt>
                <c:pt idx="366">
                  <c:v>2828</c:v>
                </c:pt>
                <c:pt idx="367">
                  <c:v>2829</c:v>
                </c:pt>
                <c:pt idx="368">
                  <c:v>2826</c:v>
                </c:pt>
                <c:pt idx="369">
                  <c:v>2827</c:v>
                </c:pt>
                <c:pt idx="370">
                  <c:v>2824</c:v>
                </c:pt>
                <c:pt idx="371">
                  <c:v>2825</c:v>
                </c:pt>
                <c:pt idx="372">
                  <c:v>2839</c:v>
                </c:pt>
                <c:pt idx="373">
                  <c:v>2838</c:v>
                </c:pt>
                <c:pt idx="374">
                  <c:v>2837</c:v>
                </c:pt>
                <c:pt idx="375">
                  <c:v>2836</c:v>
                </c:pt>
                <c:pt idx="376">
                  <c:v>2835</c:v>
                </c:pt>
                <c:pt idx="377">
                  <c:v>2834</c:v>
                </c:pt>
                <c:pt idx="378">
                  <c:v>2833</c:v>
                </c:pt>
                <c:pt idx="379">
                  <c:v>2832</c:v>
                </c:pt>
                <c:pt idx="380">
                  <c:v>2847</c:v>
                </c:pt>
                <c:pt idx="381">
                  <c:v>2846</c:v>
                </c:pt>
                <c:pt idx="382">
                  <c:v>2845</c:v>
                </c:pt>
                <c:pt idx="383">
                  <c:v>2844</c:v>
                </c:pt>
                <c:pt idx="384">
                  <c:v>2843</c:v>
                </c:pt>
                <c:pt idx="385">
                  <c:v>2842</c:v>
                </c:pt>
                <c:pt idx="386">
                  <c:v>2841</c:v>
                </c:pt>
                <c:pt idx="387">
                  <c:v>2840</c:v>
                </c:pt>
                <c:pt idx="388">
                  <c:v>2912</c:v>
                </c:pt>
                <c:pt idx="389">
                  <c:v>2913</c:v>
                </c:pt>
                <c:pt idx="390">
                  <c:v>2914</c:v>
                </c:pt>
                <c:pt idx="391">
                  <c:v>2915</c:v>
                </c:pt>
                <c:pt idx="392">
                  <c:v>2916</c:v>
                </c:pt>
                <c:pt idx="393">
                  <c:v>2917</c:v>
                </c:pt>
                <c:pt idx="394">
                  <c:v>2918</c:v>
                </c:pt>
                <c:pt idx="395">
                  <c:v>2919</c:v>
                </c:pt>
                <c:pt idx="396">
                  <c:v>2920</c:v>
                </c:pt>
                <c:pt idx="397">
                  <c:v>2921</c:v>
                </c:pt>
                <c:pt idx="398">
                  <c:v>2922</c:v>
                </c:pt>
                <c:pt idx="399">
                  <c:v>2923</c:v>
                </c:pt>
                <c:pt idx="400">
                  <c:v>2924</c:v>
                </c:pt>
                <c:pt idx="401">
                  <c:v>2925</c:v>
                </c:pt>
                <c:pt idx="402">
                  <c:v>2926</c:v>
                </c:pt>
                <c:pt idx="403">
                  <c:v>2927</c:v>
                </c:pt>
                <c:pt idx="404">
                  <c:v>2929</c:v>
                </c:pt>
                <c:pt idx="405">
                  <c:v>2928</c:v>
                </c:pt>
                <c:pt idx="406">
                  <c:v>2931</c:v>
                </c:pt>
                <c:pt idx="407">
                  <c:v>2930</c:v>
                </c:pt>
                <c:pt idx="408">
                  <c:v>2933</c:v>
                </c:pt>
                <c:pt idx="409">
                  <c:v>2932</c:v>
                </c:pt>
                <c:pt idx="410">
                  <c:v>2935</c:v>
                </c:pt>
                <c:pt idx="411">
                  <c:v>2934</c:v>
                </c:pt>
                <c:pt idx="412">
                  <c:v>2937</c:v>
                </c:pt>
                <c:pt idx="413">
                  <c:v>2936</c:v>
                </c:pt>
                <c:pt idx="414">
                  <c:v>2939</c:v>
                </c:pt>
                <c:pt idx="415">
                  <c:v>2938</c:v>
                </c:pt>
                <c:pt idx="416">
                  <c:v>2941</c:v>
                </c:pt>
                <c:pt idx="417">
                  <c:v>2940</c:v>
                </c:pt>
                <c:pt idx="418">
                  <c:v>2943</c:v>
                </c:pt>
                <c:pt idx="419">
                  <c:v>2942</c:v>
                </c:pt>
                <c:pt idx="420">
                  <c:v>2882</c:v>
                </c:pt>
                <c:pt idx="421">
                  <c:v>2883</c:v>
                </c:pt>
                <c:pt idx="422">
                  <c:v>2880</c:v>
                </c:pt>
                <c:pt idx="423">
                  <c:v>2881</c:v>
                </c:pt>
                <c:pt idx="424">
                  <c:v>2886</c:v>
                </c:pt>
                <c:pt idx="425">
                  <c:v>2887</c:v>
                </c:pt>
                <c:pt idx="426">
                  <c:v>2884</c:v>
                </c:pt>
                <c:pt idx="427">
                  <c:v>2885</c:v>
                </c:pt>
                <c:pt idx="428">
                  <c:v>2890</c:v>
                </c:pt>
                <c:pt idx="429">
                  <c:v>2891</c:v>
                </c:pt>
                <c:pt idx="430">
                  <c:v>2888</c:v>
                </c:pt>
                <c:pt idx="431">
                  <c:v>2889</c:v>
                </c:pt>
                <c:pt idx="432">
                  <c:v>2894</c:v>
                </c:pt>
                <c:pt idx="433">
                  <c:v>2895</c:v>
                </c:pt>
                <c:pt idx="434">
                  <c:v>2892</c:v>
                </c:pt>
                <c:pt idx="435">
                  <c:v>2893</c:v>
                </c:pt>
                <c:pt idx="436">
                  <c:v>2899</c:v>
                </c:pt>
                <c:pt idx="437">
                  <c:v>2898</c:v>
                </c:pt>
                <c:pt idx="438">
                  <c:v>2897</c:v>
                </c:pt>
                <c:pt idx="439">
                  <c:v>2896</c:v>
                </c:pt>
                <c:pt idx="440">
                  <c:v>2903</c:v>
                </c:pt>
                <c:pt idx="441">
                  <c:v>2902</c:v>
                </c:pt>
                <c:pt idx="442">
                  <c:v>2901</c:v>
                </c:pt>
                <c:pt idx="443">
                  <c:v>2900</c:v>
                </c:pt>
                <c:pt idx="444">
                  <c:v>2907</c:v>
                </c:pt>
                <c:pt idx="445">
                  <c:v>2906</c:v>
                </c:pt>
                <c:pt idx="446">
                  <c:v>2905</c:v>
                </c:pt>
                <c:pt idx="447">
                  <c:v>2904</c:v>
                </c:pt>
                <c:pt idx="448">
                  <c:v>2911</c:v>
                </c:pt>
                <c:pt idx="449">
                  <c:v>2910</c:v>
                </c:pt>
                <c:pt idx="450">
                  <c:v>2909</c:v>
                </c:pt>
                <c:pt idx="451">
                  <c:v>2908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452"/>
                <c:pt idx="0">
                  <c:v>0.513333333333333</c:v>
                </c:pt>
                <c:pt idx="1">
                  <c:v>0.373333333333333</c:v>
                </c:pt>
                <c:pt idx="2">
                  <c:v>0.5</c:v>
                </c:pt>
                <c:pt idx="3">
                  <c:v>0.346666666666666</c:v>
                </c:pt>
                <c:pt idx="4">
                  <c:v>0.473333333333333</c:v>
                </c:pt>
                <c:pt idx="5">
                  <c:v>0.613333333333333</c:v>
                </c:pt>
                <c:pt idx="6">
                  <c:v>0.566666666666666</c:v>
                </c:pt>
                <c:pt idx="7">
                  <c:v>0.52</c:v>
                </c:pt>
                <c:pt idx="8">
                  <c:v>0.45</c:v>
                </c:pt>
                <c:pt idx="9">
                  <c:v>0.606666666666666</c:v>
                </c:pt>
                <c:pt idx="10">
                  <c:v>0.521428571428571</c:v>
                </c:pt>
                <c:pt idx="11">
                  <c:v>0.3</c:v>
                </c:pt>
                <c:pt idx="12">
                  <c:v>0.68</c:v>
                </c:pt>
                <c:pt idx="13">
                  <c:v>0.48</c:v>
                </c:pt>
                <c:pt idx="14">
                  <c:v>0.347619047619047</c:v>
                </c:pt>
                <c:pt idx="15">
                  <c:v>0.628571428571428</c:v>
                </c:pt>
                <c:pt idx="16">
                  <c:v>0.44</c:v>
                </c:pt>
                <c:pt idx="17">
                  <c:v>0.634126984126983</c:v>
                </c:pt>
                <c:pt idx="18">
                  <c:v>0.64</c:v>
                </c:pt>
                <c:pt idx="19">
                  <c:v>0.488888888888889</c:v>
                </c:pt>
                <c:pt idx="20">
                  <c:v>0.533333333333333</c:v>
                </c:pt>
                <c:pt idx="21">
                  <c:v>0.346666666666666</c:v>
                </c:pt>
                <c:pt idx="22">
                  <c:v>0.486666666666666</c:v>
                </c:pt>
                <c:pt idx="23">
                  <c:v>0.4</c:v>
                </c:pt>
                <c:pt idx="24">
                  <c:v>0.633333333333333</c:v>
                </c:pt>
                <c:pt idx="25">
                  <c:v>0.6</c:v>
                </c:pt>
                <c:pt idx="26">
                  <c:v>0.38</c:v>
                </c:pt>
                <c:pt idx="27">
                  <c:v>0.486666666666666</c:v>
                </c:pt>
                <c:pt idx="28">
                  <c:v>0.604761904761904</c:v>
                </c:pt>
                <c:pt idx="29">
                  <c:v>0.591238390092879</c:v>
                </c:pt>
                <c:pt idx="30">
                  <c:v>0.534827264239028</c:v>
                </c:pt>
                <c:pt idx="31">
                  <c:v>0.507535505430242</c:v>
                </c:pt>
                <c:pt idx="32">
                  <c:v>0.501656346749225</c:v>
                </c:pt>
                <c:pt idx="33">
                  <c:v>0.575851393188854</c:v>
                </c:pt>
                <c:pt idx="34">
                  <c:v>0.475736772761944</c:v>
                </c:pt>
                <c:pt idx="35">
                  <c:v>0.587362345257082</c:v>
                </c:pt>
                <c:pt idx="36">
                  <c:v>0.491345029239766</c:v>
                </c:pt>
                <c:pt idx="37">
                  <c:v>0.452843137254902</c:v>
                </c:pt>
                <c:pt idx="38">
                  <c:v>0.505882352941176</c:v>
                </c:pt>
                <c:pt idx="39">
                  <c:v>0.486764705882352</c:v>
                </c:pt>
                <c:pt idx="40">
                  <c:v>0.477948717948717</c:v>
                </c:pt>
                <c:pt idx="41">
                  <c:v>0.46423116615067</c:v>
                </c:pt>
                <c:pt idx="42">
                  <c:v>0.525029239766081</c:v>
                </c:pt>
                <c:pt idx="43">
                  <c:v>0.531637426900584</c:v>
                </c:pt>
                <c:pt idx="44">
                  <c:v>0.553655462184874</c:v>
                </c:pt>
                <c:pt idx="45">
                  <c:v>0.521241830065359</c:v>
                </c:pt>
                <c:pt idx="46">
                  <c:v>0.495</c:v>
                </c:pt>
                <c:pt idx="47">
                  <c:v>0.527450980392157</c:v>
                </c:pt>
                <c:pt idx="48">
                  <c:v>0.532163742690058</c:v>
                </c:pt>
                <c:pt idx="49">
                  <c:v>0.554575163398692</c:v>
                </c:pt>
                <c:pt idx="50">
                  <c:v>0.596078431372549</c:v>
                </c:pt>
                <c:pt idx="51">
                  <c:v>0.494864612511671</c:v>
                </c:pt>
                <c:pt idx="52">
                  <c:v>0.550670794633642</c:v>
                </c:pt>
                <c:pt idx="53">
                  <c:v>0.636190476190476</c:v>
                </c:pt>
                <c:pt idx="54">
                  <c:v>0.505641025641025</c:v>
                </c:pt>
                <c:pt idx="55">
                  <c:v>0.530518207282913</c:v>
                </c:pt>
                <c:pt idx="56">
                  <c:v>0.502435897435897</c:v>
                </c:pt>
                <c:pt idx="57">
                  <c:v>0.566315789473684</c:v>
                </c:pt>
                <c:pt idx="58">
                  <c:v>0.546078431372549</c:v>
                </c:pt>
                <c:pt idx="59">
                  <c:v>0.55438596491228</c:v>
                </c:pt>
                <c:pt idx="60">
                  <c:v>0.535588594412123</c:v>
                </c:pt>
                <c:pt idx="61">
                  <c:v>0.59235294117647</c:v>
                </c:pt>
                <c:pt idx="62">
                  <c:v>0.527245564892623</c:v>
                </c:pt>
                <c:pt idx="63">
                  <c:v>0.532163742690058</c:v>
                </c:pt>
                <c:pt idx="64">
                  <c:v>0.554238032498902</c:v>
                </c:pt>
                <c:pt idx="65">
                  <c:v>0.532320620555914</c:v>
                </c:pt>
                <c:pt idx="66">
                  <c:v>0.495975232198142</c:v>
                </c:pt>
                <c:pt idx="67">
                  <c:v>0.491176470588235</c:v>
                </c:pt>
                <c:pt idx="68">
                  <c:v>0.574846866837713</c:v>
                </c:pt>
                <c:pt idx="69">
                  <c:v>0.524842409052935</c:v>
                </c:pt>
                <c:pt idx="70">
                  <c:v>0.503792569659442</c:v>
                </c:pt>
                <c:pt idx="71">
                  <c:v>0.599983023512435</c:v>
                </c:pt>
                <c:pt idx="72">
                  <c:v>0.522951496388028</c:v>
                </c:pt>
                <c:pt idx="73">
                  <c:v>0.585563909774436</c:v>
                </c:pt>
                <c:pt idx="74">
                  <c:v>0.525266106442577</c:v>
                </c:pt>
                <c:pt idx="75">
                  <c:v>0.614584500466853</c:v>
                </c:pt>
                <c:pt idx="76">
                  <c:v>0.518627450980392</c:v>
                </c:pt>
                <c:pt idx="77">
                  <c:v>0.501754385964912</c:v>
                </c:pt>
                <c:pt idx="78">
                  <c:v>0.560233918128654</c:v>
                </c:pt>
                <c:pt idx="79">
                  <c:v>0.645263157894736</c:v>
                </c:pt>
                <c:pt idx="80">
                  <c:v>0.521869625042999</c:v>
                </c:pt>
                <c:pt idx="81">
                  <c:v>0.480760233918128</c:v>
                </c:pt>
                <c:pt idx="82">
                  <c:v>0.529473221921734</c:v>
                </c:pt>
                <c:pt idx="83">
                  <c:v>0.588235294117647</c:v>
                </c:pt>
                <c:pt idx="84">
                  <c:v>0.574565826330532</c:v>
                </c:pt>
                <c:pt idx="85">
                  <c:v>0.467686561804208</c:v>
                </c:pt>
                <c:pt idx="86">
                  <c:v>0.535424836601307</c:v>
                </c:pt>
                <c:pt idx="87">
                  <c:v>0.564545454545454</c:v>
                </c:pt>
                <c:pt idx="88">
                  <c:v>0.548333333333333</c:v>
                </c:pt>
                <c:pt idx="89">
                  <c:v>0.624215686274509</c:v>
                </c:pt>
                <c:pt idx="90">
                  <c:v>0.543498168498168</c:v>
                </c:pt>
                <c:pt idx="91">
                  <c:v>0.537254901960784</c:v>
                </c:pt>
                <c:pt idx="92">
                  <c:v>0.502857142857142</c:v>
                </c:pt>
                <c:pt idx="93">
                  <c:v>0.497142857142857</c:v>
                </c:pt>
                <c:pt idx="94">
                  <c:v>0.492397660818713</c:v>
                </c:pt>
                <c:pt idx="95">
                  <c:v>0.486532507739938</c:v>
                </c:pt>
                <c:pt idx="96">
                  <c:v>0.527280701754386</c:v>
                </c:pt>
                <c:pt idx="97">
                  <c:v>0.551315789473684</c:v>
                </c:pt>
                <c:pt idx="98">
                  <c:v>0.477748538011696</c:v>
                </c:pt>
                <c:pt idx="99">
                  <c:v>0.504743589743589</c:v>
                </c:pt>
                <c:pt idx="100">
                  <c:v>0.511355311355311</c:v>
                </c:pt>
                <c:pt idx="101">
                  <c:v>0.519999999999999</c:v>
                </c:pt>
                <c:pt idx="102">
                  <c:v>0.556842105263158</c:v>
                </c:pt>
                <c:pt idx="103">
                  <c:v>0.550555555555555</c:v>
                </c:pt>
                <c:pt idx="104">
                  <c:v>0.513021978021978</c:v>
                </c:pt>
                <c:pt idx="105">
                  <c:v>0.563076923076923</c:v>
                </c:pt>
                <c:pt idx="106">
                  <c:v>0.478730158730158</c:v>
                </c:pt>
                <c:pt idx="107">
                  <c:v>0.578181818181818</c:v>
                </c:pt>
                <c:pt idx="108">
                  <c:v>0.569122807017544</c:v>
                </c:pt>
                <c:pt idx="109">
                  <c:v>0.548479532163742</c:v>
                </c:pt>
                <c:pt idx="110">
                  <c:v>0.555355054302422</c:v>
                </c:pt>
                <c:pt idx="111">
                  <c:v>0.522801120448179</c:v>
                </c:pt>
                <c:pt idx="112">
                  <c:v>0.49</c:v>
                </c:pt>
                <c:pt idx="113">
                  <c:v>0.498529411764705</c:v>
                </c:pt>
                <c:pt idx="114">
                  <c:v>0.591176470588235</c:v>
                </c:pt>
                <c:pt idx="115">
                  <c:v>0.515087719298245</c:v>
                </c:pt>
                <c:pt idx="116">
                  <c:v>0.498571428571428</c:v>
                </c:pt>
                <c:pt idx="117">
                  <c:v>0.550196078431372</c:v>
                </c:pt>
                <c:pt idx="118">
                  <c:v>0.501960784313725</c:v>
                </c:pt>
                <c:pt idx="119">
                  <c:v>0.538479532163742</c:v>
                </c:pt>
                <c:pt idx="120">
                  <c:v>0.605602240896358</c:v>
                </c:pt>
                <c:pt idx="121">
                  <c:v>0.545</c:v>
                </c:pt>
                <c:pt idx="122">
                  <c:v>0.561904761904761</c:v>
                </c:pt>
                <c:pt idx="123">
                  <c:v>0.50727213962508</c:v>
                </c:pt>
                <c:pt idx="124">
                  <c:v>0.526753246753246</c:v>
                </c:pt>
                <c:pt idx="125">
                  <c:v>0.48</c:v>
                </c:pt>
                <c:pt idx="126">
                  <c:v>0.490830999066292</c:v>
                </c:pt>
                <c:pt idx="127">
                  <c:v>0.596461988304093</c:v>
                </c:pt>
                <c:pt idx="128">
                  <c:v>0.521904761904762</c:v>
                </c:pt>
                <c:pt idx="129">
                  <c:v>0.585347985347985</c:v>
                </c:pt>
                <c:pt idx="130">
                  <c:v>0.553352007469654</c:v>
                </c:pt>
                <c:pt idx="131">
                  <c:v>0.566591251885369</c:v>
                </c:pt>
                <c:pt idx="132">
                  <c:v>0.534922600619195</c:v>
                </c:pt>
                <c:pt idx="133">
                  <c:v>0.565849673202614</c:v>
                </c:pt>
                <c:pt idx="134">
                  <c:v>0.555058479532163</c:v>
                </c:pt>
                <c:pt idx="135">
                  <c:v>0.525588235294117</c:v>
                </c:pt>
                <c:pt idx="136">
                  <c:v>0.557202111613876</c:v>
                </c:pt>
                <c:pt idx="137">
                  <c:v>0.519117647058823</c:v>
                </c:pt>
                <c:pt idx="138">
                  <c:v>0.57501547987616</c:v>
                </c:pt>
                <c:pt idx="139">
                  <c:v>0.482497420020639</c:v>
                </c:pt>
                <c:pt idx="140">
                  <c:v>0.502435897435897</c:v>
                </c:pt>
                <c:pt idx="141">
                  <c:v>0.500618212197159</c:v>
                </c:pt>
                <c:pt idx="142">
                  <c:v>0.457875457875457</c:v>
                </c:pt>
                <c:pt idx="143">
                  <c:v>0.534888200894392</c:v>
                </c:pt>
                <c:pt idx="144">
                  <c:v>0.473771929824561</c:v>
                </c:pt>
                <c:pt idx="145">
                  <c:v>0.577366946778711</c:v>
                </c:pt>
                <c:pt idx="146">
                  <c:v>0.518070175438596</c:v>
                </c:pt>
                <c:pt idx="147">
                  <c:v>0.530872636135794</c:v>
                </c:pt>
                <c:pt idx="148">
                  <c:v>0.499318885448916</c:v>
                </c:pt>
                <c:pt idx="149">
                  <c:v>0.57156862745098</c:v>
                </c:pt>
                <c:pt idx="150">
                  <c:v>0.507535505430242</c:v>
                </c:pt>
                <c:pt idx="151">
                  <c:v>0.545276917784657</c:v>
                </c:pt>
                <c:pt idx="152">
                  <c:v>0.496370829033367</c:v>
                </c:pt>
                <c:pt idx="153">
                  <c:v>0.528104575163398</c:v>
                </c:pt>
                <c:pt idx="154">
                  <c:v>0.511228070175438</c:v>
                </c:pt>
                <c:pt idx="155">
                  <c:v>0.519298245614035</c:v>
                </c:pt>
                <c:pt idx="156">
                  <c:v>0.482516339869281</c:v>
                </c:pt>
                <c:pt idx="157">
                  <c:v>0.548384687208216</c:v>
                </c:pt>
                <c:pt idx="158">
                  <c:v>0.480175438596491</c:v>
                </c:pt>
                <c:pt idx="159">
                  <c:v>0.550710108604845</c:v>
                </c:pt>
                <c:pt idx="160">
                  <c:v>0.476220855168223</c:v>
                </c:pt>
                <c:pt idx="161">
                  <c:v>0.539248120300751</c:v>
                </c:pt>
                <c:pt idx="162">
                  <c:v>0.542021720969089</c:v>
                </c:pt>
                <c:pt idx="163">
                  <c:v>0.507602339181286</c:v>
                </c:pt>
                <c:pt idx="164">
                  <c:v>0.547891296869624</c:v>
                </c:pt>
                <c:pt idx="165">
                  <c:v>0.540156575450693</c:v>
                </c:pt>
                <c:pt idx="166">
                  <c:v>0.557030812324929</c:v>
                </c:pt>
                <c:pt idx="167">
                  <c:v>0.577478991596638</c:v>
                </c:pt>
                <c:pt idx="168">
                  <c:v>0.486764705882352</c:v>
                </c:pt>
                <c:pt idx="169">
                  <c:v>0.57606315253374</c:v>
                </c:pt>
                <c:pt idx="170">
                  <c:v>0.521286549707602</c:v>
                </c:pt>
                <c:pt idx="171">
                  <c:v>0.524613003095975</c:v>
                </c:pt>
                <c:pt idx="172">
                  <c:v>0.558168147641831</c:v>
                </c:pt>
                <c:pt idx="173">
                  <c:v>0.565263620183528</c:v>
                </c:pt>
                <c:pt idx="174">
                  <c:v>0.48917550793981</c:v>
                </c:pt>
                <c:pt idx="175">
                  <c:v>0.530675172780435</c:v>
                </c:pt>
                <c:pt idx="176">
                  <c:v>0.55578947368421</c:v>
                </c:pt>
                <c:pt idx="177">
                  <c:v>0.488654970760233</c:v>
                </c:pt>
                <c:pt idx="178">
                  <c:v>0.533856209150326</c:v>
                </c:pt>
                <c:pt idx="179">
                  <c:v>0.510378151260504</c:v>
                </c:pt>
                <c:pt idx="180">
                  <c:v>0.550482266271739</c:v>
                </c:pt>
                <c:pt idx="181">
                  <c:v>0.508235294117647</c:v>
                </c:pt>
                <c:pt idx="182">
                  <c:v>0.531897144822841</c:v>
                </c:pt>
                <c:pt idx="183">
                  <c:v>0.528895768833849</c:v>
                </c:pt>
                <c:pt idx="184">
                  <c:v>0.4671998624011</c:v>
                </c:pt>
                <c:pt idx="185">
                  <c:v>0.497051282051282</c:v>
                </c:pt>
                <c:pt idx="186">
                  <c:v>0.532266941864465</c:v>
                </c:pt>
                <c:pt idx="187">
                  <c:v>0.593216374269005</c:v>
                </c:pt>
                <c:pt idx="188">
                  <c:v>0.515288220551378</c:v>
                </c:pt>
                <c:pt idx="189">
                  <c:v>0.527994496044031</c:v>
                </c:pt>
                <c:pt idx="190">
                  <c:v>0.465686274509803</c:v>
                </c:pt>
                <c:pt idx="191">
                  <c:v>0.528421052631578</c:v>
                </c:pt>
                <c:pt idx="192">
                  <c:v>0.568471177944862</c:v>
                </c:pt>
                <c:pt idx="193">
                  <c:v>0.545098039215686</c:v>
                </c:pt>
                <c:pt idx="194">
                  <c:v>0.508331434647224</c:v>
                </c:pt>
                <c:pt idx="195">
                  <c:v>0.54734778121775</c:v>
                </c:pt>
                <c:pt idx="196">
                  <c:v>0.570700280112044</c:v>
                </c:pt>
                <c:pt idx="197">
                  <c:v>0.579014202172096</c:v>
                </c:pt>
                <c:pt idx="198">
                  <c:v>0.613852813852813</c:v>
                </c:pt>
                <c:pt idx="199">
                  <c:v>0.497777777777777</c:v>
                </c:pt>
                <c:pt idx="200">
                  <c:v>0.572640692640692</c:v>
                </c:pt>
                <c:pt idx="201">
                  <c:v>0.551111111111111</c:v>
                </c:pt>
                <c:pt idx="202">
                  <c:v>0.542222222222222</c:v>
                </c:pt>
                <c:pt idx="203">
                  <c:v>0.441414141414141</c:v>
                </c:pt>
                <c:pt idx="204">
                  <c:v>0.589437229437229</c:v>
                </c:pt>
                <c:pt idx="205">
                  <c:v>0.505974025974025</c:v>
                </c:pt>
                <c:pt idx="206">
                  <c:v>0.519999999999999</c:v>
                </c:pt>
                <c:pt idx="207">
                  <c:v>0.445238095238095</c:v>
                </c:pt>
                <c:pt idx="208">
                  <c:v>0.43047619047619</c:v>
                </c:pt>
                <c:pt idx="209">
                  <c:v>0.52</c:v>
                </c:pt>
                <c:pt idx="210">
                  <c:v>0.457835497835498</c:v>
                </c:pt>
                <c:pt idx="211">
                  <c:v>0.516666666666666</c:v>
                </c:pt>
                <c:pt idx="212">
                  <c:v>0.54031746031746</c:v>
                </c:pt>
                <c:pt idx="213">
                  <c:v>0.546825396825396</c:v>
                </c:pt>
                <c:pt idx="214">
                  <c:v>0.609523809523809</c:v>
                </c:pt>
                <c:pt idx="215">
                  <c:v>0.476623376623376</c:v>
                </c:pt>
                <c:pt idx="216">
                  <c:v>0.622222222222222</c:v>
                </c:pt>
                <c:pt idx="217">
                  <c:v>0.583333333333333</c:v>
                </c:pt>
                <c:pt idx="218">
                  <c:v>0.657142857142856</c:v>
                </c:pt>
                <c:pt idx="219">
                  <c:v>0.507619047619047</c:v>
                </c:pt>
                <c:pt idx="220">
                  <c:v>0.543650793650793</c:v>
                </c:pt>
                <c:pt idx="221">
                  <c:v>0.538730158730158</c:v>
                </c:pt>
                <c:pt idx="222">
                  <c:v>0.503492063492063</c:v>
                </c:pt>
                <c:pt idx="223">
                  <c:v>0.585714285714286</c:v>
                </c:pt>
                <c:pt idx="224">
                  <c:v>0.526190476190476</c:v>
                </c:pt>
                <c:pt idx="225">
                  <c:v>0.649206349206348</c:v>
                </c:pt>
                <c:pt idx="226">
                  <c:v>0.49047619047619</c:v>
                </c:pt>
                <c:pt idx="227">
                  <c:v>0.504761904761904</c:v>
                </c:pt>
                <c:pt idx="228">
                  <c:v>0.551111111111111</c:v>
                </c:pt>
                <c:pt idx="229">
                  <c:v>0.508888888888888</c:v>
                </c:pt>
                <c:pt idx="230">
                  <c:v>0.615959595959595</c:v>
                </c:pt>
                <c:pt idx="231">
                  <c:v>0.625353535353535</c:v>
                </c:pt>
                <c:pt idx="232">
                  <c:v>0.552087912087912</c:v>
                </c:pt>
                <c:pt idx="233">
                  <c:v>0.527380952380952</c:v>
                </c:pt>
                <c:pt idx="234">
                  <c:v>0.566666666666666</c:v>
                </c:pt>
                <c:pt idx="235">
                  <c:v>0.604242424242424</c:v>
                </c:pt>
                <c:pt idx="236">
                  <c:v>0.647619047619047</c:v>
                </c:pt>
                <c:pt idx="237">
                  <c:v>0.506333666333666</c:v>
                </c:pt>
                <c:pt idx="238">
                  <c:v>0.638441558441558</c:v>
                </c:pt>
                <c:pt idx="239">
                  <c:v>0.502626262626262</c:v>
                </c:pt>
                <c:pt idx="240">
                  <c:v>0.554358974358974</c:v>
                </c:pt>
                <c:pt idx="241">
                  <c:v>0.457777777777777</c:v>
                </c:pt>
                <c:pt idx="242">
                  <c:v>0.603030303030302</c:v>
                </c:pt>
                <c:pt idx="243">
                  <c:v>0.534502262443439</c:v>
                </c:pt>
                <c:pt idx="244">
                  <c:v>0.515656565656565</c:v>
                </c:pt>
                <c:pt idx="245">
                  <c:v>0.527099567099567</c:v>
                </c:pt>
                <c:pt idx="246">
                  <c:v>0.586507936507936</c:v>
                </c:pt>
                <c:pt idx="247">
                  <c:v>0.471861471861471</c:v>
                </c:pt>
                <c:pt idx="248">
                  <c:v>0.617777777777777</c:v>
                </c:pt>
                <c:pt idx="249">
                  <c:v>0.56</c:v>
                </c:pt>
                <c:pt idx="250">
                  <c:v>0.535555555555555</c:v>
                </c:pt>
                <c:pt idx="251">
                  <c:v>0.509523809523809</c:v>
                </c:pt>
                <c:pt idx="252">
                  <c:v>0.558888888888888</c:v>
                </c:pt>
                <c:pt idx="253">
                  <c:v>0.43015873015873</c:v>
                </c:pt>
                <c:pt idx="254">
                  <c:v>0.539682539682539</c:v>
                </c:pt>
                <c:pt idx="255">
                  <c:v>0.564502164502164</c:v>
                </c:pt>
                <c:pt idx="256">
                  <c:v>0.496262626262626</c:v>
                </c:pt>
                <c:pt idx="257">
                  <c:v>0.594675324675324</c:v>
                </c:pt>
                <c:pt idx="258">
                  <c:v>0.438095238095238</c:v>
                </c:pt>
                <c:pt idx="259">
                  <c:v>0.581196581196581</c:v>
                </c:pt>
                <c:pt idx="260">
                  <c:v>0.488383838383838</c:v>
                </c:pt>
                <c:pt idx="261">
                  <c:v>0.626666666666666</c:v>
                </c:pt>
                <c:pt idx="262">
                  <c:v>0.447619047619047</c:v>
                </c:pt>
                <c:pt idx="263">
                  <c:v>0.546666666666666</c:v>
                </c:pt>
                <c:pt idx="264">
                  <c:v>0.530952380952381</c:v>
                </c:pt>
                <c:pt idx="265">
                  <c:v>0.611904761904761</c:v>
                </c:pt>
                <c:pt idx="266">
                  <c:v>0.44</c:v>
                </c:pt>
                <c:pt idx="267">
                  <c:v>0.54047619047619</c:v>
                </c:pt>
                <c:pt idx="268">
                  <c:v>0.452222222222221</c:v>
                </c:pt>
                <c:pt idx="269">
                  <c:v>0.466666666666666</c:v>
                </c:pt>
                <c:pt idx="270">
                  <c:v>0.676190476190476</c:v>
                </c:pt>
                <c:pt idx="271">
                  <c:v>0.434285714285714</c:v>
                </c:pt>
                <c:pt idx="272">
                  <c:v>0.515873015873016</c:v>
                </c:pt>
                <c:pt idx="273">
                  <c:v>0.639999999999999</c:v>
                </c:pt>
                <c:pt idx="274">
                  <c:v>0.513333333333333</c:v>
                </c:pt>
                <c:pt idx="275">
                  <c:v>0.446666666666667</c:v>
                </c:pt>
                <c:pt idx="276">
                  <c:v>0.593333333333333</c:v>
                </c:pt>
                <c:pt idx="277">
                  <c:v>0.625555555555555</c:v>
                </c:pt>
                <c:pt idx="278">
                  <c:v>0.54</c:v>
                </c:pt>
                <c:pt idx="279">
                  <c:v>0.376190476190476</c:v>
                </c:pt>
                <c:pt idx="280">
                  <c:v>0.571428571428571</c:v>
                </c:pt>
                <c:pt idx="281">
                  <c:v>0.667777777777777</c:v>
                </c:pt>
                <c:pt idx="282">
                  <c:v>0.48</c:v>
                </c:pt>
                <c:pt idx="283">
                  <c:v>0.462222222222222</c:v>
                </c:pt>
                <c:pt idx="284">
                  <c:v>0.386666666666667</c:v>
                </c:pt>
                <c:pt idx="285">
                  <c:v>0.583809523809524</c:v>
                </c:pt>
                <c:pt idx="286">
                  <c:v>0.331428571428571</c:v>
                </c:pt>
                <c:pt idx="287">
                  <c:v>0.673333333333333</c:v>
                </c:pt>
                <c:pt idx="288">
                  <c:v>0.424761904761905</c:v>
                </c:pt>
                <c:pt idx="289">
                  <c:v>0.480952380952381</c:v>
                </c:pt>
                <c:pt idx="290">
                  <c:v>0.635238095238095</c:v>
                </c:pt>
                <c:pt idx="291">
                  <c:v>0.433333333333333</c:v>
                </c:pt>
                <c:pt idx="292">
                  <c:v>0.602380952380952</c:v>
                </c:pt>
                <c:pt idx="293">
                  <c:v>0.612380952380952</c:v>
                </c:pt>
                <c:pt idx="294">
                  <c:v>0.426666666666666</c:v>
                </c:pt>
                <c:pt idx="295">
                  <c:v>0.642857142857142</c:v>
                </c:pt>
                <c:pt idx="296">
                  <c:v>0.706666666666666</c:v>
                </c:pt>
                <c:pt idx="297">
                  <c:v>0.588095238095238</c:v>
                </c:pt>
                <c:pt idx="298">
                  <c:v>0.516190476190476</c:v>
                </c:pt>
                <c:pt idx="299">
                  <c:v>0.654761904761904</c:v>
                </c:pt>
                <c:pt idx="300">
                  <c:v>0.432857142857143</c:v>
                </c:pt>
                <c:pt idx="301">
                  <c:v>0.466666666666666</c:v>
                </c:pt>
                <c:pt idx="302">
                  <c:v>0.513333333333333</c:v>
                </c:pt>
                <c:pt idx="303">
                  <c:v>0.481746031746031</c:v>
                </c:pt>
                <c:pt idx="304">
                  <c:v>0.585714285714285</c:v>
                </c:pt>
                <c:pt idx="305">
                  <c:v>0.634285714285714</c:v>
                </c:pt>
                <c:pt idx="306">
                  <c:v>0.498888888888888</c:v>
                </c:pt>
                <c:pt idx="307">
                  <c:v>0.56</c:v>
                </c:pt>
                <c:pt idx="308">
                  <c:v>0.438095238095237</c:v>
                </c:pt>
                <c:pt idx="309">
                  <c:v>0.613333333333333</c:v>
                </c:pt>
                <c:pt idx="310">
                  <c:v>0.54</c:v>
                </c:pt>
                <c:pt idx="311">
                  <c:v>0.464285714285714</c:v>
                </c:pt>
                <c:pt idx="312">
                  <c:v>0.585714285714285</c:v>
                </c:pt>
                <c:pt idx="313">
                  <c:v>0.648888888888888</c:v>
                </c:pt>
                <c:pt idx="314">
                  <c:v>0.48</c:v>
                </c:pt>
                <c:pt idx="315">
                  <c:v>0.613333333333333</c:v>
                </c:pt>
                <c:pt idx="316">
                  <c:v>0.484444444444444</c:v>
                </c:pt>
                <c:pt idx="317">
                  <c:v>0.476349206349206</c:v>
                </c:pt>
                <c:pt idx="318">
                  <c:v>0.466190476190476</c:v>
                </c:pt>
                <c:pt idx="319">
                  <c:v>0.611428571428571</c:v>
                </c:pt>
                <c:pt idx="320">
                  <c:v>0.462857142857143</c:v>
                </c:pt>
                <c:pt idx="321">
                  <c:v>0.398571428571428</c:v>
                </c:pt>
                <c:pt idx="322">
                  <c:v>0.614285714285714</c:v>
                </c:pt>
                <c:pt idx="323">
                  <c:v>0.46111111111111</c:v>
                </c:pt>
                <c:pt idx="324">
                  <c:v>0.541391941391941</c:v>
                </c:pt>
                <c:pt idx="325">
                  <c:v>0.483543123543123</c:v>
                </c:pt>
                <c:pt idx="326">
                  <c:v>0.546013986013985</c:v>
                </c:pt>
                <c:pt idx="327">
                  <c:v>0.516783216783216</c:v>
                </c:pt>
                <c:pt idx="328">
                  <c:v>0.496709956709956</c:v>
                </c:pt>
                <c:pt idx="329">
                  <c:v>0.549230769230769</c:v>
                </c:pt>
                <c:pt idx="330">
                  <c:v>0.544895104895104</c:v>
                </c:pt>
                <c:pt idx="331">
                  <c:v>0.617848817848817</c:v>
                </c:pt>
                <c:pt idx="332">
                  <c:v>0.557264957264956</c:v>
                </c:pt>
                <c:pt idx="333">
                  <c:v>0.61056277056277</c:v>
                </c:pt>
                <c:pt idx="334">
                  <c:v>0.56060606060606</c:v>
                </c:pt>
                <c:pt idx="335">
                  <c:v>0.58997668997669</c:v>
                </c:pt>
                <c:pt idx="336">
                  <c:v>0.48997668997669</c:v>
                </c:pt>
                <c:pt idx="337">
                  <c:v>0.504662004662004</c:v>
                </c:pt>
                <c:pt idx="338">
                  <c:v>0.626153846153845</c:v>
                </c:pt>
                <c:pt idx="339">
                  <c:v>0.50474358974359</c:v>
                </c:pt>
                <c:pt idx="340">
                  <c:v>0.499347319347319</c:v>
                </c:pt>
                <c:pt idx="341">
                  <c:v>0.593535353535353</c:v>
                </c:pt>
                <c:pt idx="342">
                  <c:v>0.511111111111111</c:v>
                </c:pt>
                <c:pt idx="343">
                  <c:v>0.66017094017094</c:v>
                </c:pt>
                <c:pt idx="344">
                  <c:v>0.515079365079364</c:v>
                </c:pt>
                <c:pt idx="345">
                  <c:v>0.51030303030303</c:v>
                </c:pt>
                <c:pt idx="346">
                  <c:v>0.616565656565656</c:v>
                </c:pt>
                <c:pt idx="347">
                  <c:v>0.555151515151514</c:v>
                </c:pt>
                <c:pt idx="348">
                  <c:v>0.504761904761904</c:v>
                </c:pt>
                <c:pt idx="349">
                  <c:v>0.61010101010101</c:v>
                </c:pt>
                <c:pt idx="350">
                  <c:v>0.516363636363636</c:v>
                </c:pt>
                <c:pt idx="351">
                  <c:v>0.479393939393939</c:v>
                </c:pt>
                <c:pt idx="352">
                  <c:v>0.444444444444444</c:v>
                </c:pt>
                <c:pt idx="353">
                  <c:v>0.573193473193473</c:v>
                </c:pt>
                <c:pt idx="354">
                  <c:v>0.578974358974359</c:v>
                </c:pt>
                <c:pt idx="355">
                  <c:v>0.547878787878787</c:v>
                </c:pt>
                <c:pt idx="356">
                  <c:v>0.51421568627451</c:v>
                </c:pt>
                <c:pt idx="357">
                  <c:v>0.552752639517345</c:v>
                </c:pt>
                <c:pt idx="358">
                  <c:v>0.579487179487179</c:v>
                </c:pt>
                <c:pt idx="359">
                  <c:v>0.602941176470588</c:v>
                </c:pt>
                <c:pt idx="360">
                  <c:v>0.484901960784314</c:v>
                </c:pt>
                <c:pt idx="361">
                  <c:v>0.507692307692307</c:v>
                </c:pt>
                <c:pt idx="362">
                  <c:v>0.584615384615384</c:v>
                </c:pt>
                <c:pt idx="363">
                  <c:v>0.558333333333333</c:v>
                </c:pt>
                <c:pt idx="364">
                  <c:v>0.588571428571428</c:v>
                </c:pt>
                <c:pt idx="365">
                  <c:v>0.591208791208791</c:v>
                </c:pt>
                <c:pt idx="366">
                  <c:v>0.471062271062271</c:v>
                </c:pt>
                <c:pt idx="367">
                  <c:v>0.53</c:v>
                </c:pt>
                <c:pt idx="368">
                  <c:v>0.504195804195804</c:v>
                </c:pt>
                <c:pt idx="369">
                  <c:v>0.570588235294117</c:v>
                </c:pt>
                <c:pt idx="370">
                  <c:v>0.564509803921568</c:v>
                </c:pt>
                <c:pt idx="371">
                  <c:v>0.516900093370681</c:v>
                </c:pt>
                <c:pt idx="372">
                  <c:v>0.579487179487179</c:v>
                </c:pt>
                <c:pt idx="373">
                  <c:v>0.515555555555555</c:v>
                </c:pt>
                <c:pt idx="374">
                  <c:v>0.572727272727272</c:v>
                </c:pt>
                <c:pt idx="375">
                  <c:v>0.576686059039</c:v>
                </c:pt>
                <c:pt idx="376">
                  <c:v>0.546818181818181</c:v>
                </c:pt>
                <c:pt idx="377">
                  <c:v>0.58907268170426</c:v>
                </c:pt>
                <c:pt idx="378">
                  <c:v>0.579820179820179</c:v>
                </c:pt>
                <c:pt idx="379">
                  <c:v>0.517820512820513</c:v>
                </c:pt>
                <c:pt idx="380">
                  <c:v>0.532121212121212</c:v>
                </c:pt>
                <c:pt idx="381">
                  <c:v>0.603030303030303</c:v>
                </c:pt>
                <c:pt idx="382">
                  <c:v>0.558681318681318</c:v>
                </c:pt>
                <c:pt idx="383">
                  <c:v>0.591208791208791</c:v>
                </c:pt>
                <c:pt idx="384">
                  <c:v>0.498741258741258</c:v>
                </c:pt>
                <c:pt idx="385">
                  <c:v>0.552272727272727</c:v>
                </c:pt>
                <c:pt idx="386">
                  <c:v>0.525434173669467</c:v>
                </c:pt>
                <c:pt idx="387">
                  <c:v>0.533205128205128</c:v>
                </c:pt>
                <c:pt idx="388">
                  <c:v>0.512727272727272</c:v>
                </c:pt>
                <c:pt idx="389">
                  <c:v>0.589090909090908</c:v>
                </c:pt>
                <c:pt idx="390">
                  <c:v>0.538181818181818</c:v>
                </c:pt>
                <c:pt idx="391">
                  <c:v>0.484444444444444</c:v>
                </c:pt>
                <c:pt idx="392">
                  <c:v>0.578282828282828</c:v>
                </c:pt>
                <c:pt idx="393">
                  <c:v>0.605627705627705</c:v>
                </c:pt>
                <c:pt idx="394">
                  <c:v>0.506666666666666</c:v>
                </c:pt>
                <c:pt idx="395">
                  <c:v>0.555194805194805</c:v>
                </c:pt>
                <c:pt idx="396">
                  <c:v>0.461818181818181</c:v>
                </c:pt>
                <c:pt idx="397">
                  <c:v>0.51025641025641</c:v>
                </c:pt>
                <c:pt idx="398">
                  <c:v>0.605454545454545</c:v>
                </c:pt>
                <c:pt idx="399">
                  <c:v>0.469696969696969</c:v>
                </c:pt>
                <c:pt idx="400">
                  <c:v>0.72038961038961</c:v>
                </c:pt>
                <c:pt idx="401">
                  <c:v>0.572222222222222</c:v>
                </c:pt>
                <c:pt idx="402">
                  <c:v>0.534554334554334</c:v>
                </c:pt>
                <c:pt idx="403">
                  <c:v>0.526984126984127</c:v>
                </c:pt>
                <c:pt idx="404">
                  <c:v>0.505541125541125</c:v>
                </c:pt>
                <c:pt idx="405">
                  <c:v>0.477777777777777</c:v>
                </c:pt>
                <c:pt idx="406">
                  <c:v>0.526868686868686</c:v>
                </c:pt>
                <c:pt idx="407">
                  <c:v>0.626666666666666</c:v>
                </c:pt>
                <c:pt idx="408">
                  <c:v>0.557575757575757</c:v>
                </c:pt>
                <c:pt idx="409">
                  <c:v>0.43008658008658</c:v>
                </c:pt>
                <c:pt idx="410">
                  <c:v>0.455411255411255</c:v>
                </c:pt>
                <c:pt idx="411">
                  <c:v>0.475555555555555</c:v>
                </c:pt>
                <c:pt idx="412">
                  <c:v>0.51111111111111</c:v>
                </c:pt>
                <c:pt idx="413">
                  <c:v>0.492380952380952</c:v>
                </c:pt>
                <c:pt idx="414">
                  <c:v>0.529963369963369</c:v>
                </c:pt>
                <c:pt idx="415">
                  <c:v>0.525274725274725</c:v>
                </c:pt>
                <c:pt idx="416">
                  <c:v>0.492210012210012</c:v>
                </c:pt>
                <c:pt idx="417">
                  <c:v>0.589743589743589</c:v>
                </c:pt>
                <c:pt idx="418">
                  <c:v>0.526553446553446</c:v>
                </c:pt>
                <c:pt idx="419">
                  <c:v>0.523636363636363</c:v>
                </c:pt>
                <c:pt idx="420">
                  <c:v>0.426623376623376</c:v>
                </c:pt>
                <c:pt idx="421">
                  <c:v>0.568138528138528</c:v>
                </c:pt>
                <c:pt idx="422">
                  <c:v>0.538787878787878</c:v>
                </c:pt>
                <c:pt idx="423">
                  <c:v>0.528484848484848</c:v>
                </c:pt>
                <c:pt idx="424">
                  <c:v>0.545454545454545</c:v>
                </c:pt>
                <c:pt idx="425">
                  <c:v>0.52069264069264</c:v>
                </c:pt>
                <c:pt idx="426">
                  <c:v>0.535353535353535</c:v>
                </c:pt>
                <c:pt idx="427">
                  <c:v>0.412222222222222</c:v>
                </c:pt>
                <c:pt idx="428">
                  <c:v>0.51018315018315</c:v>
                </c:pt>
                <c:pt idx="429">
                  <c:v>0.599887955182072</c:v>
                </c:pt>
                <c:pt idx="430">
                  <c:v>0.474343434343434</c:v>
                </c:pt>
                <c:pt idx="431">
                  <c:v>0.564040404040404</c:v>
                </c:pt>
                <c:pt idx="432">
                  <c:v>0.593419913419913</c:v>
                </c:pt>
                <c:pt idx="433">
                  <c:v>0.616623376623376</c:v>
                </c:pt>
                <c:pt idx="434">
                  <c:v>0.589292929292929</c:v>
                </c:pt>
                <c:pt idx="435">
                  <c:v>0.476385836385836</c:v>
                </c:pt>
                <c:pt idx="436">
                  <c:v>0.536654456654456</c:v>
                </c:pt>
                <c:pt idx="437">
                  <c:v>0.629264069264069</c:v>
                </c:pt>
                <c:pt idx="438">
                  <c:v>0.475151515151515</c:v>
                </c:pt>
                <c:pt idx="439">
                  <c:v>0.593939393939393</c:v>
                </c:pt>
                <c:pt idx="440">
                  <c:v>0.526393606393606</c:v>
                </c:pt>
                <c:pt idx="441">
                  <c:v>0.533379953379953</c:v>
                </c:pt>
                <c:pt idx="442">
                  <c:v>0.579595959595959</c:v>
                </c:pt>
                <c:pt idx="443">
                  <c:v>0.533333333333333</c:v>
                </c:pt>
                <c:pt idx="444">
                  <c:v>0.486363636363636</c:v>
                </c:pt>
                <c:pt idx="445">
                  <c:v>0.609004329004329</c:v>
                </c:pt>
                <c:pt idx="446">
                  <c:v>0.535151515151515</c:v>
                </c:pt>
                <c:pt idx="447">
                  <c:v>0.546666666666666</c:v>
                </c:pt>
                <c:pt idx="448">
                  <c:v>0.43090909090909</c:v>
                </c:pt>
                <c:pt idx="449">
                  <c:v>0.577777777777777</c:v>
                </c:pt>
                <c:pt idx="450">
                  <c:v>0.594444444444444</c:v>
                </c:pt>
                <c:pt idx="451">
                  <c:v>0.470940170940171</c:v>
                </c:pt>
              </c:numCache>
            </c:numRef>
          </c:yVal>
        </c:ser>
        <c:axId val="24620"/>
        <c:axId val="14385"/>
      </c:scatterChart>
      <c:scatterChart>
        <c:scatterStyle val="lineMarker"/>
        <c:varyColors val="0"/>
        <c:ser>
          <c:idx val="0"/>
          <c:order val="0"/>
          <c:spPr>
            <a:solidFill>
              <a:srgbClr val="82d6b2"/>
            </a:solidFill>
            <a:ln w="47520">
              <a:solidFill>
                <a:srgbClr val="82d6b2"/>
              </a:solidFill>
              <a:round/>
            </a:ln>
          </c:spPr>
          <c:marker>
            <c:size val="2"/>
          </c:marker>
          <c:xVal>
            <c:numRef>
              <c:f>6</c:f>
              <c:numCache>
                <c:formatCode>General</c:formatCode>
                <c:ptCount val="452"/>
                <c:pt idx="0">
                  <c:v>3166</c:v>
                </c:pt>
                <c:pt idx="1">
                  <c:v>3097</c:v>
                </c:pt>
                <c:pt idx="2">
                  <c:v>3098</c:v>
                </c:pt>
                <c:pt idx="3">
                  <c:v>3101</c:v>
                </c:pt>
                <c:pt idx="4">
                  <c:v>3103</c:v>
                </c:pt>
                <c:pt idx="5">
                  <c:v>3102</c:v>
                </c:pt>
                <c:pt idx="6">
                  <c:v>3089</c:v>
                </c:pt>
                <c:pt idx="7">
                  <c:v>3090</c:v>
                </c:pt>
                <c:pt idx="8">
                  <c:v>3093</c:v>
                </c:pt>
                <c:pt idx="9">
                  <c:v>3095</c:v>
                </c:pt>
                <c:pt idx="10">
                  <c:v>3094</c:v>
                </c:pt>
                <c:pt idx="11">
                  <c:v>3080</c:v>
                </c:pt>
                <c:pt idx="12">
                  <c:v>3082</c:v>
                </c:pt>
                <c:pt idx="13">
                  <c:v>3083</c:v>
                </c:pt>
                <c:pt idx="14">
                  <c:v>3084</c:v>
                </c:pt>
                <c:pt idx="15">
                  <c:v>3086</c:v>
                </c:pt>
                <c:pt idx="16">
                  <c:v>3087</c:v>
                </c:pt>
                <c:pt idx="17">
                  <c:v>3072</c:v>
                </c:pt>
                <c:pt idx="18">
                  <c:v>3073</c:v>
                </c:pt>
                <c:pt idx="19">
                  <c:v>3075</c:v>
                </c:pt>
                <c:pt idx="20">
                  <c:v>3076</c:v>
                </c:pt>
                <c:pt idx="21">
                  <c:v>3077</c:v>
                </c:pt>
                <c:pt idx="22">
                  <c:v>3078</c:v>
                </c:pt>
                <c:pt idx="23">
                  <c:v>3079</c:v>
                </c:pt>
                <c:pt idx="24">
                  <c:v>3129</c:v>
                </c:pt>
                <c:pt idx="25">
                  <c:v>3132</c:v>
                </c:pt>
                <c:pt idx="26">
                  <c:v>3113</c:v>
                </c:pt>
                <c:pt idx="27">
                  <c:v>3119</c:v>
                </c:pt>
                <c:pt idx="28">
                  <c:v>3108</c:v>
                </c:pt>
                <c:pt idx="29">
                  <c:v>2504</c:v>
                </c:pt>
                <c:pt idx="30">
                  <c:v>2502</c:v>
                </c:pt>
                <c:pt idx="31">
                  <c:v>2501</c:v>
                </c:pt>
                <c:pt idx="32">
                  <c:v>2500</c:v>
                </c:pt>
                <c:pt idx="33">
                  <c:v>2498</c:v>
                </c:pt>
                <c:pt idx="34">
                  <c:v>2538</c:v>
                </c:pt>
                <c:pt idx="35">
                  <c:v>2552</c:v>
                </c:pt>
                <c:pt idx="36">
                  <c:v>2553</c:v>
                </c:pt>
                <c:pt idx="37">
                  <c:v>2750</c:v>
                </c:pt>
                <c:pt idx="38">
                  <c:v>2751</c:v>
                </c:pt>
                <c:pt idx="39">
                  <c:v>2748</c:v>
                </c:pt>
                <c:pt idx="40">
                  <c:v>2749</c:v>
                </c:pt>
                <c:pt idx="41">
                  <c:v>2746</c:v>
                </c:pt>
                <c:pt idx="42">
                  <c:v>2747</c:v>
                </c:pt>
                <c:pt idx="43">
                  <c:v>2744</c:v>
                </c:pt>
                <c:pt idx="44">
                  <c:v>2745</c:v>
                </c:pt>
                <c:pt idx="45">
                  <c:v>2743</c:v>
                </c:pt>
                <c:pt idx="46">
                  <c:v>2741</c:v>
                </c:pt>
                <c:pt idx="47">
                  <c:v>2738</c:v>
                </c:pt>
                <c:pt idx="48">
                  <c:v>2739</c:v>
                </c:pt>
                <c:pt idx="49">
                  <c:v>2736</c:v>
                </c:pt>
                <c:pt idx="50">
                  <c:v>2737</c:v>
                </c:pt>
                <c:pt idx="51">
                  <c:v>2735</c:v>
                </c:pt>
                <c:pt idx="52">
                  <c:v>2734</c:v>
                </c:pt>
                <c:pt idx="53">
                  <c:v>2733</c:v>
                </c:pt>
                <c:pt idx="54">
                  <c:v>2732</c:v>
                </c:pt>
                <c:pt idx="55">
                  <c:v>2730</c:v>
                </c:pt>
                <c:pt idx="56">
                  <c:v>2729</c:v>
                </c:pt>
                <c:pt idx="57">
                  <c:v>2728</c:v>
                </c:pt>
                <c:pt idx="58">
                  <c:v>2727</c:v>
                </c:pt>
                <c:pt idx="59">
                  <c:v>2726</c:v>
                </c:pt>
                <c:pt idx="60">
                  <c:v>2725</c:v>
                </c:pt>
                <c:pt idx="61">
                  <c:v>2723</c:v>
                </c:pt>
                <c:pt idx="62">
                  <c:v>2722</c:v>
                </c:pt>
                <c:pt idx="63">
                  <c:v>2721</c:v>
                </c:pt>
                <c:pt idx="64">
                  <c:v>2720</c:v>
                </c:pt>
                <c:pt idx="65">
                  <c:v>2712</c:v>
                </c:pt>
                <c:pt idx="66">
                  <c:v>2714</c:v>
                </c:pt>
                <c:pt idx="67">
                  <c:v>2709</c:v>
                </c:pt>
                <c:pt idx="68">
                  <c:v>2711</c:v>
                </c:pt>
                <c:pt idx="69">
                  <c:v>2705</c:v>
                </c:pt>
                <c:pt idx="70">
                  <c:v>2707</c:v>
                </c:pt>
                <c:pt idx="71">
                  <c:v>2701</c:v>
                </c:pt>
                <c:pt idx="72">
                  <c:v>2700</c:v>
                </c:pt>
                <c:pt idx="73">
                  <c:v>2703</c:v>
                </c:pt>
                <c:pt idx="74">
                  <c:v>2702</c:v>
                </c:pt>
                <c:pt idx="75">
                  <c:v>2697</c:v>
                </c:pt>
                <c:pt idx="76">
                  <c:v>2696</c:v>
                </c:pt>
                <c:pt idx="77">
                  <c:v>2698</c:v>
                </c:pt>
                <c:pt idx="78">
                  <c:v>2693</c:v>
                </c:pt>
                <c:pt idx="79">
                  <c:v>2692</c:v>
                </c:pt>
                <c:pt idx="80">
                  <c:v>2694</c:v>
                </c:pt>
                <c:pt idx="81">
                  <c:v>2691</c:v>
                </c:pt>
                <c:pt idx="82">
                  <c:v>2690</c:v>
                </c:pt>
                <c:pt idx="83">
                  <c:v>2810</c:v>
                </c:pt>
                <c:pt idx="84">
                  <c:v>2811</c:v>
                </c:pt>
                <c:pt idx="85">
                  <c:v>2808</c:v>
                </c:pt>
                <c:pt idx="86">
                  <c:v>2809</c:v>
                </c:pt>
                <c:pt idx="87">
                  <c:v>2814</c:v>
                </c:pt>
                <c:pt idx="88">
                  <c:v>2815</c:v>
                </c:pt>
                <c:pt idx="89">
                  <c:v>2812</c:v>
                </c:pt>
                <c:pt idx="90">
                  <c:v>2813</c:v>
                </c:pt>
                <c:pt idx="91">
                  <c:v>2802</c:v>
                </c:pt>
                <c:pt idx="92">
                  <c:v>2803</c:v>
                </c:pt>
                <c:pt idx="93">
                  <c:v>2800</c:v>
                </c:pt>
                <c:pt idx="94">
                  <c:v>2801</c:v>
                </c:pt>
                <c:pt idx="95">
                  <c:v>2806</c:v>
                </c:pt>
                <c:pt idx="96">
                  <c:v>2807</c:v>
                </c:pt>
                <c:pt idx="97">
                  <c:v>2804</c:v>
                </c:pt>
                <c:pt idx="98">
                  <c:v>2805</c:v>
                </c:pt>
                <c:pt idx="99">
                  <c:v>2795</c:v>
                </c:pt>
                <c:pt idx="100">
                  <c:v>2794</c:v>
                </c:pt>
                <c:pt idx="101">
                  <c:v>2793</c:v>
                </c:pt>
                <c:pt idx="102">
                  <c:v>2792</c:v>
                </c:pt>
                <c:pt idx="103">
                  <c:v>2799</c:v>
                </c:pt>
                <c:pt idx="104">
                  <c:v>2798</c:v>
                </c:pt>
                <c:pt idx="105">
                  <c:v>2797</c:v>
                </c:pt>
                <c:pt idx="106">
                  <c:v>2796</c:v>
                </c:pt>
                <c:pt idx="107">
                  <c:v>2787</c:v>
                </c:pt>
                <c:pt idx="108">
                  <c:v>2786</c:v>
                </c:pt>
                <c:pt idx="109">
                  <c:v>2785</c:v>
                </c:pt>
                <c:pt idx="110">
                  <c:v>2784</c:v>
                </c:pt>
                <c:pt idx="111">
                  <c:v>2791</c:v>
                </c:pt>
                <c:pt idx="112">
                  <c:v>2790</c:v>
                </c:pt>
                <c:pt idx="113">
                  <c:v>2789</c:v>
                </c:pt>
                <c:pt idx="114">
                  <c:v>2788</c:v>
                </c:pt>
                <c:pt idx="115">
                  <c:v>2776</c:v>
                </c:pt>
                <c:pt idx="116">
                  <c:v>2777</c:v>
                </c:pt>
                <c:pt idx="117">
                  <c:v>2778</c:v>
                </c:pt>
                <c:pt idx="118">
                  <c:v>2779</c:v>
                </c:pt>
                <c:pt idx="119">
                  <c:v>2780</c:v>
                </c:pt>
                <c:pt idx="120">
                  <c:v>2781</c:v>
                </c:pt>
                <c:pt idx="121">
                  <c:v>2782</c:v>
                </c:pt>
                <c:pt idx="122">
                  <c:v>2783</c:v>
                </c:pt>
                <c:pt idx="123">
                  <c:v>2768</c:v>
                </c:pt>
                <c:pt idx="124">
                  <c:v>2769</c:v>
                </c:pt>
                <c:pt idx="125">
                  <c:v>2770</c:v>
                </c:pt>
                <c:pt idx="126">
                  <c:v>2771</c:v>
                </c:pt>
                <c:pt idx="127">
                  <c:v>2772</c:v>
                </c:pt>
                <c:pt idx="128">
                  <c:v>2773</c:v>
                </c:pt>
                <c:pt idx="129">
                  <c:v>2774</c:v>
                </c:pt>
                <c:pt idx="130">
                  <c:v>2775</c:v>
                </c:pt>
                <c:pt idx="131">
                  <c:v>2761</c:v>
                </c:pt>
                <c:pt idx="132">
                  <c:v>2760</c:v>
                </c:pt>
                <c:pt idx="133">
                  <c:v>2763</c:v>
                </c:pt>
                <c:pt idx="134">
                  <c:v>2762</c:v>
                </c:pt>
                <c:pt idx="135">
                  <c:v>2765</c:v>
                </c:pt>
                <c:pt idx="136">
                  <c:v>2764</c:v>
                </c:pt>
                <c:pt idx="137">
                  <c:v>2767</c:v>
                </c:pt>
                <c:pt idx="138">
                  <c:v>2766</c:v>
                </c:pt>
                <c:pt idx="139">
                  <c:v>2753</c:v>
                </c:pt>
                <c:pt idx="140">
                  <c:v>2752</c:v>
                </c:pt>
                <c:pt idx="141">
                  <c:v>2755</c:v>
                </c:pt>
                <c:pt idx="142">
                  <c:v>2754</c:v>
                </c:pt>
                <c:pt idx="143">
                  <c:v>2757</c:v>
                </c:pt>
                <c:pt idx="144">
                  <c:v>2756</c:v>
                </c:pt>
                <c:pt idx="145">
                  <c:v>2759</c:v>
                </c:pt>
                <c:pt idx="146">
                  <c:v>2758</c:v>
                </c:pt>
                <c:pt idx="147">
                  <c:v>2611</c:v>
                </c:pt>
                <c:pt idx="148">
                  <c:v>2609</c:v>
                </c:pt>
                <c:pt idx="149">
                  <c:v>2608</c:v>
                </c:pt>
                <c:pt idx="150">
                  <c:v>2621</c:v>
                </c:pt>
                <c:pt idx="151">
                  <c:v>2618</c:v>
                </c:pt>
                <c:pt idx="152">
                  <c:v>2599</c:v>
                </c:pt>
                <c:pt idx="153">
                  <c:v>2596</c:v>
                </c:pt>
                <c:pt idx="154">
                  <c:v>2592</c:v>
                </c:pt>
                <c:pt idx="155">
                  <c:v>2602</c:v>
                </c:pt>
                <c:pt idx="156">
                  <c:v>2601</c:v>
                </c:pt>
                <c:pt idx="157">
                  <c:v>2582</c:v>
                </c:pt>
                <c:pt idx="158">
                  <c:v>2589</c:v>
                </c:pt>
                <c:pt idx="159">
                  <c:v>2588</c:v>
                </c:pt>
                <c:pt idx="160">
                  <c:v>2585</c:v>
                </c:pt>
                <c:pt idx="161">
                  <c:v>2584</c:v>
                </c:pt>
                <c:pt idx="162">
                  <c:v>2568</c:v>
                </c:pt>
                <c:pt idx="163">
                  <c:v>2673</c:v>
                </c:pt>
                <c:pt idx="164">
                  <c:v>2672</c:v>
                </c:pt>
                <c:pt idx="165">
                  <c:v>2679</c:v>
                </c:pt>
                <c:pt idx="166">
                  <c:v>2678</c:v>
                </c:pt>
                <c:pt idx="167">
                  <c:v>2683</c:v>
                </c:pt>
                <c:pt idx="168">
                  <c:v>2686</c:v>
                </c:pt>
                <c:pt idx="169">
                  <c:v>2685</c:v>
                </c:pt>
                <c:pt idx="170">
                  <c:v>2659</c:v>
                </c:pt>
                <c:pt idx="171">
                  <c:v>2656</c:v>
                </c:pt>
                <c:pt idx="172">
                  <c:v>2657</c:v>
                </c:pt>
                <c:pt idx="173">
                  <c:v>2662</c:v>
                </c:pt>
                <c:pt idx="174">
                  <c:v>2663</c:v>
                </c:pt>
                <c:pt idx="175">
                  <c:v>2660</c:v>
                </c:pt>
                <c:pt idx="176">
                  <c:v>2661</c:v>
                </c:pt>
                <c:pt idx="177">
                  <c:v>2666</c:v>
                </c:pt>
                <c:pt idx="178">
                  <c:v>2664</c:v>
                </c:pt>
                <c:pt idx="179">
                  <c:v>2665</c:v>
                </c:pt>
                <c:pt idx="180">
                  <c:v>2670</c:v>
                </c:pt>
                <c:pt idx="181">
                  <c:v>2671</c:v>
                </c:pt>
                <c:pt idx="182">
                  <c:v>2668</c:v>
                </c:pt>
                <c:pt idx="183">
                  <c:v>2643</c:v>
                </c:pt>
                <c:pt idx="184">
                  <c:v>2644</c:v>
                </c:pt>
                <c:pt idx="185">
                  <c:v>2649</c:v>
                </c:pt>
                <c:pt idx="186">
                  <c:v>2651</c:v>
                </c:pt>
                <c:pt idx="187">
                  <c:v>2650</c:v>
                </c:pt>
                <c:pt idx="188">
                  <c:v>2654</c:v>
                </c:pt>
                <c:pt idx="189">
                  <c:v>2624</c:v>
                </c:pt>
                <c:pt idx="190">
                  <c:v>2626</c:v>
                </c:pt>
                <c:pt idx="191">
                  <c:v>2627</c:v>
                </c:pt>
                <c:pt idx="192">
                  <c:v>2629</c:v>
                </c:pt>
                <c:pt idx="193">
                  <c:v>2635</c:v>
                </c:pt>
                <c:pt idx="194">
                  <c:v>2636</c:v>
                </c:pt>
                <c:pt idx="195">
                  <c:v>2637</c:v>
                </c:pt>
                <c:pt idx="196">
                  <c:v>2638</c:v>
                </c:pt>
                <c:pt idx="197">
                  <c:v>2639</c:v>
                </c:pt>
                <c:pt idx="198">
                  <c:v>2989</c:v>
                </c:pt>
                <c:pt idx="199">
                  <c:v>2988</c:v>
                </c:pt>
                <c:pt idx="200">
                  <c:v>2991</c:v>
                </c:pt>
                <c:pt idx="201">
                  <c:v>2990</c:v>
                </c:pt>
                <c:pt idx="202">
                  <c:v>2985</c:v>
                </c:pt>
                <c:pt idx="203">
                  <c:v>2984</c:v>
                </c:pt>
                <c:pt idx="204">
                  <c:v>2987</c:v>
                </c:pt>
                <c:pt idx="205">
                  <c:v>2986</c:v>
                </c:pt>
                <c:pt idx="206">
                  <c:v>2981</c:v>
                </c:pt>
                <c:pt idx="207">
                  <c:v>2980</c:v>
                </c:pt>
                <c:pt idx="208">
                  <c:v>2983</c:v>
                </c:pt>
                <c:pt idx="209">
                  <c:v>2982</c:v>
                </c:pt>
                <c:pt idx="210">
                  <c:v>2977</c:v>
                </c:pt>
                <c:pt idx="211">
                  <c:v>2976</c:v>
                </c:pt>
                <c:pt idx="212">
                  <c:v>2979</c:v>
                </c:pt>
                <c:pt idx="213">
                  <c:v>2978</c:v>
                </c:pt>
                <c:pt idx="214">
                  <c:v>3004</c:v>
                </c:pt>
                <c:pt idx="215">
                  <c:v>3005</c:v>
                </c:pt>
                <c:pt idx="216">
                  <c:v>3006</c:v>
                </c:pt>
                <c:pt idx="217">
                  <c:v>3007</c:v>
                </c:pt>
                <c:pt idx="218">
                  <c:v>3000</c:v>
                </c:pt>
                <c:pt idx="219">
                  <c:v>3001</c:v>
                </c:pt>
                <c:pt idx="220">
                  <c:v>3002</c:v>
                </c:pt>
                <c:pt idx="221">
                  <c:v>3003</c:v>
                </c:pt>
                <c:pt idx="222">
                  <c:v>2996</c:v>
                </c:pt>
                <c:pt idx="223">
                  <c:v>2997</c:v>
                </c:pt>
                <c:pt idx="224">
                  <c:v>2998</c:v>
                </c:pt>
                <c:pt idx="225">
                  <c:v>2999</c:v>
                </c:pt>
                <c:pt idx="226">
                  <c:v>2992</c:v>
                </c:pt>
                <c:pt idx="227">
                  <c:v>2993</c:v>
                </c:pt>
                <c:pt idx="228">
                  <c:v>2994</c:v>
                </c:pt>
                <c:pt idx="229">
                  <c:v>2995</c:v>
                </c:pt>
                <c:pt idx="230">
                  <c:v>2959</c:v>
                </c:pt>
                <c:pt idx="231">
                  <c:v>2958</c:v>
                </c:pt>
                <c:pt idx="232">
                  <c:v>2957</c:v>
                </c:pt>
                <c:pt idx="233">
                  <c:v>2956</c:v>
                </c:pt>
                <c:pt idx="234">
                  <c:v>2955</c:v>
                </c:pt>
                <c:pt idx="235">
                  <c:v>2954</c:v>
                </c:pt>
                <c:pt idx="236">
                  <c:v>2953</c:v>
                </c:pt>
                <c:pt idx="237">
                  <c:v>2952</c:v>
                </c:pt>
                <c:pt idx="238">
                  <c:v>2951</c:v>
                </c:pt>
                <c:pt idx="239">
                  <c:v>2950</c:v>
                </c:pt>
                <c:pt idx="240">
                  <c:v>2949</c:v>
                </c:pt>
                <c:pt idx="241">
                  <c:v>2948</c:v>
                </c:pt>
                <c:pt idx="242">
                  <c:v>2947</c:v>
                </c:pt>
                <c:pt idx="243">
                  <c:v>2946</c:v>
                </c:pt>
                <c:pt idx="244">
                  <c:v>2945</c:v>
                </c:pt>
                <c:pt idx="245">
                  <c:v>2944</c:v>
                </c:pt>
                <c:pt idx="246">
                  <c:v>2974</c:v>
                </c:pt>
                <c:pt idx="247">
                  <c:v>2975</c:v>
                </c:pt>
                <c:pt idx="248">
                  <c:v>2972</c:v>
                </c:pt>
                <c:pt idx="249">
                  <c:v>2973</c:v>
                </c:pt>
                <c:pt idx="250">
                  <c:v>2970</c:v>
                </c:pt>
                <c:pt idx="251">
                  <c:v>2971</c:v>
                </c:pt>
                <c:pt idx="252">
                  <c:v>2968</c:v>
                </c:pt>
                <c:pt idx="253">
                  <c:v>2969</c:v>
                </c:pt>
                <c:pt idx="254">
                  <c:v>2966</c:v>
                </c:pt>
                <c:pt idx="255">
                  <c:v>2967</c:v>
                </c:pt>
                <c:pt idx="256">
                  <c:v>2964</c:v>
                </c:pt>
                <c:pt idx="257">
                  <c:v>2965</c:v>
                </c:pt>
                <c:pt idx="258">
                  <c:v>2962</c:v>
                </c:pt>
                <c:pt idx="259">
                  <c:v>2963</c:v>
                </c:pt>
                <c:pt idx="260">
                  <c:v>2960</c:v>
                </c:pt>
                <c:pt idx="261">
                  <c:v>2961</c:v>
                </c:pt>
                <c:pt idx="262">
                  <c:v>3049</c:v>
                </c:pt>
                <c:pt idx="263">
                  <c:v>3048</c:v>
                </c:pt>
                <c:pt idx="264">
                  <c:v>3051</c:v>
                </c:pt>
                <c:pt idx="265">
                  <c:v>3050</c:v>
                </c:pt>
                <c:pt idx="266">
                  <c:v>3053</c:v>
                </c:pt>
                <c:pt idx="267">
                  <c:v>3052</c:v>
                </c:pt>
                <c:pt idx="268">
                  <c:v>3055</c:v>
                </c:pt>
                <c:pt idx="269">
                  <c:v>3054</c:v>
                </c:pt>
                <c:pt idx="270">
                  <c:v>3041</c:v>
                </c:pt>
                <c:pt idx="271">
                  <c:v>3040</c:v>
                </c:pt>
                <c:pt idx="272">
                  <c:v>3043</c:v>
                </c:pt>
                <c:pt idx="273">
                  <c:v>3042</c:v>
                </c:pt>
                <c:pt idx="274">
                  <c:v>3045</c:v>
                </c:pt>
                <c:pt idx="275">
                  <c:v>3044</c:v>
                </c:pt>
                <c:pt idx="276">
                  <c:v>3047</c:v>
                </c:pt>
                <c:pt idx="277">
                  <c:v>3046</c:v>
                </c:pt>
                <c:pt idx="278">
                  <c:v>3064</c:v>
                </c:pt>
                <c:pt idx="279">
                  <c:v>3065</c:v>
                </c:pt>
                <c:pt idx="280">
                  <c:v>3066</c:v>
                </c:pt>
                <c:pt idx="281">
                  <c:v>3067</c:v>
                </c:pt>
                <c:pt idx="282">
                  <c:v>3068</c:v>
                </c:pt>
                <c:pt idx="283">
                  <c:v>3069</c:v>
                </c:pt>
                <c:pt idx="284">
                  <c:v>3070</c:v>
                </c:pt>
                <c:pt idx="285">
                  <c:v>3071</c:v>
                </c:pt>
                <c:pt idx="286">
                  <c:v>3056</c:v>
                </c:pt>
                <c:pt idx="287">
                  <c:v>3057</c:v>
                </c:pt>
                <c:pt idx="288">
                  <c:v>3058</c:v>
                </c:pt>
                <c:pt idx="289">
                  <c:v>3059</c:v>
                </c:pt>
                <c:pt idx="290">
                  <c:v>3060</c:v>
                </c:pt>
                <c:pt idx="291">
                  <c:v>3061</c:v>
                </c:pt>
                <c:pt idx="292">
                  <c:v>3063</c:v>
                </c:pt>
                <c:pt idx="293">
                  <c:v>3019</c:v>
                </c:pt>
                <c:pt idx="294">
                  <c:v>3018</c:v>
                </c:pt>
                <c:pt idx="295">
                  <c:v>3017</c:v>
                </c:pt>
                <c:pt idx="296">
                  <c:v>3016</c:v>
                </c:pt>
                <c:pt idx="297">
                  <c:v>3023</c:v>
                </c:pt>
                <c:pt idx="298">
                  <c:v>3022</c:v>
                </c:pt>
                <c:pt idx="299">
                  <c:v>3021</c:v>
                </c:pt>
                <c:pt idx="300">
                  <c:v>3020</c:v>
                </c:pt>
                <c:pt idx="301">
                  <c:v>3011</c:v>
                </c:pt>
                <c:pt idx="302">
                  <c:v>3010</c:v>
                </c:pt>
                <c:pt idx="303">
                  <c:v>3009</c:v>
                </c:pt>
                <c:pt idx="304">
                  <c:v>3008</c:v>
                </c:pt>
                <c:pt idx="305">
                  <c:v>3015</c:v>
                </c:pt>
                <c:pt idx="306">
                  <c:v>3014</c:v>
                </c:pt>
                <c:pt idx="307">
                  <c:v>3013</c:v>
                </c:pt>
                <c:pt idx="308">
                  <c:v>3012</c:v>
                </c:pt>
                <c:pt idx="309">
                  <c:v>3034</c:v>
                </c:pt>
                <c:pt idx="310">
                  <c:v>3035</c:v>
                </c:pt>
                <c:pt idx="311">
                  <c:v>3032</c:v>
                </c:pt>
                <c:pt idx="312">
                  <c:v>3033</c:v>
                </c:pt>
                <c:pt idx="313">
                  <c:v>3038</c:v>
                </c:pt>
                <c:pt idx="314">
                  <c:v>3039</c:v>
                </c:pt>
                <c:pt idx="315">
                  <c:v>3036</c:v>
                </c:pt>
                <c:pt idx="316">
                  <c:v>3037</c:v>
                </c:pt>
                <c:pt idx="317">
                  <c:v>3026</c:v>
                </c:pt>
                <c:pt idx="318">
                  <c:v>3024</c:v>
                </c:pt>
                <c:pt idx="319">
                  <c:v>3025</c:v>
                </c:pt>
                <c:pt idx="320">
                  <c:v>3030</c:v>
                </c:pt>
                <c:pt idx="321">
                  <c:v>3031</c:v>
                </c:pt>
                <c:pt idx="322">
                  <c:v>3028</c:v>
                </c:pt>
                <c:pt idx="323">
                  <c:v>3029</c:v>
                </c:pt>
                <c:pt idx="324">
                  <c:v>2852</c:v>
                </c:pt>
                <c:pt idx="325">
                  <c:v>2853</c:v>
                </c:pt>
                <c:pt idx="326">
                  <c:v>2854</c:v>
                </c:pt>
                <c:pt idx="327">
                  <c:v>2855</c:v>
                </c:pt>
                <c:pt idx="328">
                  <c:v>2848</c:v>
                </c:pt>
                <c:pt idx="329">
                  <c:v>2849</c:v>
                </c:pt>
                <c:pt idx="330">
                  <c:v>2850</c:v>
                </c:pt>
                <c:pt idx="331">
                  <c:v>2851</c:v>
                </c:pt>
                <c:pt idx="332">
                  <c:v>2860</c:v>
                </c:pt>
                <c:pt idx="333">
                  <c:v>2861</c:v>
                </c:pt>
                <c:pt idx="334">
                  <c:v>2862</c:v>
                </c:pt>
                <c:pt idx="335">
                  <c:v>2863</c:v>
                </c:pt>
                <c:pt idx="336">
                  <c:v>2856</c:v>
                </c:pt>
                <c:pt idx="337">
                  <c:v>2857</c:v>
                </c:pt>
                <c:pt idx="338">
                  <c:v>2858</c:v>
                </c:pt>
                <c:pt idx="339">
                  <c:v>2859</c:v>
                </c:pt>
                <c:pt idx="340">
                  <c:v>2869</c:v>
                </c:pt>
                <c:pt idx="341">
                  <c:v>2868</c:v>
                </c:pt>
                <c:pt idx="342">
                  <c:v>2871</c:v>
                </c:pt>
                <c:pt idx="343">
                  <c:v>2870</c:v>
                </c:pt>
                <c:pt idx="344">
                  <c:v>2865</c:v>
                </c:pt>
                <c:pt idx="345">
                  <c:v>2864</c:v>
                </c:pt>
                <c:pt idx="346">
                  <c:v>2867</c:v>
                </c:pt>
                <c:pt idx="347">
                  <c:v>2866</c:v>
                </c:pt>
                <c:pt idx="348">
                  <c:v>2877</c:v>
                </c:pt>
                <c:pt idx="349">
                  <c:v>2876</c:v>
                </c:pt>
                <c:pt idx="350">
                  <c:v>2879</c:v>
                </c:pt>
                <c:pt idx="351">
                  <c:v>2878</c:v>
                </c:pt>
                <c:pt idx="352">
                  <c:v>2873</c:v>
                </c:pt>
                <c:pt idx="353">
                  <c:v>2872</c:v>
                </c:pt>
                <c:pt idx="354">
                  <c:v>2875</c:v>
                </c:pt>
                <c:pt idx="355">
                  <c:v>2874</c:v>
                </c:pt>
                <c:pt idx="356">
                  <c:v>2822</c:v>
                </c:pt>
                <c:pt idx="357">
                  <c:v>2823</c:v>
                </c:pt>
                <c:pt idx="358">
                  <c:v>2820</c:v>
                </c:pt>
                <c:pt idx="359">
                  <c:v>2821</c:v>
                </c:pt>
                <c:pt idx="360">
                  <c:v>2818</c:v>
                </c:pt>
                <c:pt idx="361">
                  <c:v>2819</c:v>
                </c:pt>
                <c:pt idx="362">
                  <c:v>2816</c:v>
                </c:pt>
                <c:pt idx="363">
                  <c:v>2817</c:v>
                </c:pt>
                <c:pt idx="364">
                  <c:v>2830</c:v>
                </c:pt>
                <c:pt idx="365">
                  <c:v>2831</c:v>
                </c:pt>
                <c:pt idx="366">
                  <c:v>2828</c:v>
                </c:pt>
                <c:pt idx="367">
                  <c:v>2829</c:v>
                </c:pt>
                <c:pt idx="368">
                  <c:v>2826</c:v>
                </c:pt>
                <c:pt idx="369">
                  <c:v>2827</c:v>
                </c:pt>
                <c:pt idx="370">
                  <c:v>2824</c:v>
                </c:pt>
                <c:pt idx="371">
                  <c:v>2825</c:v>
                </c:pt>
                <c:pt idx="372">
                  <c:v>2839</c:v>
                </c:pt>
                <c:pt idx="373">
                  <c:v>2838</c:v>
                </c:pt>
                <c:pt idx="374">
                  <c:v>2837</c:v>
                </c:pt>
                <c:pt idx="375">
                  <c:v>2836</c:v>
                </c:pt>
                <c:pt idx="376">
                  <c:v>2835</c:v>
                </c:pt>
                <c:pt idx="377">
                  <c:v>2834</c:v>
                </c:pt>
                <c:pt idx="378">
                  <c:v>2833</c:v>
                </c:pt>
                <c:pt idx="379">
                  <c:v>2832</c:v>
                </c:pt>
                <c:pt idx="380">
                  <c:v>2847</c:v>
                </c:pt>
                <c:pt idx="381">
                  <c:v>2846</c:v>
                </c:pt>
                <c:pt idx="382">
                  <c:v>2845</c:v>
                </c:pt>
                <c:pt idx="383">
                  <c:v>2844</c:v>
                </c:pt>
                <c:pt idx="384">
                  <c:v>2843</c:v>
                </c:pt>
                <c:pt idx="385">
                  <c:v>2842</c:v>
                </c:pt>
                <c:pt idx="386">
                  <c:v>2841</c:v>
                </c:pt>
                <c:pt idx="387">
                  <c:v>2840</c:v>
                </c:pt>
                <c:pt idx="388">
                  <c:v>2912</c:v>
                </c:pt>
                <c:pt idx="389">
                  <c:v>2913</c:v>
                </c:pt>
                <c:pt idx="390">
                  <c:v>2914</c:v>
                </c:pt>
                <c:pt idx="391">
                  <c:v>2915</c:v>
                </c:pt>
                <c:pt idx="392">
                  <c:v>2916</c:v>
                </c:pt>
                <c:pt idx="393">
                  <c:v>2917</c:v>
                </c:pt>
                <c:pt idx="394">
                  <c:v>2918</c:v>
                </c:pt>
                <c:pt idx="395">
                  <c:v>2919</c:v>
                </c:pt>
                <c:pt idx="396">
                  <c:v>2920</c:v>
                </c:pt>
                <c:pt idx="397">
                  <c:v>2921</c:v>
                </c:pt>
                <c:pt idx="398">
                  <c:v>2922</c:v>
                </c:pt>
                <c:pt idx="399">
                  <c:v>2923</c:v>
                </c:pt>
                <c:pt idx="400">
                  <c:v>2924</c:v>
                </c:pt>
                <c:pt idx="401">
                  <c:v>2925</c:v>
                </c:pt>
                <c:pt idx="402">
                  <c:v>2926</c:v>
                </c:pt>
                <c:pt idx="403">
                  <c:v>2927</c:v>
                </c:pt>
                <c:pt idx="404">
                  <c:v>2929</c:v>
                </c:pt>
                <c:pt idx="405">
                  <c:v>2928</c:v>
                </c:pt>
                <c:pt idx="406">
                  <c:v>2931</c:v>
                </c:pt>
                <c:pt idx="407">
                  <c:v>2930</c:v>
                </c:pt>
                <c:pt idx="408">
                  <c:v>2933</c:v>
                </c:pt>
                <c:pt idx="409">
                  <c:v>2932</c:v>
                </c:pt>
                <c:pt idx="410">
                  <c:v>2935</c:v>
                </c:pt>
                <c:pt idx="411">
                  <c:v>2934</c:v>
                </c:pt>
                <c:pt idx="412">
                  <c:v>2937</c:v>
                </c:pt>
                <c:pt idx="413">
                  <c:v>2936</c:v>
                </c:pt>
                <c:pt idx="414">
                  <c:v>2939</c:v>
                </c:pt>
                <c:pt idx="415">
                  <c:v>2938</c:v>
                </c:pt>
                <c:pt idx="416">
                  <c:v>2941</c:v>
                </c:pt>
                <c:pt idx="417">
                  <c:v>2940</c:v>
                </c:pt>
                <c:pt idx="418">
                  <c:v>2943</c:v>
                </c:pt>
                <c:pt idx="419">
                  <c:v>2942</c:v>
                </c:pt>
                <c:pt idx="420">
                  <c:v>2882</c:v>
                </c:pt>
                <c:pt idx="421">
                  <c:v>2883</c:v>
                </c:pt>
                <c:pt idx="422">
                  <c:v>2880</c:v>
                </c:pt>
                <c:pt idx="423">
                  <c:v>2881</c:v>
                </c:pt>
                <c:pt idx="424">
                  <c:v>2886</c:v>
                </c:pt>
                <c:pt idx="425">
                  <c:v>2887</c:v>
                </c:pt>
                <c:pt idx="426">
                  <c:v>2884</c:v>
                </c:pt>
                <c:pt idx="427">
                  <c:v>2885</c:v>
                </c:pt>
                <c:pt idx="428">
                  <c:v>2890</c:v>
                </c:pt>
                <c:pt idx="429">
                  <c:v>2891</c:v>
                </c:pt>
                <c:pt idx="430">
                  <c:v>2888</c:v>
                </c:pt>
                <c:pt idx="431">
                  <c:v>2889</c:v>
                </c:pt>
                <c:pt idx="432">
                  <c:v>2894</c:v>
                </c:pt>
                <c:pt idx="433">
                  <c:v>2895</c:v>
                </c:pt>
                <c:pt idx="434">
                  <c:v>2892</c:v>
                </c:pt>
                <c:pt idx="435">
                  <c:v>2893</c:v>
                </c:pt>
                <c:pt idx="436">
                  <c:v>2899</c:v>
                </c:pt>
                <c:pt idx="437">
                  <c:v>2898</c:v>
                </c:pt>
                <c:pt idx="438">
                  <c:v>2897</c:v>
                </c:pt>
                <c:pt idx="439">
                  <c:v>2896</c:v>
                </c:pt>
                <c:pt idx="440">
                  <c:v>2903</c:v>
                </c:pt>
                <c:pt idx="441">
                  <c:v>2902</c:v>
                </c:pt>
                <c:pt idx="442">
                  <c:v>2901</c:v>
                </c:pt>
                <c:pt idx="443">
                  <c:v>2900</c:v>
                </c:pt>
                <c:pt idx="444">
                  <c:v>2907</c:v>
                </c:pt>
                <c:pt idx="445">
                  <c:v>2906</c:v>
                </c:pt>
                <c:pt idx="446">
                  <c:v>2905</c:v>
                </c:pt>
                <c:pt idx="447">
                  <c:v>2904</c:v>
                </c:pt>
                <c:pt idx="448">
                  <c:v>2911</c:v>
                </c:pt>
                <c:pt idx="449">
                  <c:v>2910</c:v>
                </c:pt>
                <c:pt idx="450">
                  <c:v>2909</c:v>
                </c:pt>
                <c:pt idx="451">
                  <c:v>2908</c:v>
                </c:pt>
              </c:numCache>
            </c:numRef>
          </c:xVal>
          <c:yVal>
            <c:numRef>
              <c:f>5</c:f>
              <c:numCache>
                <c:formatCode>General</c:formatCode>
                <c:ptCount val="45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</c:v>
                </c:pt>
                <c:pt idx="55">
                  <c:v>0.5</c:v>
                </c:pt>
                <c:pt idx="56">
                  <c:v>0.5</c:v>
                </c:pt>
                <c:pt idx="57">
                  <c:v>0.5</c:v>
                </c:pt>
                <c:pt idx="58">
                  <c:v>0.5</c:v>
                </c:pt>
                <c:pt idx="59">
                  <c:v>0.5</c:v>
                </c:pt>
                <c:pt idx="60">
                  <c:v>0.5</c:v>
                </c:pt>
                <c:pt idx="61">
                  <c:v>0.5</c:v>
                </c:pt>
                <c:pt idx="62">
                  <c:v>0.5</c:v>
                </c:pt>
                <c:pt idx="63">
                  <c:v>0.5</c:v>
                </c:pt>
                <c:pt idx="64">
                  <c:v>0.5</c:v>
                </c:pt>
                <c:pt idx="65">
                  <c:v>0.5</c:v>
                </c:pt>
                <c:pt idx="66">
                  <c:v>0.5</c:v>
                </c:pt>
                <c:pt idx="67">
                  <c:v>0.5</c:v>
                </c:pt>
                <c:pt idx="68">
                  <c:v>0.5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0.5</c:v>
                </c:pt>
                <c:pt idx="87">
                  <c:v>0.5</c:v>
                </c:pt>
                <c:pt idx="88">
                  <c:v>0.5</c:v>
                </c:pt>
                <c:pt idx="89">
                  <c:v>0.5</c:v>
                </c:pt>
                <c:pt idx="90">
                  <c:v>0.5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0.5</c:v>
                </c:pt>
                <c:pt idx="96">
                  <c:v>0.5</c:v>
                </c:pt>
                <c:pt idx="97">
                  <c:v>0.5</c:v>
                </c:pt>
                <c:pt idx="98">
                  <c:v>0.5</c:v>
                </c:pt>
                <c:pt idx="99">
                  <c:v>0.5</c:v>
                </c:pt>
                <c:pt idx="100">
                  <c:v>0.5</c:v>
                </c:pt>
                <c:pt idx="101">
                  <c:v>0.5</c:v>
                </c:pt>
                <c:pt idx="102">
                  <c:v>0.5</c:v>
                </c:pt>
                <c:pt idx="103">
                  <c:v>0.5</c:v>
                </c:pt>
                <c:pt idx="104">
                  <c:v>0.5</c:v>
                </c:pt>
                <c:pt idx="105">
                  <c:v>0.5</c:v>
                </c:pt>
                <c:pt idx="106">
                  <c:v>0.5</c:v>
                </c:pt>
                <c:pt idx="107">
                  <c:v>0.5</c:v>
                </c:pt>
                <c:pt idx="108">
                  <c:v>0.5</c:v>
                </c:pt>
                <c:pt idx="109">
                  <c:v>0.5</c:v>
                </c:pt>
                <c:pt idx="110">
                  <c:v>0.5</c:v>
                </c:pt>
                <c:pt idx="111">
                  <c:v>0.5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0.5</c:v>
                </c:pt>
                <c:pt idx="116">
                  <c:v>0.5</c:v>
                </c:pt>
                <c:pt idx="117">
                  <c:v>0.5</c:v>
                </c:pt>
                <c:pt idx="118">
                  <c:v>0.5</c:v>
                </c:pt>
                <c:pt idx="119">
                  <c:v>0.5</c:v>
                </c:pt>
                <c:pt idx="120">
                  <c:v>0.5</c:v>
                </c:pt>
                <c:pt idx="121">
                  <c:v>0.5</c:v>
                </c:pt>
                <c:pt idx="122">
                  <c:v>0.5</c:v>
                </c:pt>
                <c:pt idx="123">
                  <c:v>0.5</c:v>
                </c:pt>
                <c:pt idx="124">
                  <c:v>0.5</c:v>
                </c:pt>
                <c:pt idx="125">
                  <c:v>0.5</c:v>
                </c:pt>
                <c:pt idx="126">
                  <c:v>0.5</c:v>
                </c:pt>
                <c:pt idx="127">
                  <c:v>0.5</c:v>
                </c:pt>
                <c:pt idx="128">
                  <c:v>0.5</c:v>
                </c:pt>
                <c:pt idx="129">
                  <c:v>0.5</c:v>
                </c:pt>
                <c:pt idx="130">
                  <c:v>0.5</c:v>
                </c:pt>
                <c:pt idx="131">
                  <c:v>0.5</c:v>
                </c:pt>
                <c:pt idx="132">
                  <c:v>0.5</c:v>
                </c:pt>
                <c:pt idx="133">
                  <c:v>0.5</c:v>
                </c:pt>
                <c:pt idx="134">
                  <c:v>0.5</c:v>
                </c:pt>
                <c:pt idx="135">
                  <c:v>0.5</c:v>
                </c:pt>
                <c:pt idx="136">
                  <c:v>0.5</c:v>
                </c:pt>
                <c:pt idx="137">
                  <c:v>0.5</c:v>
                </c:pt>
                <c:pt idx="138">
                  <c:v>0.5</c:v>
                </c:pt>
                <c:pt idx="139">
                  <c:v>0.5</c:v>
                </c:pt>
                <c:pt idx="140">
                  <c:v>0.5</c:v>
                </c:pt>
                <c:pt idx="141">
                  <c:v>0.5</c:v>
                </c:pt>
                <c:pt idx="142">
                  <c:v>0.5</c:v>
                </c:pt>
                <c:pt idx="143">
                  <c:v>0.5</c:v>
                </c:pt>
                <c:pt idx="144">
                  <c:v>0.5</c:v>
                </c:pt>
                <c:pt idx="145">
                  <c:v>0.5</c:v>
                </c:pt>
                <c:pt idx="146">
                  <c:v>0.5</c:v>
                </c:pt>
                <c:pt idx="147">
                  <c:v>0.5</c:v>
                </c:pt>
                <c:pt idx="148">
                  <c:v>0.5</c:v>
                </c:pt>
                <c:pt idx="149">
                  <c:v>0.5</c:v>
                </c:pt>
                <c:pt idx="150">
                  <c:v>0.5</c:v>
                </c:pt>
                <c:pt idx="151">
                  <c:v>0.5</c:v>
                </c:pt>
                <c:pt idx="152">
                  <c:v>0.5</c:v>
                </c:pt>
                <c:pt idx="153">
                  <c:v>0.5</c:v>
                </c:pt>
                <c:pt idx="154">
                  <c:v>0.5</c:v>
                </c:pt>
                <c:pt idx="155">
                  <c:v>0.5</c:v>
                </c:pt>
                <c:pt idx="156">
                  <c:v>0.5</c:v>
                </c:pt>
                <c:pt idx="157">
                  <c:v>0.5</c:v>
                </c:pt>
                <c:pt idx="158">
                  <c:v>0.5</c:v>
                </c:pt>
                <c:pt idx="159">
                  <c:v>0.5</c:v>
                </c:pt>
                <c:pt idx="160">
                  <c:v>0.5</c:v>
                </c:pt>
                <c:pt idx="161">
                  <c:v>0.5</c:v>
                </c:pt>
                <c:pt idx="162">
                  <c:v>0.5</c:v>
                </c:pt>
                <c:pt idx="163">
                  <c:v>0.5</c:v>
                </c:pt>
                <c:pt idx="164">
                  <c:v>0.5</c:v>
                </c:pt>
                <c:pt idx="165">
                  <c:v>0.5</c:v>
                </c:pt>
                <c:pt idx="166">
                  <c:v>0.5</c:v>
                </c:pt>
                <c:pt idx="167">
                  <c:v>0.5</c:v>
                </c:pt>
                <c:pt idx="168">
                  <c:v>0.5</c:v>
                </c:pt>
                <c:pt idx="169">
                  <c:v>0.5</c:v>
                </c:pt>
                <c:pt idx="170">
                  <c:v>0.5</c:v>
                </c:pt>
                <c:pt idx="171">
                  <c:v>0.5</c:v>
                </c:pt>
                <c:pt idx="172">
                  <c:v>0.5</c:v>
                </c:pt>
                <c:pt idx="173">
                  <c:v>0.5</c:v>
                </c:pt>
                <c:pt idx="174">
                  <c:v>0.5</c:v>
                </c:pt>
                <c:pt idx="175">
                  <c:v>0.5</c:v>
                </c:pt>
                <c:pt idx="176">
                  <c:v>0.5</c:v>
                </c:pt>
                <c:pt idx="177">
                  <c:v>0.5</c:v>
                </c:pt>
                <c:pt idx="178">
                  <c:v>0.5</c:v>
                </c:pt>
                <c:pt idx="179">
                  <c:v>0.5</c:v>
                </c:pt>
                <c:pt idx="180">
                  <c:v>0.5</c:v>
                </c:pt>
                <c:pt idx="181">
                  <c:v>0.5</c:v>
                </c:pt>
                <c:pt idx="182">
                  <c:v>0.5</c:v>
                </c:pt>
                <c:pt idx="183">
                  <c:v>0.5</c:v>
                </c:pt>
                <c:pt idx="184">
                  <c:v>0.5</c:v>
                </c:pt>
                <c:pt idx="185">
                  <c:v>0.5</c:v>
                </c:pt>
                <c:pt idx="186">
                  <c:v>0.5</c:v>
                </c:pt>
                <c:pt idx="187">
                  <c:v>0.5</c:v>
                </c:pt>
                <c:pt idx="188">
                  <c:v>0.5</c:v>
                </c:pt>
                <c:pt idx="189">
                  <c:v>0.5</c:v>
                </c:pt>
                <c:pt idx="190">
                  <c:v>0.5</c:v>
                </c:pt>
                <c:pt idx="191">
                  <c:v>0.5</c:v>
                </c:pt>
                <c:pt idx="192">
                  <c:v>0.5</c:v>
                </c:pt>
                <c:pt idx="193">
                  <c:v>0.5</c:v>
                </c:pt>
                <c:pt idx="194">
                  <c:v>0.5</c:v>
                </c:pt>
                <c:pt idx="195">
                  <c:v>0.5</c:v>
                </c:pt>
                <c:pt idx="196">
                  <c:v>0.5</c:v>
                </c:pt>
                <c:pt idx="197">
                  <c:v>0.5</c:v>
                </c:pt>
                <c:pt idx="198">
                  <c:v>0.5</c:v>
                </c:pt>
                <c:pt idx="199">
                  <c:v>0.5</c:v>
                </c:pt>
                <c:pt idx="200">
                  <c:v>0.5</c:v>
                </c:pt>
                <c:pt idx="201">
                  <c:v>0.5</c:v>
                </c:pt>
                <c:pt idx="202">
                  <c:v>0.5</c:v>
                </c:pt>
                <c:pt idx="203">
                  <c:v>0.5</c:v>
                </c:pt>
                <c:pt idx="204">
                  <c:v>0.5</c:v>
                </c:pt>
                <c:pt idx="205">
                  <c:v>0.5</c:v>
                </c:pt>
                <c:pt idx="206">
                  <c:v>0.5</c:v>
                </c:pt>
                <c:pt idx="207">
                  <c:v>0.5</c:v>
                </c:pt>
                <c:pt idx="208">
                  <c:v>0.5</c:v>
                </c:pt>
                <c:pt idx="209">
                  <c:v>0.5</c:v>
                </c:pt>
                <c:pt idx="210">
                  <c:v>0.5</c:v>
                </c:pt>
                <c:pt idx="211">
                  <c:v>0.5</c:v>
                </c:pt>
                <c:pt idx="212">
                  <c:v>0.5</c:v>
                </c:pt>
                <c:pt idx="213">
                  <c:v>0.5</c:v>
                </c:pt>
                <c:pt idx="214">
                  <c:v>0.5</c:v>
                </c:pt>
                <c:pt idx="215">
                  <c:v>0.5</c:v>
                </c:pt>
                <c:pt idx="216">
                  <c:v>0.5</c:v>
                </c:pt>
                <c:pt idx="217">
                  <c:v>0.5</c:v>
                </c:pt>
                <c:pt idx="218">
                  <c:v>0.5</c:v>
                </c:pt>
                <c:pt idx="219">
                  <c:v>0.5</c:v>
                </c:pt>
                <c:pt idx="220">
                  <c:v>0.5</c:v>
                </c:pt>
                <c:pt idx="221">
                  <c:v>0.5</c:v>
                </c:pt>
                <c:pt idx="222">
                  <c:v>0.5</c:v>
                </c:pt>
                <c:pt idx="223">
                  <c:v>0.5</c:v>
                </c:pt>
                <c:pt idx="224">
                  <c:v>0.5</c:v>
                </c:pt>
                <c:pt idx="225">
                  <c:v>0.5</c:v>
                </c:pt>
                <c:pt idx="226">
                  <c:v>0.5</c:v>
                </c:pt>
                <c:pt idx="227">
                  <c:v>0.5</c:v>
                </c:pt>
                <c:pt idx="228">
                  <c:v>0.5</c:v>
                </c:pt>
                <c:pt idx="229">
                  <c:v>0.5</c:v>
                </c:pt>
                <c:pt idx="230">
                  <c:v>0.5</c:v>
                </c:pt>
                <c:pt idx="231">
                  <c:v>0.5</c:v>
                </c:pt>
                <c:pt idx="232">
                  <c:v>0.5</c:v>
                </c:pt>
                <c:pt idx="233">
                  <c:v>0.5</c:v>
                </c:pt>
                <c:pt idx="234">
                  <c:v>0.5</c:v>
                </c:pt>
                <c:pt idx="235">
                  <c:v>0.5</c:v>
                </c:pt>
                <c:pt idx="236">
                  <c:v>0.5</c:v>
                </c:pt>
                <c:pt idx="237">
                  <c:v>0.5</c:v>
                </c:pt>
                <c:pt idx="238">
                  <c:v>0.5</c:v>
                </c:pt>
                <c:pt idx="239">
                  <c:v>0.5</c:v>
                </c:pt>
                <c:pt idx="240">
                  <c:v>0.5</c:v>
                </c:pt>
                <c:pt idx="241">
                  <c:v>0.5</c:v>
                </c:pt>
                <c:pt idx="242">
                  <c:v>0.5</c:v>
                </c:pt>
                <c:pt idx="243">
                  <c:v>0.5</c:v>
                </c:pt>
                <c:pt idx="244">
                  <c:v>0.5</c:v>
                </c:pt>
                <c:pt idx="245">
                  <c:v>0.5</c:v>
                </c:pt>
                <c:pt idx="246">
                  <c:v>0.5</c:v>
                </c:pt>
                <c:pt idx="247">
                  <c:v>0.5</c:v>
                </c:pt>
                <c:pt idx="248">
                  <c:v>0.5</c:v>
                </c:pt>
                <c:pt idx="249">
                  <c:v>0.5</c:v>
                </c:pt>
                <c:pt idx="250">
                  <c:v>0.5</c:v>
                </c:pt>
                <c:pt idx="251">
                  <c:v>0.5</c:v>
                </c:pt>
                <c:pt idx="252">
                  <c:v>0.5</c:v>
                </c:pt>
                <c:pt idx="253">
                  <c:v>0.5</c:v>
                </c:pt>
                <c:pt idx="254">
                  <c:v>0.5</c:v>
                </c:pt>
                <c:pt idx="255">
                  <c:v>0.5</c:v>
                </c:pt>
                <c:pt idx="256">
                  <c:v>0.5</c:v>
                </c:pt>
                <c:pt idx="257">
                  <c:v>0.5</c:v>
                </c:pt>
                <c:pt idx="258">
                  <c:v>0.5</c:v>
                </c:pt>
                <c:pt idx="259">
                  <c:v>0.5</c:v>
                </c:pt>
                <c:pt idx="260">
                  <c:v>0.5</c:v>
                </c:pt>
                <c:pt idx="261">
                  <c:v>0.5</c:v>
                </c:pt>
                <c:pt idx="262">
                  <c:v>0.5</c:v>
                </c:pt>
                <c:pt idx="263">
                  <c:v>0.5</c:v>
                </c:pt>
                <c:pt idx="264">
                  <c:v>0.5</c:v>
                </c:pt>
                <c:pt idx="265">
                  <c:v>0.5</c:v>
                </c:pt>
                <c:pt idx="266">
                  <c:v>0.5</c:v>
                </c:pt>
                <c:pt idx="267">
                  <c:v>0.5</c:v>
                </c:pt>
                <c:pt idx="268">
                  <c:v>0.5</c:v>
                </c:pt>
                <c:pt idx="269">
                  <c:v>0.5</c:v>
                </c:pt>
                <c:pt idx="270">
                  <c:v>0.5</c:v>
                </c:pt>
                <c:pt idx="271">
                  <c:v>0.5</c:v>
                </c:pt>
                <c:pt idx="272">
                  <c:v>0.5</c:v>
                </c:pt>
                <c:pt idx="273">
                  <c:v>0.5</c:v>
                </c:pt>
                <c:pt idx="274">
                  <c:v>0.5</c:v>
                </c:pt>
                <c:pt idx="275">
                  <c:v>0.5</c:v>
                </c:pt>
                <c:pt idx="276">
                  <c:v>0.5</c:v>
                </c:pt>
                <c:pt idx="277">
                  <c:v>0.5</c:v>
                </c:pt>
                <c:pt idx="278">
                  <c:v>0.5</c:v>
                </c:pt>
                <c:pt idx="279">
                  <c:v>0.5</c:v>
                </c:pt>
                <c:pt idx="280">
                  <c:v>0.5</c:v>
                </c:pt>
                <c:pt idx="281">
                  <c:v>0.5</c:v>
                </c:pt>
                <c:pt idx="282">
                  <c:v>0.5</c:v>
                </c:pt>
                <c:pt idx="283">
                  <c:v>0.5</c:v>
                </c:pt>
                <c:pt idx="284">
                  <c:v>0.5</c:v>
                </c:pt>
                <c:pt idx="285">
                  <c:v>0.5</c:v>
                </c:pt>
                <c:pt idx="286">
                  <c:v>0.5</c:v>
                </c:pt>
                <c:pt idx="287">
                  <c:v>0.5</c:v>
                </c:pt>
                <c:pt idx="288">
                  <c:v>0.5</c:v>
                </c:pt>
                <c:pt idx="289">
                  <c:v>0.5</c:v>
                </c:pt>
                <c:pt idx="290">
                  <c:v>0.5</c:v>
                </c:pt>
                <c:pt idx="291">
                  <c:v>0.5</c:v>
                </c:pt>
                <c:pt idx="292">
                  <c:v>0.5</c:v>
                </c:pt>
                <c:pt idx="293">
                  <c:v>0.5</c:v>
                </c:pt>
                <c:pt idx="294">
                  <c:v>0.5</c:v>
                </c:pt>
                <c:pt idx="295">
                  <c:v>0.5</c:v>
                </c:pt>
                <c:pt idx="296">
                  <c:v>0.5</c:v>
                </c:pt>
                <c:pt idx="297">
                  <c:v>0.5</c:v>
                </c:pt>
                <c:pt idx="298">
                  <c:v>0.5</c:v>
                </c:pt>
                <c:pt idx="299">
                  <c:v>0.5</c:v>
                </c:pt>
                <c:pt idx="300">
                  <c:v>0.5</c:v>
                </c:pt>
                <c:pt idx="301">
                  <c:v>0.5</c:v>
                </c:pt>
                <c:pt idx="302">
                  <c:v>0.5</c:v>
                </c:pt>
                <c:pt idx="303">
                  <c:v>0.5</c:v>
                </c:pt>
                <c:pt idx="304">
                  <c:v>0.5</c:v>
                </c:pt>
                <c:pt idx="305">
                  <c:v>0.5</c:v>
                </c:pt>
                <c:pt idx="306">
                  <c:v>0.5</c:v>
                </c:pt>
                <c:pt idx="307">
                  <c:v>0.5</c:v>
                </c:pt>
                <c:pt idx="308">
                  <c:v>0.5</c:v>
                </c:pt>
                <c:pt idx="309">
                  <c:v>0.5</c:v>
                </c:pt>
                <c:pt idx="310">
                  <c:v>0.5</c:v>
                </c:pt>
                <c:pt idx="311">
                  <c:v>0.5</c:v>
                </c:pt>
                <c:pt idx="312">
                  <c:v>0.5</c:v>
                </c:pt>
                <c:pt idx="313">
                  <c:v>0.5</c:v>
                </c:pt>
                <c:pt idx="314">
                  <c:v>0.5</c:v>
                </c:pt>
                <c:pt idx="315">
                  <c:v>0.5</c:v>
                </c:pt>
                <c:pt idx="316">
                  <c:v>0.5</c:v>
                </c:pt>
                <c:pt idx="317">
                  <c:v>0.5</c:v>
                </c:pt>
                <c:pt idx="318">
                  <c:v>0.5</c:v>
                </c:pt>
                <c:pt idx="319">
                  <c:v>0.5</c:v>
                </c:pt>
                <c:pt idx="320">
                  <c:v>0.5</c:v>
                </c:pt>
                <c:pt idx="321">
                  <c:v>0.5</c:v>
                </c:pt>
                <c:pt idx="322">
                  <c:v>0.5</c:v>
                </c:pt>
                <c:pt idx="323">
                  <c:v>0.5</c:v>
                </c:pt>
                <c:pt idx="324">
                  <c:v>0.5</c:v>
                </c:pt>
                <c:pt idx="325">
                  <c:v>0.5</c:v>
                </c:pt>
                <c:pt idx="326">
                  <c:v>0.5</c:v>
                </c:pt>
                <c:pt idx="327">
                  <c:v>0.5</c:v>
                </c:pt>
                <c:pt idx="328">
                  <c:v>0.5</c:v>
                </c:pt>
                <c:pt idx="329">
                  <c:v>0.5</c:v>
                </c:pt>
                <c:pt idx="330">
                  <c:v>0.5</c:v>
                </c:pt>
                <c:pt idx="331">
                  <c:v>0.5</c:v>
                </c:pt>
                <c:pt idx="332">
                  <c:v>0.5</c:v>
                </c:pt>
                <c:pt idx="333">
                  <c:v>0.5</c:v>
                </c:pt>
                <c:pt idx="334">
                  <c:v>0.5</c:v>
                </c:pt>
                <c:pt idx="335">
                  <c:v>0.5</c:v>
                </c:pt>
                <c:pt idx="336">
                  <c:v>0.5</c:v>
                </c:pt>
                <c:pt idx="337">
                  <c:v>0.5</c:v>
                </c:pt>
                <c:pt idx="338">
                  <c:v>0.5</c:v>
                </c:pt>
                <c:pt idx="339">
                  <c:v>0.5</c:v>
                </c:pt>
                <c:pt idx="340">
                  <c:v>0.5</c:v>
                </c:pt>
                <c:pt idx="341">
                  <c:v>0.5</c:v>
                </c:pt>
                <c:pt idx="342">
                  <c:v>0.5</c:v>
                </c:pt>
                <c:pt idx="343">
                  <c:v>0.5</c:v>
                </c:pt>
                <c:pt idx="344">
                  <c:v>0.5</c:v>
                </c:pt>
                <c:pt idx="345">
                  <c:v>0.5</c:v>
                </c:pt>
                <c:pt idx="346">
                  <c:v>0.5</c:v>
                </c:pt>
                <c:pt idx="347">
                  <c:v>0.5</c:v>
                </c:pt>
                <c:pt idx="348">
                  <c:v>0.5</c:v>
                </c:pt>
                <c:pt idx="349">
                  <c:v>0.5</c:v>
                </c:pt>
                <c:pt idx="350">
                  <c:v>0.5</c:v>
                </c:pt>
                <c:pt idx="351">
                  <c:v>0.5</c:v>
                </c:pt>
                <c:pt idx="352">
                  <c:v>0.5</c:v>
                </c:pt>
                <c:pt idx="353">
                  <c:v>0.5</c:v>
                </c:pt>
                <c:pt idx="354">
                  <c:v>0.5</c:v>
                </c:pt>
                <c:pt idx="355">
                  <c:v>0.5</c:v>
                </c:pt>
                <c:pt idx="356">
                  <c:v>0.5</c:v>
                </c:pt>
                <c:pt idx="357">
                  <c:v>0.5</c:v>
                </c:pt>
                <c:pt idx="358">
                  <c:v>0.5</c:v>
                </c:pt>
                <c:pt idx="359">
                  <c:v>0.5</c:v>
                </c:pt>
                <c:pt idx="360">
                  <c:v>0.5</c:v>
                </c:pt>
                <c:pt idx="361">
                  <c:v>0.5</c:v>
                </c:pt>
                <c:pt idx="362">
                  <c:v>0.5</c:v>
                </c:pt>
                <c:pt idx="363">
                  <c:v>0.5</c:v>
                </c:pt>
                <c:pt idx="364">
                  <c:v>0.5</c:v>
                </c:pt>
                <c:pt idx="365">
                  <c:v>0.5</c:v>
                </c:pt>
                <c:pt idx="366">
                  <c:v>0.5</c:v>
                </c:pt>
                <c:pt idx="367">
                  <c:v>0.5</c:v>
                </c:pt>
                <c:pt idx="368">
                  <c:v>0.5</c:v>
                </c:pt>
                <c:pt idx="369">
                  <c:v>0.5</c:v>
                </c:pt>
                <c:pt idx="370">
                  <c:v>0.5</c:v>
                </c:pt>
                <c:pt idx="371">
                  <c:v>0.5</c:v>
                </c:pt>
                <c:pt idx="372">
                  <c:v>0.5</c:v>
                </c:pt>
                <c:pt idx="373">
                  <c:v>0.5</c:v>
                </c:pt>
                <c:pt idx="374">
                  <c:v>0.5</c:v>
                </c:pt>
                <c:pt idx="375">
                  <c:v>0.5</c:v>
                </c:pt>
                <c:pt idx="376">
                  <c:v>0.5</c:v>
                </c:pt>
                <c:pt idx="377">
                  <c:v>0.5</c:v>
                </c:pt>
                <c:pt idx="378">
                  <c:v>0.5</c:v>
                </c:pt>
                <c:pt idx="379">
                  <c:v>0.5</c:v>
                </c:pt>
                <c:pt idx="380">
                  <c:v>0.5</c:v>
                </c:pt>
                <c:pt idx="381">
                  <c:v>0.5</c:v>
                </c:pt>
                <c:pt idx="382">
                  <c:v>0.5</c:v>
                </c:pt>
                <c:pt idx="383">
                  <c:v>0.5</c:v>
                </c:pt>
                <c:pt idx="384">
                  <c:v>0.5</c:v>
                </c:pt>
                <c:pt idx="385">
                  <c:v>0.5</c:v>
                </c:pt>
                <c:pt idx="386">
                  <c:v>0.5</c:v>
                </c:pt>
                <c:pt idx="387">
                  <c:v>0.5</c:v>
                </c:pt>
                <c:pt idx="388">
                  <c:v>0.5</c:v>
                </c:pt>
                <c:pt idx="389">
                  <c:v>0.5</c:v>
                </c:pt>
                <c:pt idx="390">
                  <c:v>0.5</c:v>
                </c:pt>
                <c:pt idx="391">
                  <c:v>0.5</c:v>
                </c:pt>
                <c:pt idx="392">
                  <c:v>0.5</c:v>
                </c:pt>
                <c:pt idx="393">
                  <c:v>0.5</c:v>
                </c:pt>
                <c:pt idx="394">
                  <c:v>0.5</c:v>
                </c:pt>
                <c:pt idx="395">
                  <c:v>0.5</c:v>
                </c:pt>
                <c:pt idx="396">
                  <c:v>0.5</c:v>
                </c:pt>
                <c:pt idx="397">
                  <c:v>0.5</c:v>
                </c:pt>
                <c:pt idx="398">
                  <c:v>0.5</c:v>
                </c:pt>
                <c:pt idx="399">
                  <c:v>0.5</c:v>
                </c:pt>
                <c:pt idx="400">
                  <c:v>0.5</c:v>
                </c:pt>
                <c:pt idx="401">
                  <c:v>0.5</c:v>
                </c:pt>
                <c:pt idx="402">
                  <c:v>0.5</c:v>
                </c:pt>
                <c:pt idx="403">
                  <c:v>0.5</c:v>
                </c:pt>
                <c:pt idx="404">
                  <c:v>0.5</c:v>
                </c:pt>
                <c:pt idx="405">
                  <c:v>0.5</c:v>
                </c:pt>
                <c:pt idx="406">
                  <c:v>0.5</c:v>
                </c:pt>
                <c:pt idx="407">
                  <c:v>0.5</c:v>
                </c:pt>
                <c:pt idx="408">
                  <c:v>0.5</c:v>
                </c:pt>
                <c:pt idx="409">
                  <c:v>0.5</c:v>
                </c:pt>
                <c:pt idx="410">
                  <c:v>0.5</c:v>
                </c:pt>
                <c:pt idx="411">
                  <c:v>0.5</c:v>
                </c:pt>
                <c:pt idx="412">
                  <c:v>0.5</c:v>
                </c:pt>
                <c:pt idx="413">
                  <c:v>0.5</c:v>
                </c:pt>
                <c:pt idx="414">
                  <c:v>0.5</c:v>
                </c:pt>
                <c:pt idx="415">
                  <c:v>0.5</c:v>
                </c:pt>
                <c:pt idx="416">
                  <c:v>0.5</c:v>
                </c:pt>
                <c:pt idx="417">
                  <c:v>0.5</c:v>
                </c:pt>
                <c:pt idx="418">
                  <c:v>0.5</c:v>
                </c:pt>
                <c:pt idx="419">
                  <c:v>0.5</c:v>
                </c:pt>
                <c:pt idx="420">
                  <c:v>0.5</c:v>
                </c:pt>
                <c:pt idx="421">
                  <c:v>0.5</c:v>
                </c:pt>
                <c:pt idx="422">
                  <c:v>0.5</c:v>
                </c:pt>
                <c:pt idx="423">
                  <c:v>0.5</c:v>
                </c:pt>
                <c:pt idx="424">
                  <c:v>0.5</c:v>
                </c:pt>
                <c:pt idx="425">
                  <c:v>0.5</c:v>
                </c:pt>
                <c:pt idx="426">
                  <c:v>0.5</c:v>
                </c:pt>
                <c:pt idx="427">
                  <c:v>0.5</c:v>
                </c:pt>
                <c:pt idx="428">
                  <c:v>0.5</c:v>
                </c:pt>
                <c:pt idx="429">
                  <c:v>0.5</c:v>
                </c:pt>
                <c:pt idx="430">
                  <c:v>0.5</c:v>
                </c:pt>
                <c:pt idx="431">
                  <c:v>0.5</c:v>
                </c:pt>
                <c:pt idx="432">
                  <c:v>0.5</c:v>
                </c:pt>
                <c:pt idx="433">
                  <c:v>0.5</c:v>
                </c:pt>
                <c:pt idx="434">
                  <c:v>0.5</c:v>
                </c:pt>
                <c:pt idx="435">
                  <c:v>0.5</c:v>
                </c:pt>
                <c:pt idx="436">
                  <c:v>0.5</c:v>
                </c:pt>
                <c:pt idx="437">
                  <c:v>0.5</c:v>
                </c:pt>
                <c:pt idx="438">
                  <c:v>0.5</c:v>
                </c:pt>
                <c:pt idx="439">
                  <c:v>0.5</c:v>
                </c:pt>
                <c:pt idx="440">
                  <c:v>0.5</c:v>
                </c:pt>
                <c:pt idx="441">
                  <c:v>0.5</c:v>
                </c:pt>
                <c:pt idx="442">
                  <c:v>0.5</c:v>
                </c:pt>
                <c:pt idx="443">
                  <c:v>0.5</c:v>
                </c:pt>
                <c:pt idx="444">
                  <c:v>0.5</c:v>
                </c:pt>
                <c:pt idx="445">
                  <c:v>0.5</c:v>
                </c:pt>
                <c:pt idx="446">
                  <c:v>0.5</c:v>
                </c:pt>
                <c:pt idx="447">
                  <c:v>0.5</c:v>
                </c:pt>
                <c:pt idx="448">
                  <c:v>0.5</c:v>
                </c:pt>
                <c:pt idx="449">
                  <c:v>0.5</c:v>
                </c:pt>
                <c:pt idx="450">
                  <c:v>0.5</c:v>
                </c:pt>
                <c:pt idx="451">
                  <c:v>0.5</c:v>
                </c:pt>
              </c:numCache>
            </c:numRef>
          </c:yVal>
        </c:ser>
        <c:axId val="4661"/>
        <c:axId val="12444"/>
      </c:scatterChart>
      <c:valAx>
        <c:axId val="24620"/>
        <c:scaling>
          <c:orientation val="minMax"/>
          <c:max val="3200"/>
          <c:min val="2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26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Time since uploaded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4385"/>
        <c:crossesAt val="0"/>
        <c:majorUnit val="200"/>
      </c:valAx>
      <c:valAx>
        <c:axId val="14385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26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Accuracy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24620"/>
        <c:crossesAt val="0"/>
      </c:valAx>
      <c:valAx>
        <c:axId val="4661"/>
        <c:scaling>
          <c:orientation val="minMax"/>
          <c:max val="3200"/>
          <c:min val="2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26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Time since uploaded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2444"/>
        <c:crossesAt val="0"/>
        <c:majorUnit val="200"/>
      </c:valAx>
      <c:valAx>
        <c:axId val="124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2600">
                    <a:solidFill>
                      <a:srgbClr val="000000"/>
                    </a:solidFill>
                    <a:latin typeface="Times New Roman"/>
                    <a:ea typeface="ＭＳ Ｐゴシック"/>
                  </a:rPr>
                  <a:t>Accuracy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4661"/>
        <c:crossesAt val="0"/>
      </c:valAx>
      <c:spPr>
        <a:solidFill>
          <a:srgbClr val="ffffff"/>
        </a:solidFill>
        <a:ln>
          <a:noFill/>
        </a:ln>
      </c:spPr>
    </c:plotArea>
    <c:plotVisOnly val="1"/>
  </c:chart>
  <c:spPr>
    <a:noFill/>
    <a:ln>
      <a:solidFill>
        <a:srgbClr val="000000"/>
      </a:solidFill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E0E4688-976B-4E17-BB11-488FD6B3D6E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135720" y="48563280"/>
            <a:ext cx="13862520" cy="251028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2"/>
          <p:cNvSpPr/>
          <p:nvPr/>
        </p:nvSpPr>
        <p:spPr>
          <a:xfrm>
            <a:off x="18135720" y="48563280"/>
            <a:ext cx="13864320" cy="251208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3"/>
          <p:cNvSpPr/>
          <p:nvPr/>
        </p:nvSpPr>
        <p:spPr>
          <a:xfrm>
            <a:off x="18135720" y="48563280"/>
            <a:ext cx="13867200" cy="251496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4"/>
          <p:cNvSpPr/>
          <p:nvPr/>
        </p:nvSpPr>
        <p:spPr>
          <a:xfrm>
            <a:off x="4267080" y="24273000"/>
            <a:ext cx="23468400" cy="22995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828800" y="6418800"/>
            <a:ext cx="32918040" cy="1591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828800" y="1094400"/>
            <a:ext cx="32918040" cy="2123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24991920"/>
            <a:ext cx="7619040" cy="1827720"/>
          </a:xfrm>
          <a:prstGeom prst="rect">
            <a:avLst/>
          </a:prstGeom>
          <a:noFill/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12496680" y="24991920"/>
            <a:ext cx="11581200" cy="18277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905440" y="608040"/>
            <a:ext cx="24230520" cy="152280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 anchor="ctr"/>
          <a:p>
            <a:pPr algn="ctr">
              <a:lnSpc>
                <a:spcPct val="100000"/>
              </a:lnSpc>
            </a:pPr>
            <a:r>
              <a:rPr b="1" lang="en-US" sz="7200">
                <a:solidFill>
                  <a:srgbClr val="c00000"/>
                </a:solidFill>
                <a:latin typeface="Times New Roman"/>
                <a:ea typeface="MS PGothic"/>
              </a:rPr>
              <a:t>Ranking YouTube Videos’ Popularity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977760" y="3808440"/>
            <a:ext cx="10133640" cy="137466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5" name="CustomShape 3"/>
          <p:cNvSpPr/>
          <p:nvPr/>
        </p:nvSpPr>
        <p:spPr>
          <a:xfrm>
            <a:off x="933480" y="17865720"/>
            <a:ext cx="10138320" cy="88333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6" name="CustomShape 4"/>
          <p:cNvSpPr/>
          <p:nvPr/>
        </p:nvSpPr>
        <p:spPr>
          <a:xfrm>
            <a:off x="11353680" y="20078640"/>
            <a:ext cx="11995560" cy="66218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47" name="CustomShape 5"/>
          <p:cNvSpPr/>
          <p:nvPr/>
        </p:nvSpPr>
        <p:spPr>
          <a:xfrm>
            <a:off x="1676520" y="1719360"/>
            <a:ext cx="32917320" cy="146412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imes New Roman"/>
                <a:ea typeface="ＭＳ Ｐゴシック"/>
              </a:rPr>
              <a:t>Loc Do and Joseph Richardson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Carnegie Mellon University, Computer Science Department</a:t>
            </a:r>
            <a:endParaRPr/>
          </a:p>
        </p:txBody>
      </p:sp>
      <p:sp>
        <p:nvSpPr>
          <p:cNvPr id="48" name="CustomShape 6"/>
          <p:cNvSpPr/>
          <p:nvPr/>
        </p:nvSpPr>
        <p:spPr>
          <a:xfrm>
            <a:off x="1968480" y="7008840"/>
            <a:ext cx="2386440" cy="85608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7"/>
          <p:cNvSpPr/>
          <p:nvPr/>
        </p:nvSpPr>
        <p:spPr>
          <a:xfrm>
            <a:off x="977760" y="3808440"/>
            <a:ext cx="10108080" cy="94500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PROBLEM STATEMENT</a:t>
            </a:r>
            <a:endParaRPr/>
          </a:p>
        </p:txBody>
      </p:sp>
      <p:sp>
        <p:nvSpPr>
          <p:cNvPr id="50" name="CustomShape 8"/>
          <p:cNvSpPr/>
          <p:nvPr/>
        </p:nvSpPr>
        <p:spPr>
          <a:xfrm>
            <a:off x="2013120" y="16000560"/>
            <a:ext cx="10666800" cy="2196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CustomShape 9"/>
          <p:cNvSpPr/>
          <p:nvPr/>
        </p:nvSpPr>
        <p:spPr>
          <a:xfrm>
            <a:off x="923760" y="17865720"/>
            <a:ext cx="10149480" cy="91620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DATASET</a:t>
            </a:r>
            <a:endParaRPr/>
          </a:p>
        </p:txBody>
      </p:sp>
      <p:sp>
        <p:nvSpPr>
          <p:cNvPr id="52" name="CustomShape 10"/>
          <p:cNvSpPr/>
          <p:nvPr/>
        </p:nvSpPr>
        <p:spPr>
          <a:xfrm>
            <a:off x="1006560" y="8028000"/>
            <a:ext cx="9873000" cy="91620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/>
          </a:p>
        </p:txBody>
      </p:sp>
      <p:sp>
        <p:nvSpPr>
          <p:cNvPr id="53" name="CustomShape 11"/>
          <p:cNvSpPr/>
          <p:nvPr/>
        </p:nvSpPr>
        <p:spPr>
          <a:xfrm>
            <a:off x="11531520" y="22097880"/>
            <a:ext cx="10362240" cy="3310920"/>
          </a:xfrm>
          <a:prstGeom prst="rect">
            <a:avLst/>
          </a:prstGeom>
          <a:noFill/>
          <a:ln>
            <a:noFill/>
          </a:ln>
        </p:spPr>
        <p:txBody>
          <a:bodyPr lIns="365400" rIns="365400" tIns="182880" bIns="18288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" name="CustomShape 12"/>
          <p:cNvSpPr/>
          <p:nvPr/>
        </p:nvSpPr>
        <p:spPr>
          <a:xfrm>
            <a:off x="22072680" y="20269080"/>
            <a:ext cx="697320" cy="83556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CustomShape 13"/>
          <p:cNvSpPr/>
          <p:nvPr/>
        </p:nvSpPr>
        <p:spPr>
          <a:xfrm>
            <a:off x="23671080" y="5030640"/>
            <a:ext cx="11532240" cy="1426248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14"/>
          <p:cNvSpPr/>
          <p:nvPr/>
        </p:nvSpPr>
        <p:spPr>
          <a:xfrm>
            <a:off x="1300320" y="4538520"/>
            <a:ext cx="9600120" cy="34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Given two YouTube videos, can we predict which one will attract more views based on the metadata</a:t>
            </a: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Challenges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Complex problem by nature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Sparseness in the training 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Over a million videos </a:t>
            </a:r>
            <a:r>
              <a:rPr lang="en-US" sz="3200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 computational challenge</a:t>
            </a:r>
            <a:endParaRPr/>
          </a:p>
        </p:txBody>
      </p:sp>
      <p:sp>
        <p:nvSpPr>
          <p:cNvPr id="57" name="CustomShape 15"/>
          <p:cNvSpPr/>
          <p:nvPr/>
        </p:nvSpPr>
        <p:spPr>
          <a:xfrm>
            <a:off x="23752080" y="20097720"/>
            <a:ext cx="11816280" cy="91620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FUTURE WORK AND STRETCH GOALS</a:t>
            </a:r>
            <a:endParaRPr/>
          </a:p>
        </p:txBody>
      </p:sp>
      <p:sp>
        <p:nvSpPr>
          <p:cNvPr id="58" name="CustomShape 16"/>
          <p:cNvSpPr/>
          <p:nvPr/>
        </p:nvSpPr>
        <p:spPr>
          <a:xfrm>
            <a:off x="23752080" y="20097720"/>
            <a:ext cx="11816280" cy="66013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59" name="CustomShape 17"/>
          <p:cNvSpPr/>
          <p:nvPr/>
        </p:nvSpPr>
        <p:spPr>
          <a:xfrm>
            <a:off x="1366920" y="8785080"/>
            <a:ext cx="9325440" cy="478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Enhance the video recommendation system</a:t>
            </a:r>
            <a:endParaRPr/>
          </a:p>
          <a:p>
            <a:pPr lvl="2"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Return a list of “popular” and “relevant” videos to users’ interests.</a:t>
            </a: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Figure out which features correlate most highly to the popularity of a YouTube video.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0" name="Picture 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66920" y="11808000"/>
            <a:ext cx="9358920" cy="532800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61" name="CustomShape 18"/>
          <p:cNvSpPr/>
          <p:nvPr/>
        </p:nvSpPr>
        <p:spPr>
          <a:xfrm>
            <a:off x="23671080" y="4784760"/>
            <a:ext cx="11951280" cy="91620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RANKING BY REGRESSION</a:t>
            </a:r>
            <a:endParaRPr/>
          </a:p>
        </p:txBody>
      </p:sp>
      <p:sp>
        <p:nvSpPr>
          <p:cNvPr id="62" name="CustomShape 19"/>
          <p:cNvSpPr/>
          <p:nvPr/>
        </p:nvSpPr>
        <p:spPr>
          <a:xfrm>
            <a:off x="11979360" y="5030640"/>
            <a:ext cx="11417760" cy="1426248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CustomShape 20"/>
          <p:cNvSpPr/>
          <p:nvPr/>
        </p:nvSpPr>
        <p:spPr>
          <a:xfrm>
            <a:off x="11950560" y="4784760"/>
            <a:ext cx="11449440" cy="91620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RANKING BY CLASSIFICATION</a:t>
            </a:r>
            <a:endParaRPr/>
          </a:p>
        </p:txBody>
      </p:sp>
      <p:sp>
        <p:nvSpPr>
          <p:cNvPr id="64" name="CustomShape 21"/>
          <p:cNvSpPr/>
          <p:nvPr/>
        </p:nvSpPr>
        <p:spPr>
          <a:xfrm>
            <a:off x="11376000" y="20123280"/>
            <a:ext cx="12005280" cy="916200"/>
          </a:xfrm>
          <a:prstGeom prst="rect">
            <a:avLst/>
          </a:prstGeom>
          <a:noFill/>
          <a:ln>
            <a:noFill/>
          </a:ln>
        </p:spPr>
        <p:txBody>
          <a:bodyPr lIns="367920" rIns="367920" tIns="183960" bIns="18396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ＭＳ Ｐゴシック"/>
              </a:rPr>
              <a:t>FEATURE EXTRACTION</a:t>
            </a:r>
            <a:endParaRPr/>
          </a:p>
        </p:txBody>
      </p:sp>
      <p:sp>
        <p:nvSpPr>
          <p:cNvPr id="65" name="CustomShape 22"/>
          <p:cNvSpPr/>
          <p:nvPr/>
        </p:nvSpPr>
        <p:spPr>
          <a:xfrm>
            <a:off x="18653040" y="3902040"/>
            <a:ext cx="9417600" cy="81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Times New Roman"/>
                <a:ea typeface="ＭＳ Ｐゴシック"/>
              </a:rPr>
              <a:t>TWO METHODS</a:t>
            </a:r>
            <a:endParaRPr/>
          </a:p>
        </p:txBody>
      </p:sp>
      <p:sp>
        <p:nvSpPr>
          <p:cNvPr id="66" name="CustomShape 23"/>
          <p:cNvSpPr/>
          <p:nvPr/>
        </p:nvSpPr>
        <p:spPr>
          <a:xfrm>
            <a:off x="11353680" y="3808440"/>
            <a:ext cx="24306840" cy="15850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67" name="CustomShape 24"/>
          <p:cNvSpPr/>
          <p:nvPr/>
        </p:nvSpPr>
        <p:spPr>
          <a:xfrm>
            <a:off x="933480" y="18612000"/>
            <a:ext cx="9947880" cy="25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Data was crawled from YouTube in Oct-Nov, 2014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1,432,213 videos with metadata (title, view counts, no of likes, no of dislikes, etc.)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628,072 unique YouTube uploaders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ＭＳ Ｐゴシック"/>
              </a:rPr>
              <a:t>Distributions of videos and uploaders: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8" name="CustomShape 25"/>
          <p:cNvSpPr/>
          <p:nvPr/>
        </p:nvSpPr>
        <p:spPr>
          <a:xfrm>
            <a:off x="11518920" y="20976480"/>
            <a:ext cx="11089080" cy="566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Features are extracted from video’s metadata, including:</a:t>
            </a:r>
            <a:endParaRPr/>
          </a:p>
          <a:p>
            <a:pPr lvl="3"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Video features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Bag-of-words model on the title (2,447,603 unique words)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Video length [1 second, 107373 second] (in seconds)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Days since first uploaded: [1, 3423]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Ratio of Likes/Dislikes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Like [1, 8M]</a:t>
            </a:r>
            <a:endParaRPr/>
          </a:p>
          <a:p>
            <a:pPr lvl="7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Dislike [1, 4M]</a:t>
            </a:r>
            <a:endParaRPr/>
          </a:p>
          <a:p>
            <a:pPr lvl="3"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Uploader features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Subscriber count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Number of videos previously uploaded by uploader</a:t>
            </a:r>
            <a:endParaRPr/>
          </a:p>
        </p:txBody>
      </p:sp>
      <p:graphicFrame>
        <p:nvGraphicFramePr>
          <p:cNvPr id="69" name="Chart 45"/>
          <p:cNvGraphicFramePr/>
          <p:nvPr/>
        </p:nvGraphicFramePr>
        <p:xfrm>
          <a:off x="1294200" y="21348720"/>
          <a:ext cx="4463280" cy="500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0" name="Chart 49"/>
          <p:cNvGraphicFramePr/>
          <p:nvPr/>
        </p:nvGraphicFramePr>
        <p:xfrm>
          <a:off x="5974560" y="21276720"/>
          <a:ext cx="4751280" cy="499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Line 26"/>
          <p:cNvSpPr/>
          <p:nvPr/>
        </p:nvSpPr>
        <p:spPr>
          <a:xfrm>
            <a:off x="23507640" y="5030640"/>
            <a:ext cx="0" cy="142635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" name="CustomShape 27"/>
          <p:cNvSpPr/>
          <p:nvPr/>
        </p:nvSpPr>
        <p:spPr>
          <a:xfrm>
            <a:off x="23752080" y="21015360"/>
            <a:ext cx="11816280" cy="56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Bag-of-features are not good indicators of ranking videos popularity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Find more features such as mining videos’ comments.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Both linear models show bad results on separating the two classes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Apply non-linear models such as Gaussian Processes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Predicting the popularity of videos over time </a:t>
            </a:r>
            <a:endParaRPr/>
          </a:p>
          <a:p>
            <a:pPr lvl="1"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Capturing different snapshots of a video over a period of time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Times New Roman"/>
                <a:ea typeface="MS PGothic"/>
              </a:rPr>
              <a:t>Examine the effect “the rich get richer” by YouTube recommendation system on the video popularity.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73" name="Chart 44"/>
          <p:cNvGraphicFramePr/>
          <p:nvPr/>
        </p:nvGraphicFramePr>
        <p:xfrm>
          <a:off x="12718800" y="14173200"/>
          <a:ext cx="9269640" cy="524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4" name="CustomShape 28"/>
          <p:cNvSpPr/>
          <p:nvPr/>
        </p:nvSpPr>
        <p:spPr>
          <a:xfrm>
            <a:off x="25068600" y="9231480"/>
            <a:ext cx="5624640" cy="583560"/>
          </a:xfrm>
          <a:prstGeom prst="rect">
            <a:avLst/>
          </a:prstGeom>
          <a:noFill/>
          <a:ln>
            <a:noFill/>
          </a:ln>
        </p:spPr>
      </p:sp>
      <p:pic>
        <p:nvPicPr>
          <p:cNvPr id="7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4377040" y="15364080"/>
            <a:ext cx="5140800" cy="30420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9449440" y="15389280"/>
            <a:ext cx="5418000" cy="3016800"/>
          </a:xfrm>
          <a:prstGeom prst="rect">
            <a:avLst/>
          </a:prstGeom>
          <a:ln>
            <a:noFill/>
          </a:ln>
        </p:spPr>
      </p:pic>
      <p:sp>
        <p:nvSpPr>
          <p:cNvPr id="77" name="CustomShape 29"/>
          <p:cNvSpPr/>
          <p:nvPr/>
        </p:nvSpPr>
        <p:spPr>
          <a:xfrm>
            <a:off x="24525360" y="14874480"/>
            <a:ext cx="10149120" cy="45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600">
                <a:latin typeface="Arial"/>
              </a:rPr>
              <a:t>Viewcount vs Predicted Viewcount (log scale)</a:t>
            </a:r>
            <a:endParaRPr/>
          </a:p>
        </p:txBody>
      </p:sp>
      <p:sp>
        <p:nvSpPr>
          <p:cNvPr id="78" name="CustomShape 30"/>
          <p:cNvSpPr/>
          <p:nvPr/>
        </p:nvSpPr>
        <p:spPr>
          <a:xfrm>
            <a:off x="25256880" y="18377280"/>
            <a:ext cx="3382560" cy="4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Training</a:t>
            </a:r>
            <a:endParaRPr/>
          </a:p>
        </p:txBody>
      </p:sp>
      <p:sp>
        <p:nvSpPr>
          <p:cNvPr id="79" name="CustomShape 31"/>
          <p:cNvSpPr/>
          <p:nvPr/>
        </p:nvSpPr>
        <p:spPr>
          <a:xfrm>
            <a:off x="30743280" y="18324720"/>
            <a:ext cx="3382560" cy="4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latin typeface="Arial"/>
              </a:rPr>
              <a:t>Testing</a:t>
            </a:r>
            <a:endParaRPr/>
          </a:p>
        </p:txBody>
      </p:sp>
      <p:sp>
        <p:nvSpPr>
          <p:cNvPr id="80" name="CustomShape 32"/>
          <p:cNvSpPr/>
          <p:nvPr/>
        </p:nvSpPr>
        <p:spPr>
          <a:xfrm>
            <a:off x="23957280" y="5943600"/>
            <a:ext cx="11246400" cy="893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 u="sng">
                <a:solidFill>
                  <a:srgbClr val="000000"/>
                </a:solidFill>
                <a:latin typeface="Arial"/>
              </a:rPr>
              <a:t>1. Problem Formulation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Predict the view count of the videos one at a time and then compare, rather than comparing one pair at a time.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While this will likely perform slightly worse at the ranking problem, it allows us to make stand-alone to give predictions about the order of magnitude for a video's popularity.</a:t>
            </a:r>
            <a:endParaRPr/>
          </a:p>
          <a:p>
            <a:endParaRPr/>
          </a:p>
          <a:p>
            <a:r>
              <a:rPr lang="en-US" sz="2600" u="sng">
                <a:solidFill>
                  <a:srgbClr val="000000"/>
                </a:solidFill>
                <a:latin typeface="Arial"/>
              </a:rPr>
              <a:t>2. Approach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Linear Regression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Stochastic Gradient Descent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Log scale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Order of magnitude matter most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Avoid dominance of most popular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Arial"/>
              </a:rPr>
              <a:t>3. Results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Typically correct only within an order of magnitude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High error in both training and testing suggests that this problem is not linearly separable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Ranking accuracy just over 50%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More sophisticated models needed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7614880" y="8321040"/>
            <a:ext cx="2793240" cy="7318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6174160" y="11244240"/>
            <a:ext cx="7772040" cy="1108800"/>
          </a:xfrm>
          <a:prstGeom prst="rect">
            <a:avLst/>
          </a:prstGeom>
          <a:ln>
            <a:noFill/>
          </a:ln>
        </p:spPr>
      </p:pic>
      <p:sp>
        <p:nvSpPr>
          <p:cNvPr id="83" name="CustomShape 33"/>
          <p:cNvSpPr/>
          <p:nvPr/>
        </p:nvSpPr>
        <p:spPr>
          <a:xfrm>
            <a:off x="11979000" y="5973840"/>
            <a:ext cx="11246400" cy="893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600" u="sng">
                <a:solidFill>
                  <a:srgbClr val="000000"/>
                </a:solidFill>
                <a:latin typeface="Arial"/>
              </a:rPr>
              <a:t>1. Problem Formulation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Given two videos i and j, each is associated with a feature vectors X and X .  Let Y  denote a binary class indicating which video is more popular.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600">
                <a:solidFill>
                  <a:srgbClr val="000000"/>
                </a:solidFill>
                <a:latin typeface="Arial"/>
              </a:rPr>
              <a:t>Finding the more popular video is equivalent to predicting the binary class.</a:t>
            </a:r>
            <a:endParaRPr/>
          </a:p>
          <a:p>
            <a:endParaRPr/>
          </a:p>
          <a:p>
            <a:endParaRPr/>
          </a:p>
          <a:p>
            <a:r>
              <a:rPr lang="en-US" sz="2600" u="sng">
                <a:solidFill>
                  <a:srgbClr val="000000"/>
                </a:solidFill>
                <a:latin typeface="Arial"/>
              </a:rPr>
              <a:t>2. Approach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Demote X  as representative feature vector X  = X – 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Apply logistic regression on X  vs 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Ill-conditioning optimization problem: Stochastic Gradient Descent with regularization.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</a:rPr>
              <a:t>Large number of videos:  Bagging methods by training different classifiers on different parts of the data and using a majority voting scheme on the test set.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 u="sng">
                <a:solidFill>
                  <a:srgbClr val="000000"/>
                </a:solidFill>
                <a:latin typeface="Arial"/>
              </a:rPr>
              <a:t>3. Results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Accuracy on pairwise comparison in the test set varies with video age: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4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15171840" y="7406640"/>
            <a:ext cx="4970880" cy="874440"/>
          </a:xfrm>
          <a:prstGeom prst="rect">
            <a:avLst/>
          </a:prstGeom>
          <a:ln>
            <a:noFill/>
          </a:ln>
        </p:spPr>
      </p:pic>
      <p:sp>
        <p:nvSpPr>
          <p:cNvPr id="85" name="CustomShape 34"/>
          <p:cNvSpPr/>
          <p:nvPr/>
        </p:nvSpPr>
        <p:spPr>
          <a:xfrm>
            <a:off x="12197520" y="6968880"/>
            <a:ext cx="17370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j                ij</a:t>
            </a:r>
            <a:endParaRPr/>
          </a:p>
        </p:txBody>
      </p:sp>
      <p:sp>
        <p:nvSpPr>
          <p:cNvPr id="86" name="CustomShape 35"/>
          <p:cNvSpPr/>
          <p:nvPr/>
        </p:nvSpPr>
        <p:spPr>
          <a:xfrm>
            <a:off x="21929040" y="6603120"/>
            <a:ext cx="6397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</a:t>
            </a:r>
            <a:endParaRPr/>
          </a:p>
        </p:txBody>
      </p:sp>
      <p:sp>
        <p:nvSpPr>
          <p:cNvPr id="87" name="CustomShape 36"/>
          <p:cNvSpPr/>
          <p:nvPr/>
        </p:nvSpPr>
        <p:spPr>
          <a:xfrm>
            <a:off x="19019520" y="10149840"/>
            <a:ext cx="182844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ij         i         j</a:t>
            </a:r>
            <a:endParaRPr/>
          </a:p>
        </p:txBody>
      </p:sp>
      <p:sp>
        <p:nvSpPr>
          <p:cNvPr id="88" name="CustomShape 37"/>
          <p:cNvSpPr/>
          <p:nvPr/>
        </p:nvSpPr>
        <p:spPr>
          <a:xfrm>
            <a:off x="16788960" y="10535040"/>
            <a:ext cx="10969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ij          ij</a:t>
            </a:r>
            <a:endParaRPr/>
          </a:p>
        </p:txBody>
      </p:sp>
      <p:sp>
        <p:nvSpPr>
          <p:cNvPr id="89" name="CustomShape 38"/>
          <p:cNvSpPr/>
          <p:nvPr/>
        </p:nvSpPr>
        <p:spPr>
          <a:xfrm>
            <a:off x="20224800" y="16093440"/>
            <a:ext cx="2102760" cy="2285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