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5" r:id="rId5"/>
    <p:sldId id="272" r:id="rId6"/>
    <p:sldId id="276" r:id="rId7"/>
    <p:sldId id="271" r:id="rId8"/>
    <p:sldId id="270" r:id="rId9"/>
    <p:sldId id="274" r:id="rId10"/>
    <p:sldId id="268" r:id="rId11"/>
    <p:sldId id="264" r:id="rId12"/>
    <p:sldId id="257" r:id="rId13"/>
    <p:sldId id="259" r:id="rId14"/>
    <p:sldId id="260" r:id="rId15"/>
    <p:sldId id="279" r:id="rId16"/>
    <p:sldId id="278" r:id="rId17"/>
    <p:sldId id="263" r:id="rId18"/>
    <p:sldId id="277" r:id="rId19"/>
    <p:sldId id="267" r:id="rId20"/>
    <p:sldId id="280" r:id="rId21"/>
    <p:sldId id="258" r:id="rId22"/>
    <p:sldId id="262" r:id="rId23"/>
    <p:sldId id="261" r:id="rId24"/>
    <p:sldId id="281" r:id="rId25"/>
    <p:sldId id="282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examples</a:t>
            </a:r>
            <a:br>
              <a:rPr lang="en-US" dirty="0"/>
            </a:br>
            <a:r>
              <a:rPr lang="en-US" sz="4000" dirty="0"/>
              <a:t>(including LCE and L&amp;T)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Interactions could look like this for the students.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Xstructuring</a:t>
            </a:r>
            <a:r>
              <a:rPr lang="en-US" dirty="0"/>
              <a:t> - LCE 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 dirty="0" err="1"/>
              <a:t>lceGraphicTextEntry</a:t>
            </a:r>
            <a:endParaRPr lang="en-US" dirty="0"/>
          </a:p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lceChainMatch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lceTextEntry</a:t>
            </a:r>
            <a:endParaRPr lang="en-US" dirty="0"/>
          </a:p>
          <a:p>
            <a:r>
              <a:rPr lang="en-US" dirty="0" err="1"/>
              <a:t>lceTextEntry</a:t>
            </a:r>
            <a:r>
              <a:rPr lang="en-US" dirty="0"/>
              <a:t> variant with calculation</a:t>
            </a:r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lceHottext</a:t>
            </a:r>
            <a:r>
              <a:rPr lang="en-US" dirty="0"/>
              <a:t> variant with meaning</a:t>
            </a:r>
          </a:p>
          <a:p>
            <a:r>
              <a:rPr lang="en-US" dirty="0" err="1"/>
              <a:t>lceInlineOrder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r>
              <a:rPr lang="en-US" sz="1800" dirty="0"/>
              <a:t> with </a:t>
            </a:r>
            <a:r>
              <a:rPr lang="en-US" sz="1800" dirty="0" err="1"/>
              <a:t>lceStartEntry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999308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Number pyramid</a:t>
            </a:r>
          </a:p>
          <a:p>
            <a:pPr marL="0" indent="0">
              <a:buNone/>
            </a:pPr>
            <a:r>
              <a:rPr lang="en-US" dirty="0"/>
              <a:t>The number pyramid is built as follows: add two number in one row, which are standing next to each other. The result of this is the number above.</a:t>
            </a:r>
          </a:p>
          <a:p>
            <a:pPr marL="0" indent="0">
              <a:buNone/>
            </a:pPr>
            <a:r>
              <a:rPr lang="en-US" dirty="0"/>
              <a:t>Fill in the missing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F7A58-6822-415B-BD70-D92DBE4A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57" y="3219507"/>
            <a:ext cx="5057886" cy="30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lceGraphicAssociate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New routes</a:t>
            </a:r>
          </a:p>
          <a:p>
            <a:pPr marL="0" indent="0">
              <a:buNone/>
            </a:pPr>
            <a:r>
              <a:rPr lang="en-US" dirty="0"/>
              <a:t>Frizz, a new low-cost airline, already operates a service connecting Manchester and Edinburgh but has recently opened two new routes: a service between London and Edinburgh and one between London and Manchester.</a:t>
            </a:r>
          </a:p>
          <a:p>
            <a:pPr marL="0" indent="0">
              <a:buNone/>
            </a:pPr>
            <a:r>
              <a:rPr lang="en-US" dirty="0"/>
              <a:t>Mark the airline's new routes on the airport map: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0919CB3-1F2D-4BD8-ACEE-4C49231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4" y="990217"/>
            <a:ext cx="3840973" cy="5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lceChainMatch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Combine the correct kind, play and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8E6696-7A05-4298-84DB-258E2584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71478"/>
              </p:ext>
            </p:extLst>
          </p:nvPr>
        </p:nvGraphicFramePr>
        <p:xfrm>
          <a:off x="1193800" y="328325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7168283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186773377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376779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Kind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 in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25179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r>
                        <a:rPr lang="nl-NL" dirty="0"/>
                        <a:t>Comedy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Othello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Titania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History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Midsummer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Night's</a:t>
                      </a:r>
                      <a:r>
                        <a:rPr lang="nl-NL" dirty="0"/>
                        <a:t> Dream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Desdemona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Tragedy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King 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Lady </a:t>
                      </a:r>
                      <a:r>
                        <a:rPr lang="nl-NL" dirty="0" err="1"/>
                        <a:t>Faulconbridge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977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A31FF-8CE6-49B0-8516-CB490C3AB145}"/>
              </a:ext>
            </a:extLst>
          </p:cNvPr>
          <p:cNvCxnSpPr/>
          <p:nvPr/>
        </p:nvCxnSpPr>
        <p:spPr>
          <a:xfrm>
            <a:off x="2231571" y="3864429"/>
            <a:ext cx="1709058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0CB2BD-2077-49D6-869E-5D3FA36A082A}"/>
              </a:ext>
            </a:extLst>
          </p:cNvPr>
          <p:cNvCxnSpPr/>
          <p:nvPr/>
        </p:nvCxnSpPr>
        <p:spPr>
          <a:xfrm flipV="1">
            <a:off x="6623957" y="3864429"/>
            <a:ext cx="26670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60A09-418D-4016-ABD4-1DC877045156}"/>
              </a:ext>
            </a:extLst>
          </p:cNvPr>
          <p:cNvCxnSpPr/>
          <p:nvPr/>
        </p:nvCxnSpPr>
        <p:spPr>
          <a:xfrm>
            <a:off x="2062843" y="4234543"/>
            <a:ext cx="1877786" cy="39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E53D-26A9-4CF8-848C-A68E9923B018}"/>
              </a:ext>
            </a:extLst>
          </p:cNvPr>
          <p:cNvCxnSpPr/>
          <p:nvPr/>
        </p:nvCxnSpPr>
        <p:spPr>
          <a:xfrm>
            <a:off x="5154386" y="4593771"/>
            <a:ext cx="173627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3CD136-C93B-4097-BF65-52A8A3D48873}"/>
              </a:ext>
            </a:extLst>
          </p:cNvPr>
          <p:cNvCxnSpPr/>
          <p:nvPr/>
        </p:nvCxnSpPr>
        <p:spPr>
          <a:xfrm flipV="1">
            <a:off x="2149929" y="3864429"/>
            <a:ext cx="1790700" cy="7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E208CB-37D6-40D4-A916-83EBD99B2EE9}"/>
              </a:ext>
            </a:extLst>
          </p:cNvPr>
          <p:cNvCxnSpPr/>
          <p:nvPr/>
        </p:nvCxnSpPr>
        <p:spPr>
          <a:xfrm>
            <a:off x="4860471" y="3834578"/>
            <a:ext cx="2030186" cy="3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8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OASIS DITA L&amp;T 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lcOpenQuestion2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lcTrueFalse2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lcHotspot2</a:t>
            </a:r>
          </a:p>
          <a:p>
            <a:r>
              <a:rPr lang="en-US" dirty="0"/>
              <a:t>lcSequencing2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r>
              <a:rPr lang="en-US" sz="1800" dirty="0"/>
              <a:t> with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Cake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Daniel has birthday. His mother has made a cake. She has cut it in 8 pieces. Daniel already has eaten three and his parents each one.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How much cake is left?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(the grey boxes must be filled in)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B82D-759E-49C9-A5BE-795B7FB2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2" y="3990949"/>
            <a:ext cx="2033829" cy="9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r>
              <a:rPr lang="en-US" sz="1800" dirty="0"/>
              <a:t> with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Words</a:t>
            </a:r>
          </a:p>
          <a:p>
            <a:pPr marL="0" indent="0">
              <a:buNone/>
            </a:pPr>
            <a:r>
              <a:rPr lang="en-US" dirty="0"/>
              <a:t>Mark the words: </a:t>
            </a:r>
            <a:r>
              <a:rPr lang="en-US" dirty="0">
                <a:solidFill>
                  <a:srgbClr val="00B050"/>
                </a:solidFill>
              </a:rPr>
              <a:t>verbs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nouns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Daniel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birthday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His mother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made</a:t>
            </a:r>
            <a:r>
              <a:rPr lang="en-US" dirty="0"/>
              <a:t> a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0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lceInlineOrder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Sentences</a:t>
            </a:r>
          </a:p>
          <a:p>
            <a:pPr marL="0" indent="0">
              <a:buNone/>
            </a:pPr>
            <a:r>
              <a:rPr lang="en-US" dirty="0"/>
              <a:t>Put the words in the right order.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going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/>
              <a:t> to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dirty="0"/>
              <a:t> is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/>
              <a:t> school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dirty="0"/>
              <a:t> Ben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Daniel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/>
              <a:t> music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dirty="0"/>
              <a:t> to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dirty="0"/>
              <a:t> listening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/>
              <a:t> is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 2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playing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/>
              <a:t> Jara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/>
              <a:t> is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en-US" dirty="0"/>
              <a:t>piano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06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/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/>
              <a:t>		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dirty="0"/>
              <a:t>		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/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Interaction examples (including LCE and L&amp;T)</vt:lpstr>
      <vt:lpstr>OASIS DITA L&amp;T  examples</vt:lpstr>
      <vt:lpstr>lcOpenQuestion2</vt:lpstr>
      <vt:lpstr>lcSingleSelect2</vt:lpstr>
      <vt:lpstr>lcMultipleSelect2</vt:lpstr>
      <vt:lpstr>lcTrueFalse2</vt:lpstr>
      <vt:lpstr>lcMatching2</vt:lpstr>
      <vt:lpstr>lceHotspot</vt:lpstr>
      <vt:lpstr>lcSequencing2</vt:lpstr>
      <vt:lpstr>Xstructuring - LCE  examples</vt:lpstr>
      <vt:lpstr>lcePerformQuestion</vt:lpstr>
      <vt:lpstr>lceDrawing</vt:lpstr>
      <vt:lpstr>lceGraphicGapMatch</vt:lpstr>
      <vt:lpstr>lceGraphicTextEntry</vt:lpstr>
      <vt:lpstr>lceGraphicTextEntry with lceStartEntry</vt:lpstr>
      <vt:lpstr>lceGraphicAssociate</vt:lpstr>
      <vt:lpstr>lceMultipleMatch</vt:lpstr>
      <vt:lpstr>lceChainMatch</vt:lpstr>
      <vt:lpstr>lceTextEntry</vt:lpstr>
      <vt:lpstr>lceTextEntry with calculation</vt:lpstr>
      <vt:lpstr>lceGapMatch</vt:lpstr>
      <vt:lpstr>lceInlineChoice</vt:lpstr>
      <vt:lpstr>lceHottext</vt:lpstr>
      <vt:lpstr>lceHottext with meaning</vt:lpstr>
      <vt:lpstr>lceInlineOrder</vt:lpstr>
      <vt:lpstr>lceAcrosticPuzzle</vt:lpstr>
      <vt:lpstr>lceCrossWordPuzzle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</cp:lastModifiedBy>
  <cp:revision>51</cp:revision>
  <dcterms:created xsi:type="dcterms:W3CDTF">2018-03-13T11:55:48Z</dcterms:created>
  <dcterms:modified xsi:type="dcterms:W3CDTF">2022-04-03T13:26:46Z</dcterms:modified>
</cp:coreProperties>
</file>