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79" r:id="rId16"/>
    <p:sldId id="278" r:id="rId17"/>
    <p:sldId id="263" r:id="rId18"/>
    <p:sldId id="277" r:id="rId19"/>
    <p:sldId id="267" r:id="rId20"/>
    <p:sldId id="258" r:id="rId21"/>
    <p:sldId id="262" r:id="rId22"/>
    <p:sldId id="261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r>
              <a:rPr lang="en-US" sz="1800" dirty="0"/>
              <a:t> with </a:t>
            </a:r>
            <a:r>
              <a:rPr lang="en-US" sz="1800" dirty="0" err="1"/>
              <a:t>lceStartEntry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999308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Number pyramid</a:t>
            </a:r>
          </a:p>
          <a:p>
            <a:pPr marL="0" indent="0">
              <a:buNone/>
            </a:pPr>
            <a:r>
              <a:rPr lang="en-US" dirty="0"/>
              <a:t>The number pyramid is built as follows: add two number in one row, which are standing next to each other. The result of this is the number above.</a:t>
            </a:r>
          </a:p>
          <a:p>
            <a:pPr marL="0" indent="0">
              <a:buNone/>
            </a:pPr>
            <a:r>
              <a:rPr lang="en-US" dirty="0"/>
              <a:t>Fill in the missing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7A58-6822-415B-BD70-D92DBE4A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7" y="3219507"/>
            <a:ext cx="5057886" cy="30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Widescreen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L&amp;T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LCE examples</vt:lpstr>
      <vt:lpstr>lcePerformQuestion</vt:lpstr>
      <vt:lpstr>lceDrawing</vt:lpstr>
      <vt:lpstr>lceGraphicGapMatch</vt:lpstr>
      <vt:lpstr>lceGraphicTextEntry</vt:lpstr>
      <vt:lpstr>lceGraphicTextEntry with lceStartEntry</vt:lpstr>
      <vt:lpstr>lceGraphicAssociate</vt:lpstr>
      <vt:lpstr>lceMultipleMatch</vt:lpstr>
      <vt:lpstr>lceChainMatch</vt:lpstr>
      <vt:lpstr>lceTextEntry</vt:lpstr>
      <vt:lpstr>lceGapMatch</vt:lpstr>
      <vt:lpstr>lceInlineChoice</vt:lpstr>
      <vt:lpstr>lceHottext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48</cp:revision>
  <dcterms:created xsi:type="dcterms:W3CDTF">2018-03-13T11:55:48Z</dcterms:created>
  <dcterms:modified xsi:type="dcterms:W3CDTF">2020-02-28T09:04:45Z</dcterms:modified>
</cp:coreProperties>
</file>