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examples</a:t>
            </a:r>
            <a:br>
              <a:rPr lang="en-US" dirty="0"/>
            </a:br>
            <a:r>
              <a:rPr lang="en-US" sz="4000" dirty="0"/>
              <a:t>(including LCE and L&amp;T)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Interactions could look like this for the students.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8:</a:t>
            </a:r>
            <a:r>
              <a:rPr lang="en-US" b="1" dirty="0"/>
              <a:t> 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9:</a:t>
            </a:r>
            <a:r>
              <a:rPr lang="en-US" b="1" dirty="0"/>
              <a:t> 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10:</a:t>
            </a:r>
            <a:r>
              <a:rPr lang="en-US" b="1" dirty="0"/>
              <a:t> 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11:</a:t>
            </a:r>
            <a:r>
              <a:rPr lang="en-US" b="1" dirty="0"/>
              <a:t> 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L&amp;T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lcHotspot2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lcOpenQuestion2</a:t>
            </a:r>
          </a:p>
          <a:p>
            <a:r>
              <a:rPr lang="en-US" dirty="0"/>
              <a:t>lcSequencing2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lcTrueFalse2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12:</a:t>
            </a:r>
            <a:r>
              <a:rPr lang="en-US" b="1" dirty="0"/>
              <a:t> 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13:</a:t>
            </a:r>
            <a:r>
              <a:rPr lang="en-US" b="1" dirty="0"/>
              <a:t> 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14:</a:t>
            </a:r>
            <a:r>
              <a:rPr lang="en-US" b="1" dirty="0">
                <a:solidFill>
                  <a:srgbClr val="0070C0"/>
                </a:solidFill>
              </a:rPr>
              <a:t> 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15:</a:t>
            </a:r>
            <a:r>
              <a:rPr lang="en-US" b="1" dirty="0">
                <a:solidFill>
                  <a:srgbClr val="0070C0"/>
                </a:solidFill>
              </a:rPr>
              <a:t> 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15:</a:t>
            </a:r>
            <a:r>
              <a:rPr lang="en-US" b="1" dirty="0">
                <a:solidFill>
                  <a:srgbClr val="0070C0"/>
                </a:solidFill>
              </a:rPr>
              <a:t> 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 dirty="0" err="1"/>
              <a:t>lceGraphicGapentry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  <a:p>
            <a:r>
              <a:rPr lang="en-US" dirty="0" err="1"/>
              <a:t>lceTextEntry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16:</a:t>
            </a:r>
            <a:r>
              <a:rPr lang="en-US" b="1" dirty="0">
                <a:solidFill>
                  <a:srgbClr val="0070C0"/>
                </a:solidFill>
              </a:rPr>
              <a:t> 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17: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1:</a:t>
            </a:r>
            <a:r>
              <a:rPr lang="en-US" b="1" dirty="0"/>
              <a:t> 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2: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3:</a:t>
            </a:r>
            <a:r>
              <a:rPr lang="en-US" b="1" dirty="0"/>
              <a:t> 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4:</a:t>
            </a:r>
            <a:r>
              <a:rPr lang="en-US" b="1" dirty="0"/>
              <a:t> 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5:</a:t>
            </a:r>
            <a:r>
              <a:rPr lang="en-US" b="1" dirty="0"/>
              <a:t> 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6: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7:</a:t>
            </a:r>
            <a:r>
              <a:rPr lang="en-US" b="1" dirty="0"/>
              <a:t> 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867</Words>
  <Application>Microsoft Office PowerPoint</Application>
  <PresentationFormat>Widescreen</PresentationFormat>
  <Paragraphs>235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Interaction examples (including LCE and L&amp;T)</vt:lpstr>
      <vt:lpstr>LCE examples</vt:lpstr>
      <vt:lpstr>lceDrawing</vt:lpstr>
      <vt:lpstr>lceGapMatch</vt:lpstr>
      <vt:lpstr>lceGraphicGapMatch</vt:lpstr>
      <vt:lpstr>lceGraphicTextEntry</vt:lpstr>
      <vt:lpstr>lceHottext</vt:lpstr>
      <vt:lpstr>lceInlineChoice</vt:lpstr>
      <vt:lpstr>lceMultipleMatch</vt:lpstr>
      <vt:lpstr>lcePerformQuestion</vt:lpstr>
      <vt:lpstr>lceAcrosticPuzzle</vt:lpstr>
      <vt:lpstr>lceCrossWordPuzzle</vt:lpstr>
      <vt:lpstr>lceTextEntry</vt:lpstr>
      <vt:lpstr>L&amp;T examples</vt:lpstr>
      <vt:lpstr>lceHotspot</vt:lpstr>
      <vt:lpstr>lcMatching2</vt:lpstr>
      <vt:lpstr>lcMultipleSelect2</vt:lpstr>
      <vt:lpstr>lcOpenQuestion2</vt:lpstr>
      <vt:lpstr>lcSequencing2</vt:lpstr>
      <vt:lpstr>lcSingleSelect2</vt:lpstr>
      <vt:lpstr>lcTrueFalse2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Glen Bal</cp:lastModifiedBy>
  <cp:revision>38</cp:revision>
  <dcterms:created xsi:type="dcterms:W3CDTF">2018-03-13T11:55:48Z</dcterms:created>
  <dcterms:modified xsi:type="dcterms:W3CDTF">2018-03-14T13:25:14Z</dcterms:modified>
</cp:coreProperties>
</file>