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5" r:id="rId5"/>
    <p:sldId id="272" r:id="rId6"/>
    <p:sldId id="276" r:id="rId7"/>
    <p:sldId id="271" r:id="rId8"/>
    <p:sldId id="270" r:id="rId9"/>
    <p:sldId id="274" r:id="rId10"/>
    <p:sldId id="268" r:id="rId11"/>
    <p:sldId id="264" r:id="rId12"/>
    <p:sldId id="257" r:id="rId13"/>
    <p:sldId id="259" r:id="rId14"/>
    <p:sldId id="260" r:id="rId15"/>
    <p:sldId id="263" r:id="rId16"/>
    <p:sldId id="277" r:id="rId17"/>
    <p:sldId id="267" r:id="rId18"/>
    <p:sldId id="258" r:id="rId19"/>
    <p:sldId id="262" r:id="rId20"/>
    <p:sldId id="261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lceChainMatch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lceTextEntry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8:</a:t>
            </a:r>
            <a:r>
              <a:rPr lang="en-US" b="1" dirty="0"/>
              <a:t> 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9:</a:t>
            </a:r>
            <a:r>
              <a:rPr lang="en-US" b="1" dirty="0"/>
              <a:t> 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10:</a:t>
            </a:r>
            <a:r>
              <a:rPr lang="en-US" b="1" dirty="0"/>
              <a:t> 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11:</a:t>
            </a:r>
            <a:r>
              <a:rPr lang="en-US" b="1" dirty="0"/>
              <a:t> 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12:</a:t>
            </a:r>
            <a:r>
              <a:rPr lang="en-US" b="1" dirty="0"/>
              <a:t> 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13:</a:t>
            </a:r>
            <a:r>
              <a:rPr lang="en-US" b="1" dirty="0"/>
              <a:t> 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14:</a:t>
            </a:r>
            <a:r>
              <a:rPr lang="en-US" b="1" dirty="0"/>
              <a:t> 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15: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16: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17:</a:t>
            </a:r>
            <a:r>
              <a:rPr lang="en-US" b="1" dirty="0"/>
              <a:t> 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18:</a:t>
            </a:r>
            <a:r>
              <a:rPr lang="en-US" b="1" dirty="0"/>
              <a:t> 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70C0"/>
                </a:solidFill>
              </a:rPr>
              <a:t>Question 19:</a:t>
            </a:r>
            <a:r>
              <a:rPr lang="en-US" b="1"/>
              <a:t> </a:t>
            </a:r>
            <a:r>
              <a:rPr lang="en-US" b="1" dirty="0"/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1:</a:t>
            </a:r>
            <a:r>
              <a:rPr lang="en-US" b="1" dirty="0">
                <a:solidFill>
                  <a:srgbClr val="0070C0"/>
                </a:solidFill>
              </a:rPr>
              <a:t> 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2:</a:t>
            </a:r>
            <a:r>
              <a:rPr lang="en-US" b="1" dirty="0">
                <a:solidFill>
                  <a:srgbClr val="0070C0"/>
                </a:solidFill>
              </a:rPr>
              <a:t> 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3:</a:t>
            </a:r>
            <a:r>
              <a:rPr lang="en-US" b="1" dirty="0">
                <a:solidFill>
                  <a:srgbClr val="0070C0"/>
                </a:solidFill>
              </a:rPr>
              <a:t> 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4: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5:</a:t>
            </a:r>
            <a:r>
              <a:rPr lang="en-US" b="1" dirty="0"/>
              <a:t> 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6:</a:t>
            </a:r>
            <a:r>
              <a:rPr lang="en-US" b="1" dirty="0"/>
              <a:t> 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7:</a:t>
            </a:r>
            <a:r>
              <a:rPr lang="en-US" b="1" dirty="0">
                <a:solidFill>
                  <a:srgbClr val="0070C0"/>
                </a:solidFill>
              </a:rPr>
              <a:t> 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Widescreen</PresentationFormat>
  <Paragraphs>255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L&amp;T examples</vt:lpstr>
      <vt:lpstr>lcOpenQuestion2</vt:lpstr>
      <vt:lpstr>lcSingleSelect2</vt:lpstr>
      <vt:lpstr>lcMultipleSelect2</vt:lpstr>
      <vt:lpstr>lcTrueFalse2</vt:lpstr>
      <vt:lpstr>lcMatching2</vt:lpstr>
      <vt:lpstr>lceHotspot</vt:lpstr>
      <vt:lpstr>lcSequencing2</vt:lpstr>
      <vt:lpstr>LCE examples</vt:lpstr>
      <vt:lpstr>lcePerformQuestion</vt:lpstr>
      <vt:lpstr>lceDrawing</vt:lpstr>
      <vt:lpstr>lceGraphicGapMatch</vt:lpstr>
      <vt:lpstr>lceGraphicTextEntry</vt:lpstr>
      <vt:lpstr>lceMultipleMatch</vt:lpstr>
      <vt:lpstr>lceChainMatch</vt:lpstr>
      <vt:lpstr>lceTextEntry</vt:lpstr>
      <vt:lpstr>lceGapMatch</vt:lpstr>
      <vt:lpstr>lceInlineChoice</vt:lpstr>
      <vt:lpstr>lceHottext</vt:lpstr>
      <vt:lpstr>lceAcrosticPuzzle</vt:lpstr>
      <vt:lpstr>lceCrossWordPuzzle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44</cp:revision>
  <dcterms:created xsi:type="dcterms:W3CDTF">2018-03-13T11:55:48Z</dcterms:created>
  <dcterms:modified xsi:type="dcterms:W3CDTF">2020-02-17T08:16:45Z</dcterms:modified>
</cp:coreProperties>
</file>