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LCE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LCE interactions could look like this for the student.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9:</a:t>
            </a:r>
            <a:r>
              <a:rPr lang="en-US" b="1" dirty="0"/>
              <a:t> 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 1 is a ... </a:t>
            </a:r>
          </a:p>
          <a:p>
            <a:pPr marL="0" indent="0">
              <a:buNone/>
            </a:pPr>
            <a:r>
              <a:rPr lang="en-US" dirty="0"/>
              <a:t>Animal 2 is a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97" y="3637613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10:</a:t>
            </a:r>
            <a:r>
              <a:rPr lang="en-US" b="1" dirty="0"/>
              <a:t> 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11:</a:t>
            </a:r>
            <a:r>
              <a:rPr lang="en-US" b="1" dirty="0"/>
              <a:t> 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 err="1">
                <a:solidFill>
                  <a:schemeClr val="bg1">
                    <a:lumMod val="65000"/>
                  </a:schemeClr>
                </a:solidFill>
              </a:rPr>
              <a:t>teachs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lceDrawingInteration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1:</a:t>
            </a:r>
            <a:r>
              <a:rPr lang="en-US" b="1" dirty="0"/>
              <a:t> 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2: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 err="1"/>
              <a:t>Darg</a:t>
            </a:r>
            <a:r>
              <a:rPr lang="en-US" dirty="0"/>
              <a:t>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3:</a:t>
            </a:r>
            <a:r>
              <a:rPr lang="en-US" b="1" dirty="0"/>
              <a:t> 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4:</a:t>
            </a:r>
            <a:r>
              <a:rPr lang="en-US" b="1" dirty="0"/>
              <a:t> 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5:</a:t>
            </a:r>
            <a:r>
              <a:rPr lang="en-US" b="1" dirty="0"/>
              <a:t> 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6:</a:t>
            </a:r>
            <a:r>
              <a:rPr lang="en-US" b="1" dirty="0"/>
              <a:t> 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7:</a:t>
            </a:r>
            <a:r>
              <a:rPr lang="en-US" b="1" dirty="0"/>
              <a:t> 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Question 8:</a:t>
            </a:r>
            <a:r>
              <a:rPr lang="en-US" b="1" dirty="0"/>
              <a:t> 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Examples LCE</vt:lpstr>
      <vt:lpstr>lceDrawingInteration</vt:lpstr>
      <vt:lpstr>lceGapMatch</vt:lpstr>
      <vt:lpstr>lceGraphicGapMatch</vt:lpstr>
      <vt:lpstr>lceGraphicTextEntry</vt:lpstr>
      <vt:lpstr>lceHottext</vt:lpstr>
      <vt:lpstr>lceInlineChoice</vt:lpstr>
      <vt:lpstr>lceMultipleMatch</vt:lpstr>
      <vt:lpstr>lcePerformQuestion</vt:lpstr>
      <vt:lpstr>lceAcrosticPuzzle</vt:lpstr>
      <vt:lpstr>lceCrossWordPuzzle</vt:lpstr>
      <vt:lpstr>lceTextEntry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 Strackenbrock</cp:lastModifiedBy>
  <cp:revision>22</cp:revision>
  <dcterms:created xsi:type="dcterms:W3CDTF">2018-03-13T11:55:48Z</dcterms:created>
  <dcterms:modified xsi:type="dcterms:W3CDTF">2018-03-13T13:53:33Z</dcterms:modified>
</cp:coreProperties>
</file>