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5.wmf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9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进度及问题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xtc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  <a:p>
            <a:pPr marL="457200" lvl="1" indent="0" algn="l">
              <a:buNone/>
            </a:pPr>
            <a:r>
              <a:rPr lang="zh-CN" altLang="en-US">
                <a:sym typeface="+mn-ea"/>
              </a:rPr>
              <a:t>我方有侦察机和干扰机，同时进行任务，侦察机在侦察中接收到的信号由敌方雷达信号与我方干扰信号构成，为此研究算法，在接收信号中抑制我方干扰机的干扰信号，并恢复出所需要的雷达信号。</a:t>
            </a:r>
            <a:endParaRPr lang="zh-CN" altLang="en-US"/>
          </a:p>
          <a:p>
            <a:r>
              <a:rPr lang="zh-CN" altLang="en-US"/>
              <a:t>需求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接收信号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雷达信号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我方干扰信号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从接收信号中抑制我方干扰信号，恢复出雷达信号，其中干扰信号源</a:t>
            </a:r>
            <a:r>
              <a:rPr lang="en-US" altLang="zh-CN">
                <a:sym typeface="+mn-ea"/>
              </a:rPr>
              <a:t>≥2</a:t>
            </a:r>
            <a:endParaRPr lang="zh-CN" altLang="en-US"/>
          </a:p>
          <a:p>
            <a:r>
              <a:rPr lang="zh-CN" altLang="en-US"/>
              <a:t>已有信息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干扰样式为噪声调频干扰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调频干扰中的高斯序列已知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噪声调频干扰的功率远大于信号功率，</a:t>
            </a:r>
            <a:r>
              <a:rPr lang="en-US" altLang="zh-CN"/>
              <a:t>JSR&gt;10dB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干扰数量</a:t>
            </a:r>
            <a:r>
              <a:rPr lang="en-US" altLang="zh-CN"/>
              <a:t>=2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干扰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干扰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其中</a:t>
            </a:r>
            <a:r>
              <a:rPr lang="en-US" altLang="zh-CN"/>
              <a:t>w1,w2</a:t>
            </a:r>
            <a:r>
              <a:rPr lang="zh-CN" altLang="en-US"/>
              <a:t>为已知序列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雷达信号为</a:t>
            </a:r>
            <a:r>
              <a:rPr lang="en-US" altLang="zh-CN"/>
              <a:t>s(t)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接收信号可表示为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考虑两个干扰的叠加形式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取复信号的</a:t>
            </a:r>
            <a:r>
              <a:rPr lang="en-US" altLang="zh-CN"/>
              <a:t>abs</a:t>
            </a:r>
            <a:r>
              <a:rPr lang="zh-CN" altLang="en-US"/>
              <a:t>可得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2280" y="2270125"/>
          <a:ext cx="205549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215900" progId="Equation.KSEE3">
                  <p:embed/>
                </p:oleObj>
              </mc:Choice>
              <mc:Fallback>
                <p:oleObj name="" r:id="rId1" imgW="1282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2280" y="2270125"/>
                        <a:ext cx="205549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5770" y="2681605"/>
          <a:ext cx="2031365" cy="33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308100" imgH="215900" progId="Equation.KSEE3">
                  <p:embed/>
                </p:oleObj>
              </mc:Choice>
              <mc:Fallback>
                <p:oleObj name="" r:id="rId3" imgW="1308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5770" y="2681605"/>
                        <a:ext cx="2031365" cy="33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1340" y="3861435"/>
          <a:ext cx="2113915" cy="33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358900" imgH="215900" progId="Equation.KSEE3">
                  <p:embed/>
                </p:oleObj>
              </mc:Choice>
              <mc:Fallback>
                <p:oleObj name="" r:id="rId5" imgW="1358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1340" y="3861435"/>
                        <a:ext cx="2113915" cy="33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4295" y="4283075"/>
          <a:ext cx="5782945" cy="3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3848100" imgH="215900" progId="Equation.KSEE3">
                  <p:embed/>
                </p:oleObj>
              </mc:Choice>
              <mc:Fallback>
                <p:oleObj name="" r:id="rId7" imgW="3848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4295" y="4283075"/>
                        <a:ext cx="5782945" cy="32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16275" y="4673600"/>
          <a:ext cx="438086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2959100" imgH="228600" progId="Equation.KSEE3">
                  <p:embed/>
                </p:oleObj>
              </mc:Choice>
              <mc:Fallback>
                <p:oleObj name="" r:id="rId9" imgW="2959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6275" y="4673600"/>
                        <a:ext cx="438086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分析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取其期望</a:t>
            </a:r>
            <a:r>
              <a:rPr lang="en-US" altLang="zh-CN"/>
              <a:t>E: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取其方差</a:t>
            </a:r>
            <a:r>
              <a:rPr lang="en-US" altLang="zh-CN"/>
              <a:t>V: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令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解得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根据</a:t>
            </a:r>
            <a:r>
              <a:rPr lang="en-US" altLang="zh-CN"/>
              <a:t>a,b</a:t>
            </a:r>
            <a:r>
              <a:rPr lang="zh-CN" altLang="en-US"/>
              <a:t>重建出干扰信号，并从接收信号中减去即可。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3225" y="1825625"/>
          <a:ext cx="438086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959100" imgH="228600" progId="Equation.KSEE3">
                  <p:embed/>
                </p:oleObj>
              </mc:Choice>
              <mc:Fallback>
                <p:oleObj name="" r:id="rId1" imgW="2959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225" y="1825625"/>
                        <a:ext cx="438086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0920" y="2253615"/>
          <a:ext cx="3300095" cy="3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311400" imgH="228600" progId="Equation.KSEE3">
                  <p:embed/>
                </p:oleObj>
              </mc:Choice>
              <mc:Fallback>
                <p:oleObj name="" r:id="rId3" imgW="2311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0920" y="2253615"/>
                        <a:ext cx="3300095" cy="32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0920" y="2647315"/>
          <a:ext cx="2576830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1866900" imgH="228600" progId="Equation.KSEE3">
                  <p:embed/>
                </p:oleObj>
              </mc:Choice>
              <mc:Fallback>
                <p:oleObj name="" r:id="rId5" imgW="18669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0920" y="2647315"/>
                        <a:ext cx="2576830" cy="31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0800" y="3051810"/>
          <a:ext cx="241998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1714500" imgH="215900" progId="Equation.KSEE3">
                  <p:embed/>
                </p:oleObj>
              </mc:Choice>
              <mc:Fallback>
                <p:oleObj name="" r:id="rId7" imgW="17145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0800" y="3051810"/>
                        <a:ext cx="241998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3665" y="3051810"/>
          <a:ext cx="2834640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9" imgW="2159000" imgH="241300" progId="Equation.KSEE3">
                  <p:embed/>
                </p:oleObj>
              </mc:Choice>
              <mc:Fallback>
                <p:oleObj name="" r:id="rId9" imgW="2159000" imgH="241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3665" y="3051810"/>
                        <a:ext cx="2834640" cy="3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3225" y="3713480"/>
          <a:ext cx="369316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1" imgW="2565400" imgH="444500" progId="Equation.KSEE3">
                  <p:embed/>
                </p:oleObj>
              </mc:Choice>
              <mc:Fallback>
                <p:oleObj name="" r:id="rId11" imgW="2565400" imgH="4445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3225" y="3713480"/>
                        <a:ext cx="3693160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69035"/>
            <a:ext cx="10515600" cy="5008245"/>
          </a:xfrm>
        </p:spPr>
        <p:txBody>
          <a:bodyPr/>
          <a:p>
            <a:pPr marL="0" indent="0">
              <a:buNone/>
            </a:pPr>
            <a:r>
              <a:rPr lang="zh-CN" altLang="en-US"/>
              <a:t>参数：信号幅度</a:t>
            </a:r>
            <a:r>
              <a:rPr lang="en-US" altLang="zh-CN"/>
              <a:t>[-1,1],</a:t>
            </a:r>
            <a:r>
              <a:rPr lang="zh-CN" altLang="en-US"/>
              <a:t>干扰</a:t>
            </a:r>
            <a:r>
              <a:rPr lang="en-US" altLang="zh-CN"/>
              <a:t>1</a:t>
            </a:r>
            <a:r>
              <a:rPr lang="zh-CN" altLang="en-US"/>
              <a:t>幅度</a:t>
            </a:r>
            <a:r>
              <a:rPr lang="en-US" altLang="zh-CN"/>
              <a:t>27</a:t>
            </a:r>
            <a:r>
              <a:rPr lang="zh-CN" altLang="en-US"/>
              <a:t>，干扰</a:t>
            </a:r>
            <a:r>
              <a:rPr lang="en-US" altLang="zh-CN"/>
              <a:t>2</a:t>
            </a:r>
            <a:r>
              <a:rPr lang="zh-CN" altLang="en-US"/>
              <a:t>幅度</a:t>
            </a:r>
            <a:r>
              <a:rPr lang="en-US" altLang="zh-CN"/>
              <a:t>54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8" name="图片 7" descr="ppt_信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05" y="1695450"/>
            <a:ext cx="3347720" cy="2510790"/>
          </a:xfrm>
          <a:prstGeom prst="rect">
            <a:avLst/>
          </a:prstGeom>
        </p:spPr>
      </p:pic>
      <p:pic>
        <p:nvPicPr>
          <p:cNvPr id="9" name="图片 8" descr="ppt_干扰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90" y="1685290"/>
            <a:ext cx="3361055" cy="2520950"/>
          </a:xfrm>
          <a:prstGeom prst="rect">
            <a:avLst/>
          </a:prstGeom>
        </p:spPr>
      </p:pic>
      <p:pic>
        <p:nvPicPr>
          <p:cNvPr id="10" name="图片 9" descr="ppt_干扰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1695450"/>
            <a:ext cx="3411855" cy="2559050"/>
          </a:xfrm>
          <a:prstGeom prst="rect">
            <a:avLst/>
          </a:prstGeom>
        </p:spPr>
      </p:pic>
      <p:pic>
        <p:nvPicPr>
          <p:cNvPr id="11" name="图片 10" descr="ppt_接收信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" y="4206240"/>
            <a:ext cx="3372485" cy="2529205"/>
          </a:xfrm>
          <a:prstGeom prst="rect">
            <a:avLst/>
          </a:prstGeom>
        </p:spPr>
      </p:pic>
      <p:pic>
        <p:nvPicPr>
          <p:cNvPr id="12" name="图片 11" descr="ppt_接收频谱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610" y="4206240"/>
            <a:ext cx="3373120" cy="25298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方法效果</a:t>
            </a:r>
            <a:endParaRPr lang="zh-CN" altLang="en-US"/>
          </a:p>
        </p:txBody>
      </p:sp>
      <p:pic>
        <p:nvPicPr>
          <p:cNvPr id="4" name="内容占位符 3" descr="ppt_参数估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27480"/>
            <a:ext cx="1699260" cy="4422140"/>
          </a:xfrm>
          <a:prstGeom prst="rect">
            <a:avLst/>
          </a:prstGeom>
        </p:spPr>
      </p:pic>
      <p:pic>
        <p:nvPicPr>
          <p:cNvPr id="5" name="图片 4" descr="ppt_复原时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65" y="1859280"/>
            <a:ext cx="4186555" cy="3140075"/>
          </a:xfrm>
          <a:prstGeom prst="rect">
            <a:avLst/>
          </a:prstGeom>
        </p:spPr>
      </p:pic>
      <p:pic>
        <p:nvPicPr>
          <p:cNvPr id="6" name="图片 5" descr="ppt_复原频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85" y="1733550"/>
            <a:ext cx="4354195" cy="32658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首先，这个算法依赖与期望和方差的计算，随着采样序列长度增长，变换的期望和方差会稳定趋向与理论值，此时算法有高的准确性，这是一个限制条件。</a:t>
            </a:r>
            <a:endParaRPr lang="zh-CN" altLang="en-US"/>
          </a:p>
          <a:p>
            <a:r>
              <a:rPr lang="zh-CN" altLang="en-US"/>
              <a:t>后续研究问题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当干扰信号个数为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4...n</a:t>
            </a:r>
            <a:r>
              <a:rPr lang="zh-CN" altLang="en-US"/>
              <a:t>时，是否可以推广这个算法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当序列的已知条件抓紧，比如需要初相估计时，又比如干扰起始位置是从已知序列的某一中间位置时，</a:t>
            </a:r>
            <a:r>
              <a:rPr lang="zh-CN" altLang="en-US"/>
              <a:t>又如何改进这个算法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该算法的性能测试工作，如适用的</a:t>
            </a:r>
            <a:r>
              <a:rPr lang="en-US" altLang="zh-CN"/>
              <a:t>JSR</a:t>
            </a:r>
            <a:r>
              <a:rPr lang="zh-CN" altLang="en-US"/>
              <a:t>范围，采样率对它性能的影响曲线等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是否有所启发，能够设计出更加优秀的算法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。。。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演示</Application>
  <PresentationFormat>宽屏</PresentationFormat>
  <Paragraphs>61</Paragraphs>
  <Slides>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395</cp:revision>
  <dcterms:created xsi:type="dcterms:W3CDTF">2017-08-03T09:01:00Z</dcterms:created>
  <dcterms:modified xsi:type="dcterms:W3CDTF">2019-01-10T11:58:30Z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