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3353-6273-0A01-8E2A-686F495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BB153-96ED-5000-5F70-99719B47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EB57B-FEEC-2080-2802-68205C10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08E-FF7B-C496-EBCB-84AF730D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AF72-D0EA-E164-1826-CB23D7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EDEF-DDD6-1898-CA00-610FF48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D13D2-6B7F-092D-2FFD-6262B83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DC835-54A1-76A9-5E0E-3AE2954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14CC-424E-FCEA-419B-A6CB0E43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D660-4C76-2C71-C16A-6C8FBA2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183F4-DC26-721C-DC58-19DF04E6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82B74-82AE-8EF3-AD98-F0B32F3F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39FC5-2226-DFAD-FF4F-6C552E3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0F9C3-20F9-3343-CC21-96C538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0F610-228E-666E-001D-0C63837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43F06-3FB1-29BC-5996-84DA906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E249-5764-15A7-75F0-031004B6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4A586-8E2B-A76C-B80C-F8769BE5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47498-9315-F81B-7D5C-4CFFB9CC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461A-DDC5-A396-C813-2C03DC4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CA87-1260-B13D-E2BE-E8D6967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360F-EC2E-9601-11C4-4B1D3CCB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0413-C878-8286-6F9F-42C68A4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2BC6-07FD-C546-56A5-CF2735BE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18FB9-0C72-6A22-655F-6D621611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B963-77D3-66C0-1AF1-3FBEB797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EE61-CC20-8888-E21C-7E607267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6C085-2C45-51D7-2B17-F7B911A9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7D413-ACAB-172B-68CC-CE2D82C5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DE402-2257-B41B-355C-42CEF01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1CF0-FBA3-E322-EFC7-96708568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59F-85CD-7EC4-7D0F-C5FC5735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692A8-3C70-AC9B-CF3F-02570732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F1884-D5A4-E774-7D58-F581EDBC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89C70-374D-C24A-7AAB-4B0475A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F0C6E-0A0F-C3AA-23BF-1C3A28A1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3AC174-00A8-C216-A11C-E5B1378C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C3515-18CF-25D9-6FE8-2026793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BD54E-53AF-E8A5-5603-8CABA69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A4D2-032A-3182-5429-EE33612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811CC-3E67-04D6-85D6-E5ED9FB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C59ED-9878-A451-87E6-C6CF4F9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572C6-E7BB-EEA1-7711-9199476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AEA02-89DC-6126-0742-BB5193B4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D9763-3E50-ECC0-0B92-CFD8F96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F66F6-3B84-6BE7-F26A-941DE78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AB3F-9844-AEE9-FBF2-A78D386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40F5-E3D1-2E78-4E68-610F099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2C48C-D2A3-21D7-93E3-B3D1274B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EB00-9425-F182-E8EC-1EFACE0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FB32A-628E-74F9-3409-40E872B0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93A50-8E1F-DAD0-7915-055363A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0491-38A6-6E2D-4519-38AF62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F23D-DABC-FD03-6D30-E29BAFFBA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33ED8-C5F3-0CD7-3148-4A6B97B0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BB5CE-E88F-1624-4F0E-276A1B8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4E861-5826-C7C1-A650-DB4AC9BA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C011-E127-DCBD-5501-134D4C8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F1D68-1861-E30B-F725-985D4EF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22DEB-5BC3-B73E-7B7B-ED347B9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C0C24-5562-0D52-FBD4-09EBBC38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4BE6-7E39-0060-AFC7-167C092F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8DBD3-81A1-A6D1-01E5-AEAD46F3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AA502-5CCB-883C-B4F6-B9B0C8870B70}"/>
              </a:ext>
            </a:extLst>
          </p:cNvPr>
          <p:cNvSpPr txBox="1"/>
          <p:nvPr/>
        </p:nvSpPr>
        <p:spPr>
          <a:xfrm>
            <a:off x="571499" y="1314450"/>
            <a:ext cx="1060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在光栅化下，点的位置都是以</a:t>
            </a:r>
            <a:r>
              <a:rPr lang="en-US" altLang="zh-CN" dirty="0"/>
              <a:t>1</a:t>
            </a:r>
            <a:r>
              <a:rPr lang="zh-CN" altLang="en-US" dirty="0"/>
              <a:t>为增量进行增加的</a:t>
            </a:r>
            <a:endParaRPr lang="en-US" altLang="zh-CN" dirty="0"/>
          </a:p>
          <a:p>
            <a:r>
              <a:rPr lang="zh-CN" altLang="en-US" dirty="0"/>
              <a:t>所以对于绘制直线当</a:t>
            </a:r>
            <a:r>
              <a:rPr lang="en-US" altLang="zh-CN" dirty="0"/>
              <a:t>x+1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的取值有两种</a:t>
            </a:r>
            <a:r>
              <a:rPr lang="en-US" altLang="zh-CN" dirty="0"/>
              <a:t>y0</a:t>
            </a:r>
            <a:r>
              <a:rPr lang="zh-CN" altLang="en-US" dirty="0"/>
              <a:t>或者</a:t>
            </a:r>
            <a:r>
              <a:rPr lang="en-US" altLang="zh-CN" dirty="0"/>
              <a:t>y0+1</a:t>
            </a:r>
            <a:r>
              <a:rPr lang="zh-CN" altLang="en-US" dirty="0"/>
              <a:t>，而判断方法就是将</a:t>
            </a:r>
            <a:r>
              <a:rPr lang="en-US" altLang="zh-CN" dirty="0"/>
              <a:t>y</a:t>
            </a:r>
            <a:r>
              <a:rPr lang="zh-CN" altLang="en-US" dirty="0"/>
              <a:t>的准确值与</a:t>
            </a:r>
            <a:r>
              <a:rPr lang="en-US" altLang="zh-CN" dirty="0"/>
              <a:t>y0+1/2</a:t>
            </a:r>
            <a:r>
              <a:rPr lang="zh-CN" altLang="en-US" dirty="0"/>
              <a:t>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231841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143750" y="4768496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为了一个更精准的位置，应当避免浮点运算，注意到对于不是初始点的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的准确值就是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，所以，实际的比较变为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的比较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blipFill>
                <a:blip r:embed="rId4"/>
                <a:stretch>
                  <a:fillRect l="-1195" t="-2538" r="-46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195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41721F-1540-5E7A-646E-269DBE87CE39}"/>
              </a:ext>
            </a:extLst>
          </p:cNvPr>
          <p:cNvSpPr txBox="1"/>
          <p:nvPr/>
        </p:nvSpPr>
        <p:spPr>
          <a:xfrm>
            <a:off x="571499" y="5358884"/>
            <a:ext cx="45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所以我们需要更新误差值，才能保证每个点的误差正确性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85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8A6D8D-B5B8-030A-7C22-784AF648EBD1}"/>
              </a:ext>
            </a:extLst>
          </p:cNvPr>
          <p:cNvSpPr txBox="1"/>
          <p:nvPr/>
        </p:nvSpPr>
        <p:spPr>
          <a:xfrm>
            <a:off x="803925" y="852717"/>
            <a:ext cx="1029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(20, 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(744, 400), image, red,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(120, 434),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(444, 400), image, green,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(330, 463),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(594, 200), image, blue,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E0E90-1046-AFD3-83E4-BDEB9083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" y="1272416"/>
            <a:ext cx="10526594" cy="4572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57EA6-E2BA-6D6F-6C8E-A517FDF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9" y="2035360"/>
            <a:ext cx="10383699" cy="543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3EA06A-9A65-79B4-51B5-5B1126FE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9" y="2962210"/>
            <a:ext cx="10498015" cy="466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589258" y="3554259"/>
            <a:ext cx="10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三条线同时绘制的效果如下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053ACD9-0F3E-3374-3B7D-8A652FC07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19" y="4011610"/>
            <a:ext cx="1056469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633326" y="535637"/>
            <a:ext cx="10290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扩展到三维空间，从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轴向下看，此时的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就必须是二维的了，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int[width][height];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当然我们也可以用一个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一维数组来表示，对于每个二维矩阵的点，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*width;</a:t>
            </a: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实际上，当我们求重心坐标时，就有一个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值存在了，因为我们在二维平面求取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的时候使用的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相当于就是重心坐标（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1-t,t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），所以像素点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值应该就是三角形三个顶点与重心坐标的点乘之和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2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61796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229475" y="2798451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？</a:t>
                </a:r>
                <a:r>
                  <a:rPr lang="en-US" altLang="zh-CN" dirty="0"/>
                  <a:t> 1/2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blipFill>
                <a:blip r:embed="rId4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- 2dx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062" t="-2091" r="-93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/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注意到当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zh-CN" altLang="en-US" dirty="0"/>
                  <a:t>时，即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误差需要多减去一个</a:t>
                </a:r>
                <a:r>
                  <a:rPr lang="en-US" altLang="zh-CN" dirty="0"/>
                  <a:t>2dx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blipFill>
                <a:blip r:embed="rId6"/>
                <a:stretch>
                  <a:fillRect l="-883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/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伪代码就是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每次绘制完上一点，更新误差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error =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Error +=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{</a:t>
                </a:r>
              </a:p>
              <a:p>
                <a:r>
                  <a:rPr lang="en-US" altLang="zh-CN" dirty="0"/>
                  <a:t>	y = y+1;//y-1</a:t>
                </a:r>
              </a:p>
              <a:p>
                <a:r>
                  <a:rPr lang="en-US" altLang="zh-CN" dirty="0"/>
                  <a:t>	error -= 2dx;</a:t>
                </a:r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blipFill>
                <a:blip r:embed="rId7"/>
                <a:stretch>
                  <a:fillRect l="-883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3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B002-B326-5B87-923B-3A62EB402407}"/>
              </a:ext>
            </a:extLst>
          </p:cNvPr>
          <p:cNvSpPr txBox="1"/>
          <p:nvPr/>
        </p:nvSpPr>
        <p:spPr>
          <a:xfrm>
            <a:off x="444500" y="1245017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绘制对称：绘制顺序不按照传入的顶点顺序</a:t>
            </a:r>
            <a:endParaRPr lang="en-US" altLang="zh-CN" dirty="0"/>
          </a:p>
          <a:p>
            <a:r>
              <a:rPr lang="zh-CN" altLang="en-US" dirty="0"/>
              <a:t>两个三角形的公共顶点：由于光栅化的舍入，它们之间不应该有孔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坐标对三角形顶点进行排序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同时光栅化三角形的左侧和右侧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在左右边界点之间画一条水平线段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304800" y="3429000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第一种方法，利用线扫描，就是利用</a:t>
            </a:r>
            <a:r>
              <a:rPr lang="en-US" altLang="zh-CN" dirty="0"/>
              <a:t>y</a:t>
            </a:r>
            <a:r>
              <a:rPr lang="zh-CN" altLang="en-US" dirty="0"/>
              <a:t>值来区分绘画分段，</a:t>
            </a:r>
            <a:r>
              <a:rPr lang="en-US" altLang="zh-CN" dirty="0" err="1"/>
              <a:t>ymin</a:t>
            </a:r>
            <a:r>
              <a:rPr lang="en-US" altLang="zh-CN" dirty="0"/>
              <a:t>-&gt;</a:t>
            </a:r>
            <a:r>
              <a:rPr lang="en-US" altLang="zh-CN" dirty="0" err="1"/>
              <a:t>ymid</a:t>
            </a:r>
            <a:r>
              <a:rPr lang="en-US" altLang="zh-CN" dirty="0"/>
              <a:t>  </a:t>
            </a:r>
            <a:r>
              <a:rPr lang="en-US" altLang="zh-CN" dirty="0" err="1"/>
              <a:t>ymid</a:t>
            </a:r>
            <a:r>
              <a:rPr lang="en-US" altLang="zh-CN" dirty="0"/>
              <a:t>-&gt;</a:t>
            </a:r>
            <a:r>
              <a:rPr lang="en-US" altLang="zh-CN" dirty="0" err="1"/>
              <a:t>ymax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那么对于每段的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的范围是确定的，有两条直线的反斜率可以求出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6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431800" y="1244600"/>
            <a:ext cx="9563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第二种方法，利用包围盒，然后利用重心坐标检测这个点是不是在三角形内部</a:t>
            </a:r>
            <a:endParaRPr lang="en-US" altLang="zh-CN" dirty="0"/>
          </a:p>
          <a:p>
            <a:r>
              <a:rPr lang="zh-CN" altLang="en-US" dirty="0"/>
              <a:t>对一个由三个坐标构成的数组</a:t>
            </a:r>
            <a:r>
              <a:rPr lang="en-US" altLang="zh-CN" dirty="0"/>
              <a:t>points[3]</a:t>
            </a:r>
            <a:r>
              <a:rPr lang="zh-CN" altLang="en-US" dirty="0"/>
              <a:t>，我们可以找到一个有两个坐标构成的包围盒</a:t>
            </a:r>
            <a:r>
              <a:rPr lang="en-US" altLang="zh-CN" dirty="0" err="1"/>
              <a:t>bbox</a:t>
            </a:r>
            <a:r>
              <a:rPr lang="en-US" altLang="zh-CN" dirty="0"/>
              <a:t>[2]</a:t>
            </a:r>
            <a:r>
              <a:rPr lang="zh-CN" altLang="en-US" dirty="0"/>
              <a:t>，那么对于每个在这个</a:t>
            </a:r>
            <a:r>
              <a:rPr lang="en-US" altLang="zh-CN" dirty="0" err="1"/>
              <a:t>bbox</a:t>
            </a:r>
            <a:r>
              <a:rPr lang="zh-CN" altLang="en-US" dirty="0"/>
              <a:t>中的像素点，我们需要去判断其是否在</a:t>
            </a:r>
            <a:r>
              <a:rPr lang="en-US" altLang="zh-CN" dirty="0"/>
              <a:t>points[3]</a:t>
            </a:r>
            <a:r>
              <a:rPr lang="zh-CN" altLang="en-US" dirty="0"/>
              <a:t>里面，如果在那么就着色。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伪代码如下</a:t>
            </a:r>
            <a:endParaRPr lang="en-US" altLang="zh-CN" dirty="0"/>
          </a:p>
          <a:p>
            <a:r>
              <a:rPr lang="en-US" altLang="zh-CN" dirty="0"/>
              <a:t>triangle(vec2 points[3]) { </a:t>
            </a:r>
          </a:p>
          <a:p>
            <a:r>
              <a:rPr lang="en-US" altLang="zh-CN" dirty="0"/>
              <a:t>    vec2 </a:t>
            </a:r>
            <a:r>
              <a:rPr lang="en-US" altLang="zh-CN" dirty="0" err="1"/>
              <a:t>bbox</a:t>
            </a:r>
            <a:r>
              <a:rPr lang="en-US" altLang="zh-CN" dirty="0"/>
              <a:t>[2] = </a:t>
            </a:r>
            <a:r>
              <a:rPr lang="en-US" altLang="zh-CN" dirty="0" err="1"/>
              <a:t>find_bounding_box</a:t>
            </a:r>
            <a:r>
              <a:rPr lang="en-US" altLang="zh-CN" dirty="0"/>
              <a:t>(points); </a:t>
            </a:r>
          </a:p>
          <a:p>
            <a:r>
              <a:rPr lang="en-US" altLang="zh-CN" dirty="0"/>
              <a:t>    	for (each pixel in the bounding box) { </a:t>
            </a:r>
          </a:p>
          <a:p>
            <a:r>
              <a:rPr lang="en-US" altLang="zh-CN" dirty="0"/>
              <a:t>        		if (inside(points, pixel)) { </a:t>
            </a:r>
          </a:p>
          <a:p>
            <a:r>
              <a:rPr lang="en-US" altLang="zh-CN" dirty="0"/>
              <a:t>            			</a:t>
            </a:r>
            <a:r>
              <a:rPr lang="en-US" altLang="zh-CN" dirty="0" err="1"/>
              <a:t>put_pixel</a:t>
            </a:r>
            <a:r>
              <a:rPr lang="en-US" altLang="zh-CN" dirty="0"/>
              <a:t>(pixel); </a:t>
            </a:r>
          </a:p>
          <a:p>
            <a:r>
              <a:rPr lang="en-US" altLang="zh-CN" dirty="0"/>
              <a:t>       		 } </a:t>
            </a:r>
          </a:p>
          <a:p>
            <a:r>
              <a:rPr lang="en-US" altLang="zh-CN" dirty="0"/>
              <a:t>   	 } 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/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那么首先如何寻找重心坐标，首先一个点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对于三角形</a:t>
                </a:r>
                <a:r>
                  <a:rPr lang="en-US" altLang="zh-CN" dirty="0"/>
                  <a:t>ABC</a:t>
                </a:r>
                <a:r>
                  <a:rPr lang="zh-CN" altLang="en-US" dirty="0"/>
                  <a:t>的三个顶点，可以这样表示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𝜈</m:t>
                        </m:r>
                      </m:e>
                    </m:d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𝑢𝐵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𝜈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blipFill>
                <a:blip r:embed="rId2"/>
                <a:stretch>
                  <a:fillRect l="-538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/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相当于，对于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我们用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来表示，那么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这个向量是可以用</a:t>
                </a:r>
                <a:r>
                  <a:rPr lang="en-US" altLang="zh-CN" dirty="0"/>
                  <a:t>AB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的线性组合得到的。</a:t>
                </a:r>
                <a:endParaRPr lang="en-US" altLang="zh-CN" dirty="0"/>
              </a:p>
              <a:p>
                <a:r>
                  <a:rPr lang="zh-CN" altLang="en-US" dirty="0"/>
                  <a:t>所以有如下关系：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𝜈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那么我们在将其变为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坐标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这就意味着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可以用一个与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ABx,ACx,PAx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和（</a:t>
                </a:r>
                <a:r>
                  <a:rPr lang="en-US" altLang="zh-CN" dirty="0" err="1"/>
                  <a:t>ABy,ACy,PAy</a:t>
                </a:r>
                <a:r>
                  <a:rPr lang="zh-CN" altLang="en-US" dirty="0"/>
                  <a:t>）都正交的</a:t>
                </a:r>
                <a:r>
                  <a:rPr lang="en-US" altLang="zh-CN" dirty="0"/>
                  <a:t>(u,v,1)</a:t>
                </a:r>
                <a:r>
                  <a:rPr lang="zh-CN" altLang="en-US" dirty="0"/>
                  <a:t>向量。来表示。</a:t>
                </a:r>
                <a:endParaRPr lang="en-US" altLang="zh-CN" dirty="0"/>
              </a:p>
              <a:p>
                <a:r>
                  <a:rPr lang="zh-CN" altLang="en-US" dirty="0"/>
                  <a:t>那么考虑如果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在三角形内部，</a:t>
                </a:r>
                <a:r>
                  <a:rPr lang="en-US" altLang="zh-CN" dirty="0" err="1"/>
                  <a:t>u,v</a:t>
                </a:r>
                <a:r>
                  <a:rPr lang="zh-CN" altLang="en-US" dirty="0"/>
                  <a:t>都应该是大于等于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的，默认不算边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重载了，可以使用</a:t>
                </a:r>
                <a:r>
                  <a:rPr lang="en-US" altLang="zh-CN" dirty="0"/>
                  <a:t>^</a:t>
                </a:r>
                <a:r>
                  <a:rPr lang="zh-CN" altLang="en-US" dirty="0"/>
                  <a:t>来求正交向量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blipFill>
                <a:blip r:embed="rId3"/>
                <a:stretch>
                  <a:fillRect l="-538" t="-1132" r="-2490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AA7F1-7A60-46EF-CEDC-34EDEDA861BE}"/>
              </a:ext>
            </a:extLst>
          </p:cNvPr>
          <p:cNvSpPr txBox="1"/>
          <p:nvPr/>
        </p:nvSpPr>
        <p:spPr>
          <a:xfrm>
            <a:off x="330200" y="136525"/>
            <a:ext cx="1162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求正交向量的代码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(u,v,1)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的坐标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表示三角形 ，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表示那一点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barycentric(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两个向量叉乘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即可求得相交向量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 =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[1].y-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[2].y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，说明这个三角形不存在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(std::abs(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1,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的重心坐标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(1.f -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6C6B4C-ED4C-219E-F3DB-85CD41CD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660" y="3416320"/>
            <a:ext cx="3275040" cy="3305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0C3912-D039-C860-3051-4FC17EA10C60}"/>
              </a:ext>
            </a:extLst>
          </p:cNvPr>
          <p:cNvSpPr txBox="1"/>
          <p:nvPr/>
        </p:nvSpPr>
        <p:spPr>
          <a:xfrm>
            <a:off x="330200" y="4245912"/>
            <a:ext cx="785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由于没有考虑每个面的深度，所以导致了绘制出来的结果都击中在一个平面上</a:t>
            </a:r>
            <a:endParaRPr lang="en-US" altLang="zh-CN" dirty="0"/>
          </a:p>
          <a:p>
            <a:r>
              <a:rPr lang="zh-CN" altLang="en-US" dirty="0"/>
              <a:t>即不同深度的面，颜色的深浅应该不同</a:t>
            </a:r>
          </a:p>
        </p:txBody>
      </p:sp>
    </p:spTree>
    <p:extLst>
      <p:ext uri="{BB962C8B-B14F-4D97-AF65-F5344CB8AC3E}">
        <p14:creationId xmlns:p14="http://schemas.microsoft.com/office/powerpoint/2010/main" val="18219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01A8A6-DC1C-7F7C-D8E5-BF64C72C1AC8}"/>
              </a:ext>
            </a:extLst>
          </p:cNvPr>
          <p:cNvSpPr txBox="1"/>
          <p:nvPr/>
        </p:nvSpPr>
        <p:spPr>
          <a:xfrm>
            <a:off x="2184400" y="1025545"/>
            <a:ext cx="9055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求包围和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定义包围盒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0);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clamp(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遍历三个顶点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3; i++)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最小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,y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就是三个顶点中最小的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9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112E5-AA78-D091-FF67-6A3AAD0BFA60}"/>
              </a:ext>
            </a:extLst>
          </p:cNvPr>
          <p:cNvSpPr txBox="1"/>
          <p:nvPr/>
        </p:nvSpPr>
        <p:spPr>
          <a:xfrm>
            <a:off x="660706" y="588312"/>
            <a:ext cx="10290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现在需要解决的问题，就是如何分配这个光照强度，</a:t>
            </a:r>
            <a:endParaRPr lang="en-US" altLang="zh-CN" dirty="0"/>
          </a:p>
          <a:p>
            <a:r>
              <a:rPr lang="zh-CN" altLang="en-US" dirty="0"/>
              <a:t>如果一个平面与光线垂直，那么其的强度最大，如果一个平面与光线平行，那么其强度为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所以，可以利用法线与光线的夹角来确定接受到的光强比例。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定义光照为</a:t>
            </a:r>
            <a:r>
              <a:rPr lang="en-US" altLang="zh-CN" dirty="0"/>
              <a:t>Vec3f </a:t>
            </a:r>
            <a:r>
              <a:rPr lang="en-US" altLang="zh-CN" dirty="0" err="1"/>
              <a:t>light_dir</a:t>
            </a:r>
            <a:r>
              <a:rPr lang="en-US" altLang="zh-CN" dirty="0"/>
              <a:t>(0,0,1)</a:t>
            </a:r>
            <a:r>
              <a:rPr lang="zh-CN" altLang="en-US" dirty="0"/>
              <a:t>，将我们的正交向量与光照求点积后，就得到了系数，然后对</a:t>
            </a:r>
            <a:r>
              <a:rPr lang="en-US" altLang="zh-CN" dirty="0" err="1"/>
              <a:t>TGAColor</a:t>
            </a:r>
            <a:r>
              <a:rPr lang="zh-CN" altLang="en-US" dirty="0"/>
              <a:t>的值乘以系数得到不同的光照强度。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三角形面的法线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归一化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n.normalize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光照强度比例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intensity = 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light_Dir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以不同颜色绘制每个三角形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//if(intensity &gt; 0)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triangle(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image,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(intensity*255,intensity*255,intensity*255,255));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FF2EED-F294-EC12-A0DE-CF5EA0F984A8}"/>
              </a:ext>
            </a:extLst>
          </p:cNvPr>
          <p:cNvSpPr txBox="1"/>
          <p:nvPr/>
        </p:nvSpPr>
        <p:spPr>
          <a:xfrm>
            <a:off x="660706" y="103570"/>
            <a:ext cx="10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Zbuffer</a:t>
            </a:r>
            <a:r>
              <a:rPr lang="zh-CN" altLang="en-US" dirty="0"/>
              <a:t>：解决三角形深度问题，遮挡问题</a:t>
            </a:r>
            <a:endParaRPr lang="en-US" altLang="zh-CN" dirty="0"/>
          </a:p>
          <a:p>
            <a:r>
              <a:rPr lang="zh-CN" altLang="en-US" dirty="0"/>
              <a:t>最开始可以利用画家算法：即从最深的三角形开始绘制，一直绘制到最外层的三角形，但是对于多相机或者两个三角形相互交错的情况，那么哪个三角形在前，哪个三角形在在后就完全由分界线决定了。</a:t>
            </a:r>
            <a:endParaRPr lang="en-US" altLang="zh-CN" dirty="0"/>
          </a:p>
          <a:p>
            <a:r>
              <a:rPr lang="zh-CN" altLang="en-US" dirty="0"/>
              <a:t>就以为对于同一个三角形，我们在绘制的过程中可能会先会一部分，然后再画另外一部分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07018-23C6-1630-A479-4346EA4C9C4A}"/>
              </a:ext>
            </a:extLst>
          </p:cNvPr>
          <p:cNvSpPr txBox="1"/>
          <p:nvPr/>
        </p:nvSpPr>
        <p:spPr>
          <a:xfrm>
            <a:off x="660706" y="1303899"/>
            <a:ext cx="102900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首先我们考虑</a:t>
            </a:r>
            <a:r>
              <a:rPr lang="en-US" altLang="zh-CN" dirty="0"/>
              <a:t>2</a:t>
            </a:r>
            <a:r>
              <a:rPr lang="zh-CN" altLang="en-US" dirty="0"/>
              <a:t>维情况，即从</a:t>
            </a:r>
            <a:r>
              <a:rPr lang="en-US" altLang="zh-CN" dirty="0"/>
              <a:t>y</a:t>
            </a:r>
            <a:r>
              <a:rPr lang="zh-CN" altLang="en-US" dirty="0"/>
              <a:t>轴向下看，多条线重合在</a:t>
            </a:r>
            <a:r>
              <a:rPr lang="en-US" altLang="zh-CN" dirty="0"/>
              <a:t>x</a:t>
            </a:r>
            <a:r>
              <a:rPr lang="zh-CN" altLang="en-US" dirty="0"/>
              <a:t>轴上，我们应该如何绘制不同颜色的重叠效果，就需要利用</a:t>
            </a:r>
            <a:r>
              <a:rPr lang="en-US" altLang="zh-CN" dirty="0" err="1"/>
              <a:t>ybuffer</a:t>
            </a:r>
            <a:r>
              <a:rPr lang="zh-CN" altLang="en-US" dirty="0"/>
              <a:t>这个数组那存储每个像素点</a:t>
            </a:r>
            <a:r>
              <a:rPr lang="en-US" altLang="zh-CN" dirty="0"/>
              <a:t>x</a:t>
            </a:r>
            <a:r>
              <a:rPr lang="zh-CN" altLang="en-US" dirty="0"/>
              <a:t>对应的</a:t>
            </a:r>
            <a:r>
              <a:rPr lang="en-US" altLang="zh-CN" dirty="0"/>
              <a:t>y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y</a:t>
            </a:r>
            <a:r>
              <a:rPr lang="zh-CN" altLang="en-US" dirty="0"/>
              <a:t>值可以通过当前</a:t>
            </a:r>
            <a:r>
              <a:rPr lang="en-US" altLang="zh-CN" dirty="0"/>
              <a:t>x</a:t>
            </a:r>
            <a:r>
              <a:rPr lang="zh-CN" altLang="en-US" dirty="0"/>
              <a:t>在这段线段上的位置比例求得</a:t>
            </a:r>
            <a:endParaRPr lang="en-US" altLang="zh-CN" dirty="0"/>
          </a:p>
          <a:p>
            <a:r>
              <a:rPr lang="zh-CN" altLang="en-US" dirty="0"/>
              <a:t>当出现一个更大的</a:t>
            </a:r>
            <a:r>
              <a:rPr lang="en-US" altLang="zh-CN" dirty="0"/>
              <a:t>y</a:t>
            </a:r>
            <a:r>
              <a:rPr lang="zh-CN" altLang="en-US" dirty="0"/>
              <a:t>是，我们就需要更新</a:t>
            </a:r>
            <a:r>
              <a:rPr lang="en-US" altLang="zh-CN" dirty="0" err="1"/>
              <a:t>ybuffer</a:t>
            </a:r>
            <a:r>
              <a:rPr lang="zh-CN" altLang="en-US" dirty="0"/>
              <a:t>数组，然后将这个点绘制到图片上</a:t>
            </a:r>
            <a:endParaRPr lang="en-US" altLang="zh-CN" dirty="0"/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rasterize(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保证从小到大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&gt;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std::swap(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 &lt;=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利用比例求取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对应的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(x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 /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.x);</a:t>
            </a: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(1 - t) +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t;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&lt; y)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= y;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由于渲染后为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维，所以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y=0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 0,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900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1946</Words>
  <Application>Microsoft Office PowerPoint</Application>
  <PresentationFormat>宽屏</PresentationFormat>
  <Paragraphs>150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卓岑 蒋</dc:creator>
  <cp:lastModifiedBy>卓岑 蒋</cp:lastModifiedBy>
  <cp:revision>18</cp:revision>
  <dcterms:created xsi:type="dcterms:W3CDTF">2023-12-03T04:37:11Z</dcterms:created>
  <dcterms:modified xsi:type="dcterms:W3CDTF">2024-01-14T15:40:57Z</dcterms:modified>
</cp:coreProperties>
</file>