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</p:sldMasterIdLst>
  <p:notesMasterIdLst>
    <p:notesMasterId r:id="rId10"/>
  </p:notesMasterIdLst>
  <p:handoutMasterIdLst>
    <p:handoutMasterId r:id="rId30"/>
  </p:handoutMasterIdLst>
  <p:sldIdLst>
    <p:sldId id="256" r:id="rId9"/>
    <p:sldId id="257" r:id="rId11"/>
    <p:sldId id="258" r:id="rId12"/>
    <p:sldId id="259" r:id="rId13"/>
    <p:sldId id="260" r:id="rId14"/>
    <p:sldId id="271" r:id="rId15"/>
    <p:sldId id="274" r:id="rId16"/>
    <p:sldId id="273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61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208"/>
    <a:srgbClr val="FFFFFF"/>
    <a:srgbClr val="C4C9E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>
      <p:cViewPr varScale="1">
        <p:scale>
          <a:sx n="78" d="100"/>
          <a:sy n="78" d="100"/>
        </p:scale>
        <p:origin x="654" y="54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7" Type="http://schemas.openxmlformats.org/officeDocument/2006/relationships/tags" Target="../tags/tag324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5" Type="http://schemas.openxmlformats.org/officeDocument/2006/relationships/tags" Target="../tags/tag358.xml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6" Type="http://schemas.openxmlformats.org/officeDocument/2006/relationships/tags" Target="../tags/tag369.xml"/><Relationship Id="rId5" Type="http://schemas.openxmlformats.org/officeDocument/2006/relationships/tags" Target="../tags/tag368.xml"/><Relationship Id="rId4" Type="http://schemas.openxmlformats.org/officeDocument/2006/relationships/tags" Target="../tags/tag367.xml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6" Type="http://schemas.openxmlformats.org/officeDocument/2006/relationships/tags" Target="../tags/tag374.xml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7" Type="http://schemas.openxmlformats.org/officeDocument/2006/relationships/tags" Target="../tags/tag385.xml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4" Type="http://schemas.openxmlformats.org/officeDocument/2006/relationships/tags" Target="../tags/tag400.xml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7" Type="http://schemas.openxmlformats.org/officeDocument/2006/relationships/tags" Target="../tags/tag406.xml"/><Relationship Id="rId6" Type="http://schemas.openxmlformats.org/officeDocument/2006/relationships/tags" Target="../tags/tag405.xml"/><Relationship Id="rId5" Type="http://schemas.openxmlformats.org/officeDocument/2006/relationships/tags" Target="../tags/tag404.xml"/><Relationship Id="rId4" Type="http://schemas.openxmlformats.org/officeDocument/2006/relationships/tags" Target="../tags/tag403.xml"/><Relationship Id="rId3" Type="http://schemas.openxmlformats.org/officeDocument/2006/relationships/tags" Target="../tags/tag402.xml"/><Relationship Id="rId2" Type="http://schemas.openxmlformats.org/officeDocument/2006/relationships/tags" Target="../tags/tag401.xml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7737475" y="1905"/>
            <a:ext cx="4454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西北师范大学试卷管理系统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468755" y="1097915"/>
            <a:ext cx="240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752600" y="1959610"/>
            <a:ext cx="8663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468755" y="1097915"/>
            <a:ext cx="240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752600" y="1959610"/>
            <a:ext cx="8663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08570" y="635"/>
            <a:ext cx="4586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西北师范大学试卷管理系统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08570" y="635"/>
            <a:ext cx="4586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西北师范大学试卷管理系统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203791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2037915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17" Type="http://schemas.openxmlformats.org/officeDocument/2006/relationships/tags" Target="../tags/tag181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8" Type="http://schemas.openxmlformats.org/officeDocument/2006/relationships/theme" Target="../theme/theme4.xml"/><Relationship Id="rId17" Type="http://schemas.openxmlformats.org/officeDocument/2006/relationships/tags" Target="../tags/tag242.xml"/><Relationship Id="rId16" Type="http://schemas.openxmlformats.org/officeDocument/2006/relationships/tags" Target="../tags/tag241.xml"/><Relationship Id="rId15" Type="http://schemas.openxmlformats.org/officeDocument/2006/relationships/tags" Target="../tags/tag240.xml"/><Relationship Id="rId14" Type="http://schemas.openxmlformats.org/officeDocument/2006/relationships/tags" Target="../tags/tag239.xml"/><Relationship Id="rId13" Type="http://schemas.openxmlformats.org/officeDocument/2006/relationships/tags" Target="../tags/tag238.xml"/><Relationship Id="rId12" Type="http://schemas.openxmlformats.org/officeDocument/2006/relationships/tags" Target="../tags/tag2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8" Type="http://schemas.openxmlformats.org/officeDocument/2006/relationships/theme" Target="../theme/theme5.xml"/><Relationship Id="rId17" Type="http://schemas.openxmlformats.org/officeDocument/2006/relationships/tags" Target="../tags/tag303.xml"/><Relationship Id="rId16" Type="http://schemas.openxmlformats.org/officeDocument/2006/relationships/tags" Target="../tags/tag302.xml"/><Relationship Id="rId15" Type="http://schemas.openxmlformats.org/officeDocument/2006/relationships/tags" Target="../tags/tag301.xml"/><Relationship Id="rId14" Type="http://schemas.openxmlformats.org/officeDocument/2006/relationships/tags" Target="../tags/tag300.xml"/><Relationship Id="rId13" Type="http://schemas.openxmlformats.org/officeDocument/2006/relationships/tags" Target="../tags/tag299.xml"/><Relationship Id="rId12" Type="http://schemas.openxmlformats.org/officeDocument/2006/relationships/tags" Target="../tags/tag29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8" Type="http://schemas.openxmlformats.org/officeDocument/2006/relationships/theme" Target="../theme/theme6.xml"/><Relationship Id="rId17" Type="http://schemas.openxmlformats.org/officeDocument/2006/relationships/tags" Target="../tags/tag364.xml"/><Relationship Id="rId16" Type="http://schemas.openxmlformats.org/officeDocument/2006/relationships/tags" Target="../tags/tag363.xml"/><Relationship Id="rId15" Type="http://schemas.openxmlformats.org/officeDocument/2006/relationships/tags" Target="../tags/tag362.xml"/><Relationship Id="rId14" Type="http://schemas.openxmlformats.org/officeDocument/2006/relationships/tags" Target="../tags/tag361.xml"/><Relationship Id="rId13" Type="http://schemas.openxmlformats.org/officeDocument/2006/relationships/tags" Target="../tags/tag360.xml"/><Relationship Id="rId12" Type="http://schemas.openxmlformats.org/officeDocument/2006/relationships/tags" Target="../tags/tag359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8" Type="http://schemas.openxmlformats.org/officeDocument/2006/relationships/theme" Target="../theme/theme7.xml"/><Relationship Id="rId17" Type="http://schemas.openxmlformats.org/officeDocument/2006/relationships/tags" Target="../tags/tag425.xml"/><Relationship Id="rId16" Type="http://schemas.openxmlformats.org/officeDocument/2006/relationships/tags" Target="../tags/tag424.xml"/><Relationship Id="rId15" Type="http://schemas.openxmlformats.org/officeDocument/2006/relationships/tags" Target="../tags/tag423.xml"/><Relationship Id="rId14" Type="http://schemas.openxmlformats.org/officeDocument/2006/relationships/tags" Target="../tags/tag422.xml"/><Relationship Id="rId13" Type="http://schemas.openxmlformats.org/officeDocument/2006/relationships/tags" Target="../tags/tag421.xml"/><Relationship Id="rId12" Type="http://schemas.openxmlformats.org/officeDocument/2006/relationships/tags" Target="../tags/tag420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79475" y="902335"/>
            <a:ext cx="10400030" cy="5053330"/>
          </a:xfrm>
          <a:prstGeom prst="rect">
            <a:avLst/>
          </a:prstGeom>
          <a:solidFill>
            <a:srgbClr val="C4C9EF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7703185" y="20320"/>
            <a:ext cx="4514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西北师范大学试卷管理系统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rgbClr val="F66208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200150" y="1655445"/>
            <a:ext cx="9792335" cy="453580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99515" y="962025"/>
            <a:ext cx="3284220" cy="6934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4483735" y="962025"/>
            <a:ext cx="795655" cy="693420"/>
          </a:xfrm>
          <a:prstGeom prst="rtTriangl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88580" y="-9525"/>
            <a:ext cx="454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西北师范大学试卷管理系统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200150" y="1655445"/>
            <a:ext cx="9792335" cy="453580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99515" y="962025"/>
            <a:ext cx="3284220" cy="6934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4483735" y="962025"/>
            <a:ext cx="795655" cy="693420"/>
          </a:xfrm>
          <a:prstGeom prst="rtTriangl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88580" y="-9525"/>
            <a:ext cx="4544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charset="-122"/>
                <a:ea typeface="华文行楷" panose="02010800040101010101" charset="-122"/>
              </a:rPr>
              <a:t>西北师范大学试卷管理系统</a:t>
            </a:r>
            <a:endParaRPr lang="zh-CN" altLang="en-US" sz="2800"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" Type="http://schemas.openxmlformats.org/officeDocument/2006/relationships/tags" Target="../tags/tag42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8.xml"/><Relationship Id="rId3" Type="http://schemas.openxmlformats.org/officeDocument/2006/relationships/tags" Target="../tags/tag46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6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69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70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7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7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73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74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75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5.xml"/><Relationship Id="rId2" Type="http://schemas.openxmlformats.org/officeDocument/2006/relationships/tags" Target="../tags/tag47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4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3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5.xml"/><Relationship Id="rId2" Type="http://schemas.openxmlformats.org/officeDocument/2006/relationships/tags" Target="../tags/tag43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40.xml"/><Relationship Id="rId8" Type="http://schemas.openxmlformats.org/officeDocument/2006/relationships/tags" Target="../tags/tag439.xml"/><Relationship Id="rId7" Type="http://schemas.openxmlformats.org/officeDocument/2006/relationships/tags" Target="../tags/tag438.xml"/><Relationship Id="rId6" Type="http://schemas.openxmlformats.org/officeDocument/2006/relationships/tags" Target="../tags/tag437.xml"/><Relationship Id="rId5" Type="http://schemas.openxmlformats.org/officeDocument/2006/relationships/tags" Target="../tags/tag436.xml"/><Relationship Id="rId4" Type="http://schemas.openxmlformats.org/officeDocument/2006/relationships/tags" Target="../tags/tag435.xml"/><Relationship Id="rId32" Type="http://schemas.openxmlformats.org/officeDocument/2006/relationships/notesSlide" Target="../notesSlides/notesSlide5.xml"/><Relationship Id="rId31" Type="http://schemas.openxmlformats.org/officeDocument/2006/relationships/slideLayout" Target="../slideLayouts/slideLayout25.xml"/><Relationship Id="rId30" Type="http://schemas.openxmlformats.org/officeDocument/2006/relationships/tags" Target="../tags/tag461.xml"/><Relationship Id="rId3" Type="http://schemas.openxmlformats.org/officeDocument/2006/relationships/tags" Target="../tags/tag434.xml"/><Relationship Id="rId29" Type="http://schemas.openxmlformats.org/officeDocument/2006/relationships/tags" Target="../tags/tag460.xml"/><Relationship Id="rId28" Type="http://schemas.openxmlformats.org/officeDocument/2006/relationships/tags" Target="../tags/tag459.xml"/><Relationship Id="rId27" Type="http://schemas.openxmlformats.org/officeDocument/2006/relationships/tags" Target="../tags/tag458.xml"/><Relationship Id="rId26" Type="http://schemas.openxmlformats.org/officeDocument/2006/relationships/tags" Target="../tags/tag457.xml"/><Relationship Id="rId25" Type="http://schemas.openxmlformats.org/officeDocument/2006/relationships/tags" Target="../tags/tag456.xml"/><Relationship Id="rId24" Type="http://schemas.openxmlformats.org/officeDocument/2006/relationships/tags" Target="../tags/tag455.xml"/><Relationship Id="rId23" Type="http://schemas.openxmlformats.org/officeDocument/2006/relationships/tags" Target="../tags/tag454.xml"/><Relationship Id="rId22" Type="http://schemas.openxmlformats.org/officeDocument/2006/relationships/tags" Target="../tags/tag453.xml"/><Relationship Id="rId21" Type="http://schemas.openxmlformats.org/officeDocument/2006/relationships/tags" Target="../tags/tag452.xml"/><Relationship Id="rId20" Type="http://schemas.openxmlformats.org/officeDocument/2006/relationships/tags" Target="../tags/tag451.xml"/><Relationship Id="rId2" Type="http://schemas.openxmlformats.org/officeDocument/2006/relationships/tags" Target="../tags/tag433.xml"/><Relationship Id="rId19" Type="http://schemas.openxmlformats.org/officeDocument/2006/relationships/tags" Target="../tags/tag450.xml"/><Relationship Id="rId18" Type="http://schemas.openxmlformats.org/officeDocument/2006/relationships/tags" Target="../tags/tag449.xml"/><Relationship Id="rId17" Type="http://schemas.openxmlformats.org/officeDocument/2006/relationships/tags" Target="../tags/tag448.xml"/><Relationship Id="rId16" Type="http://schemas.openxmlformats.org/officeDocument/2006/relationships/tags" Target="../tags/tag447.xml"/><Relationship Id="rId15" Type="http://schemas.openxmlformats.org/officeDocument/2006/relationships/tags" Target="../tags/tag446.xml"/><Relationship Id="rId14" Type="http://schemas.openxmlformats.org/officeDocument/2006/relationships/tags" Target="../tags/tag445.xml"/><Relationship Id="rId13" Type="http://schemas.openxmlformats.org/officeDocument/2006/relationships/tags" Target="../tags/tag444.xml"/><Relationship Id="rId12" Type="http://schemas.openxmlformats.org/officeDocument/2006/relationships/tags" Target="../tags/tag443.xml"/><Relationship Id="rId11" Type="http://schemas.openxmlformats.org/officeDocument/2006/relationships/tags" Target="../tags/tag442.xml"/><Relationship Id="rId10" Type="http://schemas.openxmlformats.org/officeDocument/2006/relationships/tags" Target="../tags/tag441.xml"/><Relationship Id="rId1" Type="http://schemas.openxmlformats.org/officeDocument/2006/relationships/tags" Target="../tags/tag4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46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8.xml"/><Relationship Id="rId3" Type="http://schemas.openxmlformats.org/officeDocument/2006/relationships/tags" Target="../tags/tag464.xml"/><Relationship Id="rId2" Type="http://schemas.openxmlformats.org/officeDocument/2006/relationships/image" Target="../media/image2.png"/><Relationship Id="rId1" Type="http://schemas.openxmlformats.org/officeDocument/2006/relationships/tags" Target="../tags/tag46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7.xml"/><Relationship Id="rId2" Type="http://schemas.openxmlformats.org/officeDocument/2006/relationships/tags" Target="../tags/tag46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8.xml"/><Relationship Id="rId2" Type="http://schemas.openxmlformats.org/officeDocument/2006/relationships/tags" Target="../tags/tag46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2094886"/>
            <a:ext cx="10852237" cy="899167"/>
          </a:xfrm>
        </p:spPr>
        <p:txBody>
          <a:bodyPr/>
          <a:lstStyle/>
          <a:p>
            <a:r>
              <a:rPr lang="zh-CN" altLang="en-US"/>
              <a:t>西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</a:t>
            </a:r>
            <a:r>
              <a:rPr lang="zh-CN" altLang="en-US"/>
              <a:t>师范大学试卷管理系统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60695" y="3764280"/>
            <a:ext cx="5131435" cy="1494790"/>
          </a:xfrm>
        </p:spPr>
        <p:txBody>
          <a:bodyPr/>
          <a:lstStyle/>
          <a:p>
            <a:pPr algn="l"/>
            <a:r>
              <a:rPr lang="zh-CN" altLang="en-US"/>
              <a:t>组长：陈飞</a:t>
            </a:r>
            <a:endParaRPr lang="zh-CN" altLang="en-US"/>
          </a:p>
          <a:p>
            <a:pPr algn="l"/>
            <a:r>
              <a:rPr lang="zh-CN" altLang="en-US"/>
              <a:t>组员：周琳、赵燕霞、胡文艳</a:t>
            </a:r>
            <a:endParaRPr lang="zh-CN" altLang="en-US"/>
          </a:p>
          <a:p>
            <a:pPr algn="l"/>
            <a:r>
              <a:rPr lang="zh-CN" altLang="en-US"/>
              <a:t>任课教师：代祖华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</a:t>
            </a:r>
            <a:r>
              <a:rPr lang="zh-CN" altLang="en-US" sz="2400"/>
              <a:t>人员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人员管理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 descr=")Y}5EIE8$VR734M}69U)WP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62735"/>
            <a:ext cx="10058400" cy="2132330"/>
          </a:xfrm>
          <a:prstGeom prst="rect">
            <a:avLst/>
          </a:prstGeom>
        </p:spPr>
      </p:pic>
      <p:pic>
        <p:nvPicPr>
          <p:cNvPr id="4" name="图片 3" descr="]MMH69X}J_)V$@L$0W9R74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4486275"/>
            <a:ext cx="10057765" cy="191452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5853430" y="3695065"/>
            <a:ext cx="485775" cy="791210"/>
          </a:xfrm>
          <a:prstGeom prst="downArrow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修改</a:t>
            </a:r>
            <a:r>
              <a:rPr lang="zh-CN" altLang="en-US" sz="2400"/>
              <a:t>人员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人员管理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 descr="4OV$6WN7UOQFUH~KENLC0Y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22755"/>
            <a:ext cx="1005840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添加试卷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试卷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 descr="Z42906HBPLVT}T[3HB@G74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335" y="2999105"/>
            <a:ext cx="10058400" cy="1948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添加试题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试卷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 descr="BXT_}I@_DF6BRP_BR$8]]T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2310" y="2238375"/>
            <a:ext cx="5705475" cy="2381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添加试题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试卷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 descr="_K)YCQ95B0)X7R1D)[RB3Y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98370"/>
            <a:ext cx="10058400" cy="3985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添加试题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试卷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 descr="_K)YCQ95B0)X7R1D)[RB3Y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88845"/>
            <a:ext cx="10058400" cy="3985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打印</a:t>
            </a:r>
            <a:r>
              <a:rPr lang="zh-CN" altLang="en-US" sz="2400"/>
              <a:t>试题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试卷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 descr="B1DB`X%U`A6[XIQGBX$D`]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3255" y="1369695"/>
            <a:ext cx="5826125" cy="5324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审核试卷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试卷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 descr="~BHU)P65GT`PO[F216]P6_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659380"/>
            <a:ext cx="10058400" cy="2141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</a:t>
            </a:r>
            <a:r>
              <a:rPr lang="zh-CN" altLang="en-US" sz="2400"/>
              <a:t>试卷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试卷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9V{FL@IY]9GH6L(K6XBN~$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10180"/>
            <a:ext cx="10058400" cy="2111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76045" y="1048385"/>
            <a:ext cx="3515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项目应用成果展望</a:t>
            </a:r>
            <a:endParaRPr lang="zh-CN" altLang="en-US" sz="32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 descr="H@ZU({0Q5VV](7D%KQ%(9}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8730" y="2900680"/>
            <a:ext cx="1894840" cy="1894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 userDrawn="1"/>
        </p:nvSpPr>
        <p:spPr>
          <a:xfrm>
            <a:off x="5307330" y="628015"/>
            <a:ext cx="1577975" cy="1331595"/>
          </a:xfrm>
          <a:prstGeom prst="hexagon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项目背景及简介</a:t>
            </a:r>
            <a:endParaRPr lang="zh-CN" altLang="en-US" sz="20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六边形 2"/>
          <p:cNvSpPr/>
          <p:nvPr userDrawn="1"/>
        </p:nvSpPr>
        <p:spPr>
          <a:xfrm>
            <a:off x="2959735" y="2200275"/>
            <a:ext cx="1577975" cy="1331595"/>
          </a:xfrm>
          <a:prstGeom prst="hexagon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合同执行情况</a:t>
            </a:r>
            <a:endParaRPr lang="zh-CN" altLang="en-US" sz="20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六边形 16"/>
          <p:cNvSpPr/>
          <p:nvPr userDrawn="1"/>
        </p:nvSpPr>
        <p:spPr>
          <a:xfrm>
            <a:off x="7733030" y="2200275"/>
            <a:ext cx="1577975" cy="1331595"/>
          </a:xfrm>
          <a:prstGeom prst="hexagon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开发过程</a:t>
            </a:r>
            <a:endParaRPr lang="zh-CN" altLang="en-US" sz="20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六边形 17"/>
          <p:cNvSpPr/>
          <p:nvPr userDrawn="1"/>
        </p:nvSpPr>
        <p:spPr>
          <a:xfrm>
            <a:off x="4116070" y="4652010"/>
            <a:ext cx="1577975" cy="1331595"/>
          </a:xfrm>
          <a:prstGeom prst="hexagon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系统功能简介</a:t>
            </a:r>
            <a:endParaRPr lang="zh-CN" altLang="en-US" sz="20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六边形 18"/>
          <p:cNvSpPr/>
          <p:nvPr userDrawn="1"/>
        </p:nvSpPr>
        <p:spPr>
          <a:xfrm>
            <a:off x="6497955" y="4652010"/>
            <a:ext cx="1577975" cy="1331595"/>
          </a:xfrm>
          <a:prstGeom prst="hexagon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项目应用成果展望</a:t>
            </a:r>
            <a:endParaRPr lang="zh-CN" altLang="en-US" sz="20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5498465" y="2870835"/>
            <a:ext cx="1194435" cy="111633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目录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3" grpId="0" animBg="1"/>
      <p:bldP spid="17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598545" y="2829560"/>
            <a:ext cx="4994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zh-CN" altLang="en-US" sz="72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72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/>
          <p:nvPr>
            <p:ph type="body" idx="1"/>
          </p:nvPr>
        </p:nvSpPr>
        <p:spPr>
          <a:xfrm>
            <a:off x="1781810" y="2889885"/>
            <a:ext cx="8628380" cy="1956435"/>
          </a:xfrm>
        </p:spPr>
        <p:txBody>
          <a:bodyPr/>
          <a:p>
            <a:r>
              <a:rPr lang="zh-CN" altLang="en-US" sz="2000"/>
              <a:t>在大学中，试卷作为学校的一种重要的教学资源，为学生学习提供参考，为教师出题提供资源，更是校际交流，展示教学成果的重要途径，本系统旨在对西北师范大学考试、测验、精品试卷进行一个统一的管理，方便学生和教师的使用，同时增加试卷的安全性和保密性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356360" y="1038225"/>
            <a:ext cx="3058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项目背景及简介</a:t>
            </a:r>
            <a:endParaRPr lang="zh-CN" altLang="en-US" sz="32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占位符 5"/>
          <p:cNvSpPr/>
          <p:nvPr/>
        </p:nvSpPr>
        <p:spPr>
          <a:xfrm>
            <a:off x="1781810" y="2889885"/>
            <a:ext cx="8628380" cy="195643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在大学中，试卷作为学校的一种重要的教学资源，为学生学习提供参考，为教师出题提供资源，更是校际交流，展示教学成果的重要途径，本系统旨在对西北师范大学考试、测验、精品试卷进行一个统一的管理，方便学生和教师的使用，同时增加试卷的安全性和保密性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1356360" y="1038225"/>
            <a:ext cx="3058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项目背景及简介</a:t>
            </a:r>
            <a:endParaRPr lang="zh-CN" altLang="en-US" sz="32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56360" y="1038225"/>
            <a:ext cx="3058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合同执行情况</a:t>
            </a:r>
            <a:endParaRPr lang="zh-CN" altLang="en-US" sz="32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 descr="H@ZU({0Q5VV](7D%KQ%(9}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8730" y="2900680"/>
            <a:ext cx="1894840" cy="1894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56360" y="1038225"/>
            <a:ext cx="3058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开发过程</a:t>
            </a:r>
            <a:endParaRPr lang="zh-CN" altLang="en-US" sz="32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KSO_Shape"/>
          <p:cNvSpPr/>
          <p:nvPr>
            <p:custDataLst>
              <p:tags r:id="rId1"/>
            </p:custDataLst>
          </p:nvPr>
        </p:nvSpPr>
        <p:spPr>
          <a:xfrm flipV="1">
            <a:off x="5425011" y="5306883"/>
            <a:ext cx="912922" cy="418963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>
            <p:custDataLst>
              <p:tags r:id="rId2"/>
            </p:custDataLst>
          </p:nvPr>
        </p:nvGrpSpPr>
        <p:grpSpPr>
          <a:xfrm rot="0">
            <a:off x="6337933" y="5262174"/>
            <a:ext cx="3588950" cy="771432"/>
            <a:chOff x="4898548" y="4852427"/>
            <a:chExt cx="5007718" cy="1076324"/>
          </a:xfrm>
        </p:grpSpPr>
        <p:sp>
          <p:nvSpPr>
            <p:cNvPr id="44" name="椭圆 43"/>
            <p:cNvSpPr/>
            <p:nvPr>
              <p:custDataLst>
                <p:tags r:id="rId3"/>
              </p:custDataLst>
            </p:nvPr>
          </p:nvSpPr>
          <p:spPr>
            <a:xfrm>
              <a:off x="4898548" y="4852427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4"/>
              </p:custDataLst>
            </p:nvPr>
          </p:nvSpPr>
          <p:spPr>
            <a:xfrm>
              <a:off x="4993798" y="4947677"/>
              <a:ext cx="885824" cy="885824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06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5"/>
              </p:custDataLst>
            </p:nvPr>
          </p:nvSpPr>
          <p:spPr>
            <a:xfrm>
              <a:off x="6172665" y="5014995"/>
              <a:ext cx="3733601" cy="621614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p>
              <a:r>
                <a:rPr lang="zh-CN" altLang="en-US" sz="2000" b="1" dirty="0">
                  <a:solidFill>
                    <a:srgbClr val="70AD47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软件维护</a:t>
              </a:r>
              <a:endParaRPr lang="zh-CN" altLang="en-US" sz="2000" b="1" dirty="0">
                <a:solidFill>
                  <a:srgbClr val="70AD47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7" name="KSO_Shape"/>
          <p:cNvSpPr/>
          <p:nvPr>
            <p:custDataLst>
              <p:tags r:id="rId6"/>
            </p:custDataLst>
          </p:nvPr>
        </p:nvSpPr>
        <p:spPr>
          <a:xfrm flipH="1" flipV="1">
            <a:off x="5848301" y="4605967"/>
            <a:ext cx="912922" cy="418963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7"/>
            </p:custDataLst>
          </p:nvPr>
        </p:nvGrpSpPr>
        <p:grpSpPr>
          <a:xfrm rot="0">
            <a:off x="2333625" y="4554768"/>
            <a:ext cx="3513955" cy="771162"/>
            <a:chOff x="-688736" y="3888309"/>
            <a:chExt cx="4903708" cy="1076324"/>
          </a:xfrm>
        </p:grpSpPr>
        <p:sp>
          <p:nvSpPr>
            <p:cNvPr id="30" name="椭圆 29"/>
            <p:cNvSpPr/>
            <p:nvPr>
              <p:custDataLst>
                <p:tags r:id="rId8"/>
              </p:custDataLst>
            </p:nvPr>
          </p:nvSpPr>
          <p:spPr>
            <a:xfrm flipH="1">
              <a:off x="3138648" y="3888309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9"/>
              </p:custDataLst>
            </p:nvPr>
          </p:nvSpPr>
          <p:spPr>
            <a:xfrm>
              <a:off x="3233898" y="3983559"/>
              <a:ext cx="885824" cy="88582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05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10"/>
              </p:custDataLst>
            </p:nvPr>
          </p:nvSpPr>
          <p:spPr>
            <a:xfrm>
              <a:off x="-688736" y="4046429"/>
              <a:ext cx="3733600" cy="621613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p>
              <a:pPr algn="r"/>
              <a:r>
                <a:rPr lang="zh-CN" altLang="en-US" sz="2000" b="1" dirty="0">
                  <a:solidFill>
                    <a:srgbClr val="4472C4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软件测试</a:t>
              </a:r>
              <a:endParaRPr lang="zh-CN" altLang="en-US" sz="2000" b="1" dirty="0">
                <a:solidFill>
                  <a:srgbClr val="4472C4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6" name="KSO_Shape"/>
          <p:cNvSpPr/>
          <p:nvPr>
            <p:custDataLst>
              <p:tags r:id="rId11"/>
            </p:custDataLst>
          </p:nvPr>
        </p:nvSpPr>
        <p:spPr>
          <a:xfrm flipH="1" flipV="1">
            <a:off x="5848301" y="3234421"/>
            <a:ext cx="912922" cy="418963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29" name="KSO_Shape"/>
          <p:cNvSpPr/>
          <p:nvPr>
            <p:custDataLst>
              <p:tags r:id="rId12"/>
            </p:custDataLst>
          </p:nvPr>
        </p:nvSpPr>
        <p:spPr>
          <a:xfrm flipV="1">
            <a:off x="5425011" y="2550811"/>
            <a:ext cx="912922" cy="418963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41" name="KSO_Shape"/>
          <p:cNvSpPr/>
          <p:nvPr>
            <p:custDataLst>
              <p:tags r:id="rId13"/>
            </p:custDataLst>
          </p:nvPr>
        </p:nvSpPr>
        <p:spPr>
          <a:xfrm flipV="1">
            <a:off x="5425011" y="3918030"/>
            <a:ext cx="912922" cy="418963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rgbClr val="27BDBA">
              <a:shade val="50000"/>
            </a:srgbClr>
          </a:lnRef>
          <a:fillRef idx="1">
            <a:srgbClr val="27BDBA"/>
          </a:fillRef>
          <a:effectRef idx="0">
            <a:srgbClr val="27BDBA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>
            <p:custDataLst>
              <p:tags r:id="rId14"/>
            </p:custDataLst>
          </p:nvPr>
        </p:nvGrpSpPr>
        <p:grpSpPr>
          <a:xfrm rot="0">
            <a:off x="6337933" y="2491681"/>
            <a:ext cx="3588950" cy="771459"/>
            <a:chOff x="4898548" y="2924191"/>
            <a:chExt cx="5007718" cy="1076324"/>
          </a:xfrm>
        </p:grpSpPr>
        <p:sp>
          <p:nvSpPr>
            <p:cNvPr id="34" name="矩形 33"/>
            <p:cNvSpPr/>
            <p:nvPr>
              <p:custDataLst>
                <p:tags r:id="rId15"/>
              </p:custDataLst>
            </p:nvPr>
          </p:nvSpPr>
          <p:spPr>
            <a:xfrm>
              <a:off x="6172665" y="3036397"/>
              <a:ext cx="3733601" cy="621613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p>
              <a:r>
                <a:rPr lang="zh-CN" altLang="en-US" sz="2000" b="1" dirty="0">
                  <a:solidFill>
                    <a:srgbClr val="66D9AB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概要设计</a:t>
              </a:r>
              <a:endParaRPr lang="zh-CN" altLang="en-US" sz="2000" b="1" dirty="0">
                <a:solidFill>
                  <a:srgbClr val="66D9AB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16"/>
              </p:custDataLst>
            </p:nvPr>
          </p:nvSpPr>
          <p:spPr>
            <a:xfrm>
              <a:off x="4898548" y="2924191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>
              <p:custDataLst>
                <p:tags r:id="rId17"/>
              </p:custDataLst>
            </p:nvPr>
          </p:nvSpPr>
          <p:spPr>
            <a:xfrm>
              <a:off x="4993798" y="3019441"/>
              <a:ext cx="885824" cy="885824"/>
            </a:xfrm>
            <a:prstGeom prst="ellipse">
              <a:avLst/>
            </a:prstGeom>
            <a:solidFill>
              <a:srgbClr val="66D9AB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02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18"/>
            </p:custDataLst>
          </p:nvPr>
        </p:nvGrpSpPr>
        <p:grpSpPr>
          <a:xfrm rot="0">
            <a:off x="6337933" y="3874043"/>
            <a:ext cx="3588950" cy="771432"/>
            <a:chOff x="4898548" y="4852427"/>
            <a:chExt cx="5007718" cy="1076324"/>
          </a:xfrm>
        </p:grpSpPr>
        <p:sp>
          <p:nvSpPr>
            <p:cNvPr id="42" name="椭圆 41"/>
            <p:cNvSpPr/>
            <p:nvPr>
              <p:custDataLst>
                <p:tags r:id="rId19"/>
              </p:custDataLst>
            </p:nvPr>
          </p:nvSpPr>
          <p:spPr>
            <a:xfrm>
              <a:off x="4898548" y="4852427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>
              <p:custDataLst>
                <p:tags r:id="rId20"/>
              </p:custDataLst>
            </p:nvPr>
          </p:nvSpPr>
          <p:spPr>
            <a:xfrm>
              <a:off x="4993798" y="4947677"/>
              <a:ext cx="885824" cy="8858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04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48" name="矩形 47"/>
            <p:cNvSpPr/>
            <p:nvPr>
              <p:custDataLst>
                <p:tags r:id="rId21"/>
              </p:custDataLst>
            </p:nvPr>
          </p:nvSpPr>
          <p:spPr>
            <a:xfrm>
              <a:off x="6172665" y="5014995"/>
              <a:ext cx="3733601" cy="621614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p>
              <a:r>
                <a:rPr lang="zh-CN" altLang="en-US" sz="2000" b="1" dirty="0">
                  <a:solidFill>
                    <a:srgbClr val="FFC000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软件实现</a:t>
              </a:r>
              <a:endParaRPr lang="zh-CN" altLang="en-US" sz="2000" b="1" dirty="0">
                <a:solidFill>
                  <a:srgbClr val="FFC000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59" name="组合 58"/>
          <p:cNvGrpSpPr/>
          <p:nvPr>
            <p:custDataLst>
              <p:tags r:id="rId22"/>
            </p:custDataLst>
          </p:nvPr>
        </p:nvGrpSpPr>
        <p:grpSpPr>
          <a:xfrm rot="0">
            <a:off x="2333625" y="1800860"/>
            <a:ext cx="3508907" cy="771181"/>
            <a:chOff x="-688736" y="1960073"/>
            <a:chExt cx="4896088" cy="1076324"/>
          </a:xfrm>
        </p:grpSpPr>
        <p:sp>
          <p:nvSpPr>
            <p:cNvPr id="9" name="椭圆 8"/>
            <p:cNvSpPr/>
            <p:nvPr>
              <p:custDataLst>
                <p:tags r:id="rId23"/>
              </p:custDataLst>
            </p:nvPr>
          </p:nvSpPr>
          <p:spPr>
            <a:xfrm>
              <a:off x="3131028" y="1960073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>
              <p:custDataLst>
                <p:tags r:id="rId24"/>
              </p:custDataLst>
            </p:nvPr>
          </p:nvSpPr>
          <p:spPr>
            <a:xfrm>
              <a:off x="3226278" y="2055323"/>
              <a:ext cx="885824" cy="885824"/>
            </a:xfrm>
            <a:prstGeom prst="ellipse">
              <a:avLst/>
            </a:prstGeom>
            <a:solidFill>
              <a:srgbClr val="27BDBA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01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25"/>
              </p:custDataLst>
            </p:nvPr>
          </p:nvSpPr>
          <p:spPr>
            <a:xfrm>
              <a:off x="-688736" y="2067831"/>
              <a:ext cx="3733600" cy="621613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p>
              <a:pPr algn="r"/>
              <a:r>
                <a:rPr lang="zh-CN" altLang="en-US" sz="2000" b="1" dirty="0">
                  <a:solidFill>
                    <a:srgbClr val="27BDB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需求分析</a:t>
              </a:r>
              <a:endParaRPr lang="zh-CN" altLang="en-US" sz="2000" b="1" dirty="0">
                <a:solidFill>
                  <a:srgbClr val="27BDB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26"/>
            </p:custDataLst>
          </p:nvPr>
        </p:nvGrpSpPr>
        <p:grpSpPr>
          <a:xfrm rot="0">
            <a:off x="2333625" y="3182501"/>
            <a:ext cx="3513955" cy="771162"/>
            <a:chOff x="-688736" y="3888309"/>
            <a:chExt cx="4903708" cy="1076324"/>
          </a:xfrm>
        </p:grpSpPr>
        <p:sp>
          <p:nvSpPr>
            <p:cNvPr id="38" name="椭圆 37"/>
            <p:cNvSpPr/>
            <p:nvPr>
              <p:custDataLst>
                <p:tags r:id="rId27"/>
              </p:custDataLst>
            </p:nvPr>
          </p:nvSpPr>
          <p:spPr>
            <a:xfrm flipH="1">
              <a:off x="3138648" y="3888309"/>
              <a:ext cx="1076324" cy="107632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DDDDDD"/>
              </a:solidFill>
            </a:ln>
            <a:effectLst>
              <a:outerShdw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>
              <p:custDataLst>
                <p:tags r:id="rId28"/>
              </p:custDataLst>
            </p:nvPr>
          </p:nvSpPr>
          <p:spPr>
            <a:xfrm>
              <a:off x="3233898" y="3983559"/>
              <a:ext cx="885824" cy="885824"/>
            </a:xfrm>
            <a:prstGeom prst="ellipse">
              <a:avLst/>
            </a:prstGeom>
            <a:solidFill>
              <a:srgbClr val="CFD90A"/>
            </a:solidFill>
            <a:ln>
              <a:noFill/>
            </a:ln>
            <a:effectLst>
              <a:innerShdw dist="76200" dir="13500000">
                <a:prstClr val="black">
                  <a:alpha val="12000"/>
                </a:prstClr>
              </a:innerShdw>
            </a:effectLst>
          </p:spPr>
          <p:style>
            <a:lnRef idx="2">
              <a:srgbClr val="27BDBA">
                <a:shade val="50000"/>
              </a:srgbClr>
            </a:lnRef>
            <a:fillRef idx="1">
              <a:srgbClr val="27BDBA"/>
            </a:fillRef>
            <a:effectRef idx="0">
              <a:srgbClr val="27BDBA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</a:rPr>
                <a:t>03</a:t>
              </a:r>
              <a:endParaRPr lang="zh-CN" altLang="en-US" sz="2000" dirty="0">
                <a:solidFill>
                  <a:sysClr val="window" lastClr="FFFFFF"/>
                </a:solidFill>
              </a:endParaRPr>
            </a:p>
          </p:txBody>
        </p:sp>
        <p:sp>
          <p:nvSpPr>
            <p:cNvPr id="54" name="矩形 53"/>
            <p:cNvSpPr/>
            <p:nvPr>
              <p:custDataLst>
                <p:tags r:id="rId29"/>
              </p:custDataLst>
            </p:nvPr>
          </p:nvSpPr>
          <p:spPr>
            <a:xfrm>
              <a:off x="-688736" y="4046429"/>
              <a:ext cx="3733600" cy="621613"/>
            </a:xfrm>
            <a:prstGeom prst="rect">
              <a:avLst/>
            </a:prstGeom>
          </p:spPr>
          <p:txBody>
            <a:bodyPr wrap="none" anchor="b" anchorCtr="0">
              <a:noAutofit/>
            </a:bodyPr>
            <a:p>
              <a:pPr algn="r"/>
              <a:r>
                <a:rPr lang="zh-CN" altLang="en-US" sz="2000" b="1" dirty="0">
                  <a:solidFill>
                    <a:srgbClr val="CFD90A">
                      <a:lumMod val="7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详细设计</a:t>
              </a:r>
              <a:endParaRPr lang="zh-CN" altLang="en-US" sz="2000" b="1" dirty="0">
                <a:solidFill>
                  <a:srgbClr val="CFD90A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  <p:custDataLst>
      <p:tags r:id="rId3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356360" y="1038225"/>
            <a:ext cx="3515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系统功能简介</a:t>
            </a:r>
            <a:endParaRPr lang="zh-CN" altLang="en-US" sz="32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3480" y="1976755"/>
            <a:ext cx="476504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登录功能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000"/>
              <a:t>教师登录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管理员登录</a:t>
            </a:r>
            <a:endParaRPr lang="zh-CN" altLang="en-US" sz="2400"/>
          </a:p>
          <a:p>
            <a:r>
              <a:rPr lang="zh-CN" altLang="en-US" sz="2400"/>
              <a:t>人员管理功能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000"/>
              <a:t>添加人员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删除人员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修改人员信息</a:t>
            </a:r>
            <a:endParaRPr lang="zh-CN" altLang="en-US" sz="2000"/>
          </a:p>
          <a:p>
            <a:r>
              <a:rPr lang="zh-CN" altLang="en-US" sz="2400"/>
              <a:t>试卷管理功能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000"/>
              <a:t>添加试卷</a:t>
            </a:r>
            <a:r>
              <a:rPr lang="en-US" altLang="zh-CN" sz="2000"/>
              <a:t>	</a:t>
            </a:r>
            <a:r>
              <a:rPr lang="zh-CN" altLang="en-US" sz="2000"/>
              <a:t>添加试题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删除试卷</a:t>
            </a:r>
            <a:r>
              <a:rPr lang="en-US" altLang="zh-CN" sz="2000"/>
              <a:t>	</a:t>
            </a:r>
            <a:r>
              <a:rPr lang="zh-CN" altLang="en-US" sz="2000"/>
              <a:t>审核试卷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查看试卷</a:t>
            </a:r>
            <a:r>
              <a:rPr lang="en-US" altLang="zh-CN" sz="2000"/>
              <a:t>	</a:t>
            </a:r>
            <a:r>
              <a:rPr lang="zh-CN" altLang="en-US" sz="2000"/>
              <a:t>打印试卷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847725"/>
            <a:ext cx="1475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教师</a:t>
            </a:r>
            <a:r>
              <a:rPr lang="zh-CN" altLang="en-US" sz="2400"/>
              <a:t>登录</a:t>
            </a:r>
            <a:endParaRPr lang="zh-CN" altLang="en-US" sz="2400"/>
          </a:p>
        </p:txBody>
      </p:sp>
      <p:pic>
        <p:nvPicPr>
          <p:cNvPr id="3" name="图片 2" descr="]32K$H{KV4)J0H8R@3TJ_C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6165" y="1572260"/>
            <a:ext cx="10058400" cy="413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4310" y="535305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登录功能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888365"/>
            <a:ext cx="1814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管理员登录</a:t>
            </a:r>
            <a:endParaRPr lang="zh-CN" altLang="en-US" sz="2400"/>
          </a:p>
        </p:txBody>
      </p:sp>
      <p:pic>
        <p:nvPicPr>
          <p:cNvPr id="10" name="图片 9" descr="773{NC74$WE6F(U6E9FQ9U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1597660"/>
            <a:ext cx="10058400" cy="46215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74310" y="535305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登录功能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165" y="909320"/>
            <a:ext cx="1405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添加人员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834890" y="525145"/>
            <a:ext cx="2520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人员管理</a:t>
            </a:r>
            <a:r>
              <a:rPr lang="zh-CN" altLang="en-US" sz="2800">
                <a:solidFill>
                  <a:srgbClr val="F662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>
              <a:solidFill>
                <a:srgbClr val="F662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图片 1" descr="SG4~V0FWHQRM)[YVP7I_H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61795"/>
            <a:ext cx="10058400" cy="4156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42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429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31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1"/>
  <p:tag name="KSO_WM_UNIT_ID" val="diagram160330_6*m_i*1_1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30_6*i*2"/>
  <p:tag name="KSO_WM_TEMPLATE_CATEGORY" val="diagram"/>
  <p:tag name="KSO_WM_TEMPLATE_INDEX" val="160330"/>
  <p:tag name="KSO_WM_UNIT_INDEX" val="2"/>
</p:tagLst>
</file>

<file path=ppt/tags/tag4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2"/>
  <p:tag name="KSO_WM_UNIT_ID" val="diagram160330_6*m_i*1_2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3"/>
  <p:tag name="KSO_WM_UNIT_ID" val="diagram160330_6*m_i*1_3"/>
  <p:tag name="KSO_WM_UNIT_CLEAR" val="1"/>
  <p:tag name="KSO_WM_UNIT_LAYERLEVEL" val="1_1"/>
  <p:tag name="KSO_WM_DIAGRAM_GROUP_CODE" val="m1-1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h_a"/>
  <p:tag name="KSO_WM_UNIT_INDEX" val="1_6_1"/>
  <p:tag name="KSO_WM_UNIT_ID" val="diagram160330_6*m_h_a*1_6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TEXT_FILL_FORE_SCHEMECOLOR_INDEX" val="10"/>
  <p:tag name="KSO_WM_UNIT_TEXT_FILL_TYPE" val="1"/>
  <p:tag name="KSO_WM_UNIT_USESOURCEFORMAT_APPLY" val="1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4"/>
  <p:tag name="KSO_WM_UNIT_ID" val="diagram160330_6*m_i*1_4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30_6*i*12"/>
  <p:tag name="KSO_WM_TEMPLATE_CATEGORY" val="diagram"/>
  <p:tag name="KSO_WM_TEMPLATE_INDEX" val="160330"/>
  <p:tag name="KSO_WM_UNIT_INDEX" val="12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5"/>
  <p:tag name="KSO_WM_UNIT_ID" val="diagram160330_6*m_i*1_5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6"/>
  <p:tag name="KSO_WM_UNIT_ID" val="diagram160330_6*m_i*1_6"/>
  <p:tag name="KSO_WM_UNIT_CLEAR" val="1"/>
  <p:tag name="KSO_WM_UNIT_LAYERLEVEL" val="1_1"/>
  <p:tag name="KSO_WM_DIAGRAM_GROUP_CODE" val="m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h_a"/>
  <p:tag name="KSO_WM_UNIT_INDEX" val="1_5_1"/>
  <p:tag name="KSO_WM_UNIT_ID" val="diagram160330_6*m_h_a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TEXT_FILL_FORE_SCHEMECOLOR_INDEX" val="9"/>
  <p:tag name="KSO_WM_UNIT_TEXT_FILL_TYPE" val="1"/>
  <p:tag name="KSO_WM_UNIT_USESOURCEFORMAT_APPLY" val="1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7"/>
  <p:tag name="KSO_WM_UNIT_ID" val="diagram160330_6*m_i*1_7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8"/>
  <p:tag name="KSO_WM_UNIT_ID" val="diagram160330_6*m_i*1_8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9"/>
  <p:tag name="KSO_WM_UNIT_ID" val="diagram160330_6*m_i*1_9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30_6*i*24"/>
  <p:tag name="KSO_WM_TEMPLATE_CATEGORY" val="diagram"/>
  <p:tag name="KSO_WM_TEMPLATE_INDEX" val="160330"/>
  <p:tag name="KSO_WM_UNIT_INDEX" val="24"/>
</p:tagLst>
</file>

<file path=ppt/tags/tag4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h_a"/>
  <p:tag name="KSO_WM_UNIT_INDEX" val="1_2_1"/>
  <p:tag name="KSO_WM_UNIT_ID" val="diagram160330_6*m_h_a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TEXT_FILL_FORE_SCHEMECOLOR_INDEX" val="6"/>
  <p:tag name="KSO_WM_UNIT_TEXT_FILL_TYPE" val="1"/>
  <p:tag name="KSO_WM_UNIT_USESOURCEFORMAT_APPLY" val="1"/>
</p:tagLst>
</file>

<file path=ppt/tags/tag4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10"/>
  <p:tag name="KSO_WM_UNIT_ID" val="diagram160330_6*m_i*1_10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11"/>
  <p:tag name="KSO_WM_UNIT_ID" val="diagram160330_6*m_i*1_1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30_6*i*33"/>
  <p:tag name="KSO_WM_TEMPLATE_CATEGORY" val="diagram"/>
  <p:tag name="KSO_WM_TEMPLATE_INDEX" val="160330"/>
  <p:tag name="KSO_WM_UNIT_INDEX" val="3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12"/>
  <p:tag name="KSO_WM_UNIT_ID" val="diagram160330_6*m_i*1_12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13"/>
  <p:tag name="KSO_WM_UNIT_ID" val="diagram160330_6*m_i*1_13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h_a"/>
  <p:tag name="KSO_WM_UNIT_INDEX" val="1_4_1"/>
  <p:tag name="KSO_WM_UNIT_ID" val="diagram160330_6*m_h_a*1_4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TEXT_FILL_FORE_SCHEMECOLOR_INDEX" val="8"/>
  <p:tag name="KSO_WM_UNIT_TEXT_FILL_TYPE" val="1"/>
  <p:tag name="KSO_WM_UNIT_USESOURCEFORMAT_APPLY" val="1"/>
</p:tagLst>
</file>

<file path=ppt/tags/tag4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30_6*i*42"/>
  <p:tag name="KSO_WM_TEMPLATE_CATEGORY" val="diagram"/>
  <p:tag name="KSO_WM_TEMPLATE_INDEX" val="160330"/>
  <p:tag name="KSO_WM_UNIT_INDEX" val="42"/>
</p:tagLst>
</file>

<file path=ppt/tags/tag4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14"/>
  <p:tag name="KSO_WM_UNIT_ID" val="diagram160330_6*m_i*1_14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15"/>
  <p:tag name="KSO_WM_UNIT_ID" val="diagram160330_6*m_i*1_1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h_a"/>
  <p:tag name="KSO_WM_UNIT_INDEX" val="1_1_1"/>
  <p:tag name="KSO_WM_UNIT_ID" val="diagram160330_6*m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TEXT_FILL_FORE_SCHEMECOLOR_INDEX" val="5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30_6*i*51"/>
  <p:tag name="KSO_WM_TEMPLATE_CATEGORY" val="diagram"/>
  <p:tag name="KSO_WM_TEMPLATE_INDEX" val="160330"/>
  <p:tag name="KSO_WM_UNIT_INDEX" val="51"/>
</p:tagLst>
</file>

<file path=ppt/tags/tag4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16"/>
  <p:tag name="KSO_WM_UNIT_ID" val="diagram160330_6*m_i*1_16"/>
  <p:tag name="KSO_WM_UNIT_CLEAR" val="1"/>
  <p:tag name="KSO_WM_UNIT_LAYERLEVEL" val="1_1"/>
  <p:tag name="KSO_WM_DIAGRAM_GROUP_CODE" val="m1-1"/>
  <p:tag name="KSO_WM_UNIT_TEXT_FILL_FORE_SCHEMECOLOR_INDEX" val="2"/>
  <p:tag name="KSO_WM_UNIT_TEXT_FILL_TYPE" val="1"/>
  <p:tag name="KSO_WM_UNIT_USESOURCEFORMAT_APPLY" val="1"/>
</p:tagLst>
</file>

<file path=ppt/tags/tag4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i"/>
  <p:tag name="KSO_WM_UNIT_INDEX" val="1_17"/>
  <p:tag name="KSO_WM_UNIT_ID" val="diagram160330_6*m_i*1_17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30"/>
  <p:tag name="KSO_WM_UNIT_TYPE" val="m_h_a"/>
  <p:tag name="KSO_WM_UNIT_INDEX" val="1_3_1"/>
  <p:tag name="KSO_WM_UNIT_ID" val="diagram160330_6*m_h_a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2"/>
  <p:tag name="KSO_WM_DIAGRAM_GROUP_CODE" val="m1-1"/>
  <p:tag name="KSO_WM_UNIT_TEXT_FILL_FORE_SCHEMECOLOR_INDEX" val="7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6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62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63.xml><?xml version="1.0" encoding="utf-8"?>
<p:tagLst xmlns:p="http://schemas.openxmlformats.org/presentationml/2006/main">
  <p:tag name="WM_BEAUTIFY_ZORDER_FLAG_TAG" val="2"/>
</p:tagLst>
</file>

<file path=ppt/tags/tag464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6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66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67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68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69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71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72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7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74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7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76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77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演示</Application>
  <PresentationFormat>宽屏</PresentationFormat>
  <Paragraphs>120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Malgun Gothic Semilight</vt:lpstr>
      <vt:lpstr>华文行楷</vt:lpstr>
      <vt:lpstr>黑体</vt:lpstr>
      <vt:lpstr>Calibri</vt:lpstr>
      <vt:lpstr>Calibri Light</vt:lpstr>
      <vt:lpstr>华文宋体</vt:lpstr>
      <vt:lpstr>Segoe UI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空白演示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如此彷徨</cp:lastModifiedBy>
  <cp:revision>3</cp:revision>
  <dcterms:created xsi:type="dcterms:W3CDTF">2019-06-25T17:19:26Z</dcterms:created>
  <dcterms:modified xsi:type="dcterms:W3CDTF">2019-06-25T19:27:47Z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