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1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2</a:t>
            </a:r>
            <a:endParaRPr sz="32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3</a:t>
            </a:r>
            <a:endParaRPr sz="32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 4</a:t>
            </a:r>
            <a:endParaRPr sz="32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 niveau 1</a:t>
            </a:r>
            <a:endParaRPr sz="2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 niveau 2</a:t>
            </a:r>
            <a:endParaRPr sz="2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 niveau 3</a:t>
            </a:r>
            <a:endParaRPr sz="2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 niveau 4</a:t>
            </a:r>
            <a:endParaRPr sz="2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1</a:t>
            </a:r>
            <a:endParaRPr sz="38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2</a:t>
            </a:r>
            <a:endParaRPr sz="3800">
              <a:solidFill>
                <a:srgbClr val="FFFFF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3</a:t>
            </a:r>
            <a:endParaRPr sz="3800">
              <a:solidFill>
                <a:srgbClr val="FFFFF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 4</a:t>
            </a:r>
            <a:endParaRPr sz="3800">
              <a:solidFill>
                <a:srgbClr val="FFFFF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Texte niveau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8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hyperlink" Target="http://leaverou.github.io/prefixfree/" TargetMode="Externa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modern.ie" TargetMode="External"/><Relationship Id="rId3" Type="http://schemas.openxmlformats.org/officeDocument/2006/relationships/image" Target="../media/image1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etfirebug.com" TargetMode="Externa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Le Web d’hier à aujourd’hui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console.dir(monObjet)</a:t>
            </a:r>
          </a:p>
        </p:txBody>
      </p:sp>
      <p:pic>
        <p:nvPicPr>
          <p:cNvPr id="63" name="Capture d’écran 2014-10-18 à 19.47.0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748" y="2623691"/>
            <a:ext cx="12776201" cy="568960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Shape 64"/>
          <p:cNvSpPr/>
          <p:nvPr/>
        </p:nvSpPr>
        <p:spPr>
          <a:xfrm>
            <a:off x="6203329" y="5759450"/>
            <a:ext cx="53225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154"/>
                </a:solidFill>
              </a:rPr>
              <a:t>Pour afficher des objets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119">
                <a:solidFill>
                  <a:srgbClr val="FFFFFF"/>
                </a:solidFill>
              </a:rPr>
              <a:t>console.table(monTableau)</a:t>
            </a:r>
          </a:p>
        </p:txBody>
      </p:sp>
      <p:pic>
        <p:nvPicPr>
          <p:cNvPr id="67" name="Capture d’écran 2014-10-18 à 19.48.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31623"/>
            <a:ext cx="13004800" cy="4030576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hape 68"/>
          <p:cNvSpPr/>
          <p:nvPr/>
        </p:nvSpPr>
        <p:spPr>
          <a:xfrm>
            <a:off x="5864931" y="2419350"/>
            <a:ext cx="1274938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fast" advClick="1">
    <p:push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119">
                <a:solidFill>
                  <a:srgbClr val="FFFFFF"/>
                </a:solidFill>
              </a:rPr>
              <a:t>console.table(monTableau)</a:t>
            </a:r>
          </a:p>
        </p:txBody>
      </p:sp>
      <p:pic>
        <p:nvPicPr>
          <p:cNvPr id="71" name="Capture d’écran 2014-10-18 à 19.48.0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431623"/>
            <a:ext cx="13004800" cy="4030576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3586856" y="2317750"/>
            <a:ext cx="58310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154"/>
                </a:solidFill>
              </a:rPr>
              <a:t>Pour afficher des tableaux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console.assert</a:t>
            </a:r>
          </a:p>
        </p:txBody>
      </p:sp>
      <p:sp>
        <p:nvSpPr>
          <p:cNvPr id="75" name="Shape 75"/>
          <p:cNvSpPr/>
          <p:nvPr/>
        </p:nvSpPr>
        <p:spPr>
          <a:xfrm>
            <a:off x="5623483" y="1911350"/>
            <a:ext cx="1274937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76" name="Capture d’écran 2014-10-18 à 19.57.3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251" y="6043711"/>
            <a:ext cx="11963401" cy="266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Capture d’écran 2014-10-18 à 19.57.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6179" y="3048000"/>
            <a:ext cx="8329544" cy="266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>
        <p14:prism dir="d"/>
      </p:transition>
    </mc:Choice>
    <mc:Fallback>
      <p:transition xmlns:p14="http://schemas.microsoft.com/office/powerpoint/2010/main" spd="fast" advClick="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console.assert</a:t>
            </a:r>
          </a:p>
        </p:txBody>
      </p:sp>
      <p:sp>
        <p:nvSpPr>
          <p:cNvPr id="80" name="Shape 80"/>
          <p:cNvSpPr/>
          <p:nvPr/>
        </p:nvSpPr>
        <p:spPr>
          <a:xfrm>
            <a:off x="3675360" y="2051050"/>
            <a:ext cx="517118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154"/>
                </a:solidFill>
              </a:rPr>
              <a:t>Pour tester des valeurs</a:t>
            </a:r>
          </a:p>
        </p:txBody>
      </p:sp>
      <p:pic>
        <p:nvPicPr>
          <p:cNvPr id="81" name="Capture d’écran 2014-10-18 à 19.57.3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251" y="6043711"/>
            <a:ext cx="11963401" cy="266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Capture d’écran 2014-10-18 à 19.57.5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6179" y="3048000"/>
            <a:ext cx="8329544" cy="2667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console: le profiling</a:t>
            </a:r>
          </a:p>
        </p:txBody>
      </p:sp>
      <p:sp>
        <p:nvSpPr>
          <p:cNvPr id="85" name="Shape 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console.time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console.profile</a:t>
            </a:r>
          </a:p>
        </p:txBody>
      </p:sp>
      <p:sp>
        <p:nvSpPr>
          <p:cNvPr id="86" name="Shape 86"/>
          <p:cNvSpPr/>
          <p:nvPr>
            <p:ph type="sldNum" sz="quarter" idx="4294967295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fast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console.time</a:t>
            </a:r>
          </a:p>
        </p:txBody>
      </p:sp>
      <p:pic>
        <p:nvPicPr>
          <p:cNvPr id="89" name="Capture d’écran 2014-10-18 à 20.01.5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200" y="6139358"/>
            <a:ext cx="6502400" cy="2921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Capture d’écran 2014-10-18 à 20.01.4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62395" y="2178347"/>
            <a:ext cx="8280010" cy="3559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console.profile</a:t>
            </a:r>
          </a:p>
        </p:txBody>
      </p:sp>
      <p:pic>
        <p:nvPicPr>
          <p:cNvPr id="93" name="Capture d’écran 2014-10-18 à 20.03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1200" y="2241847"/>
            <a:ext cx="6502400" cy="2718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94" name="Capture d’écran 2014-10-18 à 20.04.38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81206" y="5464693"/>
            <a:ext cx="8242388" cy="3427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Le debuggeur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Capture d’écran 2014-10-18 à 20.08.03.png"/>
          <p:cNvPicPr/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619250" y="1485810"/>
            <a:ext cx="9758016" cy="425468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Breakpoint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Avant, s’il y avait beaucoup de tours, on insérait ce genre de condition (l18 à 20)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Chromes WebTools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Tester ses mediaqueries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IE6…IE11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Mais il y a le breakpoint conditionnel</a:t>
            </a:r>
          </a:p>
        </p:txBody>
      </p:sp>
      <p:pic>
        <p:nvPicPr>
          <p:cNvPr id="103" name="Capture d’écran 2014-10-18 à 20.12.0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7000" y="3937000"/>
            <a:ext cx="10210800" cy="360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Mais il y a le breakpoint conditionnel</a:t>
            </a:r>
          </a:p>
        </p:txBody>
      </p:sp>
      <p:pic>
        <p:nvPicPr>
          <p:cNvPr id="106" name="Capture d’écran 2014-10-18 à 20.12.4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13446"/>
            <a:ext cx="13004800" cy="42539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719">
                <a:solidFill>
                  <a:srgbClr val="FFFFFF"/>
                </a:solidFill>
              </a:rPr>
              <a:t>Mais il y a le breakpoint conditionnel</a:t>
            </a:r>
          </a:p>
        </p:txBody>
      </p:sp>
      <p:pic>
        <p:nvPicPr>
          <p:cNvPr id="109" name="Capture d’écran 2014-10-18 à 20.13.0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6700" y="3340100"/>
            <a:ext cx="9931400" cy="307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fast" advClick="1">
    <p:push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Tester ses mediaqueries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(Le responsive quoi)</a:t>
            </a:r>
          </a:p>
        </p:txBody>
      </p:sp>
      <p:sp>
        <p:nvSpPr>
          <p:cNvPr id="113" name="Shape 113"/>
          <p:cNvSpPr/>
          <p:nvPr>
            <p:ph type="sldNum" sz="quarter" idx="4294967295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fast" advClick="1">
    <p:push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Mediaqueries ?</a:t>
            </a:r>
          </a:p>
        </p:txBody>
      </p:sp>
      <p:sp>
        <p:nvSpPr>
          <p:cNvPr id="116" name="Shape 1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Du CSS en fonction de l’écran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Du CSS en fonction de la taille de l’écran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Du CSS en fonction de l’orientation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Pour faire un site desktop / tablette / mobile</a:t>
            </a:r>
          </a:p>
        </p:txBody>
      </p:sp>
    </p:spTree>
  </p:cSld>
  <p:clrMapOvr>
    <a:masterClrMapping/>
  </p:clrMapOvr>
  <p:transition spd="med" advClick="1">
    <p:cover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Exemple</a:t>
            </a:r>
          </a:p>
        </p:txBody>
      </p:sp>
      <p:pic>
        <p:nvPicPr>
          <p:cNvPr id="119" name="Capture d’écran 2014-10-22 à 20.31.3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1754" y="2704110"/>
            <a:ext cx="10641292" cy="6072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Tester les devices</a:t>
            </a:r>
          </a:p>
        </p:txBody>
      </p:sp>
      <p:pic>
        <p:nvPicPr>
          <p:cNvPr id="122" name="Capture d’écran 2014-10-23 à 06.36.5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934" y="2586333"/>
            <a:ext cx="7338932" cy="6308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 advClick="1">
    <p:push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prefix free !</a:t>
            </a:r>
          </a:p>
        </p:txBody>
      </p:sp>
      <p:pic>
        <p:nvPicPr>
          <p:cNvPr id="125" name="Capture d’écran 2014-10-23 à 06.40.27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06179" y="3068285"/>
            <a:ext cx="8192442" cy="534423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2951099" y="8731250"/>
            <a:ext cx="71026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3600" u="sng">
                <a:solidFill>
                  <a:srgbClr val="FFFFFF"/>
                </a:solidFill>
                <a:hlinkClick r:id="rId3" invalidUrl="" action="" tgtFrame="" tooltip="" history="1" highlightClick="0" endSnd="0"/>
              </a:rPr>
              <a:t>http://leaverou.github.io/prefixfree/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IE6…IE11</a:t>
            </a:r>
          </a:p>
        </p:txBody>
      </p:sp>
      <p:sp>
        <p:nvSpPr>
          <p:cNvPr id="129" name="Shape 1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(En fait, ie6 c’est le papa du CSS3…)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demo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Chromes WebTools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Pour mieux débugger</a:t>
            </a:r>
          </a:p>
        </p:txBody>
      </p:sp>
      <p:sp>
        <p:nvSpPr>
          <p:cNvPr id="40" name="Shape 40"/>
          <p:cNvSpPr/>
          <p:nvPr>
            <p:ph type="sldNum" sz="quarter" idx="4294967295"/>
          </p:nvPr>
        </p:nvSpPr>
        <p:spPr>
          <a:xfrm>
            <a:off x="6375349" y="92583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</a:defRPr>
            </a:pPr>
            <a:r>
              <a:rPr sz="80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www.modern.ie</a:t>
            </a:r>
          </a:p>
        </p:txBody>
      </p:sp>
      <p:pic>
        <p:nvPicPr>
          <p:cNvPr id="134" name="Capture d’écran 2014-10-23 à 06.39.2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5902" y="2852813"/>
            <a:ext cx="9392996" cy="5775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Debug avec ie &lt; 9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F12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 u="sng">
                <a:solidFill>
                  <a:srgbClr val="FFFFFF"/>
                </a:solidFill>
                <a:hlinkClick r:id="rId2" invalidUrl="" action="" tgtFrame="" tooltip="" history="1" highlightClick="0" endSnd="0"/>
              </a:rPr>
              <a:t>https://getfirebug.com</a:t>
            </a:r>
          </a:p>
        </p:txBody>
      </p:sp>
    </p:spTree>
  </p:cSld>
  <p:clrMapOvr>
    <a:masterClrMapping/>
  </p:clrMapOvr>
  <p:transition spd="slow" advClick="1">
    <p:push dir="l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Merci de votre attention :)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>
        <p14:flip dir="r"/>
      </p:transition>
    </mc:Choice>
    <mc:Fallback>
      <p:transition xmlns:p14="http://schemas.microsoft.com/office/powerpoint/2010/main" spd="slow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Avant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alert(‘ICI’); alert(monObjet);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console.log(JSON.stringify(monObjet));</a:t>
            </a:r>
          </a:p>
        </p:txBody>
      </p:sp>
    </p:spTree>
  </p:cSld>
  <p:clrMapOvr>
    <a:masterClrMapping/>
  </p:clrMapOvr>
  <p:transition spd="med" advClick="1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Maintenant, il y a la console…</a:t>
            </a:r>
          </a:p>
        </p:txBody>
      </p:sp>
    </p:spTree>
  </p:cSld>
  <p:clrMapOvr>
    <a:masterClrMapping/>
  </p:clrMapOvr>
  <p:transition spd="slow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console: les sorties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console.log, console.error, console.warn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console.dir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console.table</a:t>
            </a:r>
            <a:endParaRPr sz="3800">
              <a:solidFill>
                <a:srgbClr val="FFFFFF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console.assert</a:t>
            </a:r>
          </a:p>
        </p:txBody>
      </p:sp>
      <p:sp>
        <p:nvSpPr>
          <p:cNvPr id="49" name="Shape 49"/>
          <p:cNvSpPr/>
          <p:nvPr>
            <p:ph type="sldNum" sz="quarter" idx="4294967295"/>
          </p:nvPr>
        </p:nvSpPr>
        <p:spPr>
          <a:xfrm>
            <a:off x="6375349" y="9258300"/>
            <a:ext cx="241402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</a:fld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console.log|warn|error</a:t>
            </a:r>
          </a:p>
        </p:txBody>
      </p:sp>
      <p:pic>
        <p:nvPicPr>
          <p:cNvPr id="52" name="Capture d’écran 2014-10-18 à 19.44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600" y="3365500"/>
            <a:ext cx="8483600" cy="302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console.log|warn|error</a:t>
            </a:r>
          </a:p>
        </p:txBody>
      </p:sp>
      <p:pic>
        <p:nvPicPr>
          <p:cNvPr id="55" name="Capture d’écran 2014-10-18 à 19.44.4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60600" y="3365500"/>
            <a:ext cx="8483600" cy="30226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4095291" y="2355850"/>
            <a:ext cx="481421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FFF154"/>
                </a:solidFill>
              </a:rPr>
              <a:t>Pour afficher du texte</a:t>
            </a:r>
          </a:p>
        </p:txBody>
      </p:sp>
    </p:spTree>
  </p:cSld>
  <p:clrMapOvr>
    <a:masterClrMapping/>
  </p:clrMapOvr>
  <p:transition spd="fast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console.dir(monObjet)</a:t>
            </a:r>
          </a:p>
        </p:txBody>
      </p:sp>
      <p:pic>
        <p:nvPicPr>
          <p:cNvPr id="59" name="Capture d’écran 2014-10-18 à 19.47.0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748" y="2623691"/>
            <a:ext cx="12776201" cy="568960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Shape 60"/>
          <p:cNvSpPr/>
          <p:nvPr/>
        </p:nvSpPr>
        <p:spPr>
          <a:xfrm>
            <a:off x="7528631" y="5144641"/>
            <a:ext cx="1274938" cy="6477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 lvl="0">
              <a:defRPr b="1">
                <a:solidFill>
                  <a:srgbClr val="FFF154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fast" advClick="1">
    <p:push dir="l"/>
  </p:transition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