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9745DD-A146-4472-9670-26250AC52AFE}">
          <p14:sldIdLst>
            <p14:sldId id="256"/>
            <p14:sldId id="257"/>
            <p14:sldId id="261"/>
            <p14:sldId id="258"/>
            <p14:sldId id="259"/>
          </p14:sldIdLst>
        </p14:section>
        <p14:section name="Untitled Section" id="{103F34F9-0211-421D-8527-A2A17EB8B1BC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4" d="100"/>
          <a:sy n="94" d="100"/>
        </p:scale>
        <p:origin x="45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920F-8482-43DD-BB02-CD937AE83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6AE7A-DE12-43B8-8287-14D4FD475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4DCA3-4704-4041-949B-9E754BF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3E2-A478-4429-B0B0-8A2C19A1EC7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D50CC-0E2F-4CD6-BFF3-5B836C15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64CC9-2B25-435A-B2E3-FA64B3A5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DB60-8663-418B-A246-9E827B31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0442-087C-4B0F-88B6-3193A979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A985E-77F2-4A7F-8C84-6C00BDD7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7F2E-24B5-4BDD-8E38-587FC3E2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3E2-A478-4429-B0B0-8A2C19A1EC7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EBB8-1680-4BE9-B917-F4ACC852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76C59-1AAF-44D2-81C2-078205C6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DB60-8663-418B-A246-9E827B31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8A6E1-9175-4721-AD77-E11355229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64C1F-F1EA-4F86-83F2-6A8B9D2B6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92534-9E63-404D-B8DC-A7C12F6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3E2-A478-4429-B0B0-8A2C19A1EC7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4694-1EC6-42CB-8387-C7E61A04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D1E2C-BF95-44C7-8AB9-0C706FA2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DB60-8663-418B-A246-9E827B31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6051-5273-4820-8CC8-2CE8FCF0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C539-52E8-4CB5-84AF-93550868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7C7A-6601-4481-AD50-1605D175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3E2-A478-4429-B0B0-8A2C19A1EC7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2F816-910D-44B0-8B69-8C98834C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81AA-901E-47E5-967E-FEC4BC8F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DB60-8663-418B-A246-9E827B31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49E3-3C04-439C-9EA4-96F25000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25202-8829-408E-AE95-0374DFB45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EEDE-33FF-441A-8AA8-77D41B86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3E2-A478-4429-B0B0-8A2C19A1EC7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785D-F44B-491F-9BF3-1A532E86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8A280-D4F9-46AF-8D20-C862BFD2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DB60-8663-418B-A246-9E827B31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CDFF-7C68-4359-8DDE-87F7B82B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26FC-BE89-4865-B450-7AEB30413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75286-0F24-449A-83A7-366116B63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54FC-9316-43A6-9952-961452B5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3E2-A478-4429-B0B0-8A2C19A1EC7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F4212-174A-49A3-BBBE-ED5E8DC2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078A2-BF71-4DF0-8BC4-79D517A3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DB60-8663-418B-A246-9E827B31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7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D50C-2910-405B-A6F8-B5E8F1B6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D0796-3FD4-4D3C-A6BE-FB4C7F74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F0196-B969-4D97-9346-87FD6BA06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90AEB-01F1-4220-8FAE-FDC2EB752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1C155-D119-4B32-B387-39E2CA979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A2FAB-E54E-401F-A380-B4F9986F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3E2-A478-4429-B0B0-8A2C19A1EC7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13783-87FE-49E6-9518-1C07EE49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4E024-4ADE-4135-8270-7C53C87B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DB60-8663-418B-A246-9E827B31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6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268A-C50D-4D1F-94B3-0EF65DE3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F9CAC-3C9D-4FEA-8B16-A842C5F9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3E2-A478-4429-B0B0-8A2C19A1EC7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9298A-6969-4809-8A37-DF01373A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24765-31C9-44DA-B353-7818A16E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DB60-8663-418B-A246-9E827B31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CF0E9-EC1D-4E3A-B9F7-15598856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3E2-A478-4429-B0B0-8A2C19A1EC7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BC129-6EEE-4B13-9164-15A9B762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98EA4-FA8D-416A-92FD-0B456B5D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DB60-8663-418B-A246-9E827B31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3080-0D95-4D7B-8B12-4D0E997A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EE92-EB70-4708-ACE7-B1B505F7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439E0-3E12-421C-BA80-D0F369B02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682B2-4A56-41A8-834F-4580EECD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3E2-A478-4429-B0B0-8A2C19A1EC7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01D33-AEA3-4568-992D-261737B8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94F0-0246-4E5D-B481-73632D93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DB60-8663-418B-A246-9E827B31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9788-F50D-486E-8E84-648EAB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EC170-34B0-4D44-BE4D-47861DBF7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CAFC5-2470-48B2-8D9D-741ED696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74D2-2B16-422B-8694-3BC99EC9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3E2-A478-4429-B0B0-8A2C19A1EC7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E0643-5C4C-4C8B-BEC9-A5B72E9F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8238-343C-499B-B98D-19AD6F40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DB60-8663-418B-A246-9E827B31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1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527B7-659F-4A2F-B3E7-2BBC492A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CC579-9763-48D6-9187-45FC2FFF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92EFD-9F9E-41A8-B6CE-9B4FD9D9D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83E2-A478-4429-B0B0-8A2C19A1EC7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3F17-D11F-405D-8798-E73253A5B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11AD-A3F6-488A-AE0A-11B1AC3EB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5DB60-8663-418B-A246-9E827B31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657-BFDB-4DC7-AF6E-3C8B87A51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2957" y="483918"/>
            <a:ext cx="9144000" cy="622547"/>
          </a:xfrm>
        </p:spPr>
        <p:txBody>
          <a:bodyPr>
            <a:noAutofit/>
          </a:bodyPr>
          <a:lstStyle/>
          <a:p>
            <a:r>
              <a:rPr lang="en-US" sz="2800" dirty="0"/>
              <a:t>0: Login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71004-ACDE-40D0-9BAA-BACDE78F453E}"/>
              </a:ext>
            </a:extLst>
          </p:cNvPr>
          <p:cNvSpPr/>
          <p:nvPr/>
        </p:nvSpPr>
        <p:spPr>
          <a:xfrm>
            <a:off x="4035105" y="2061083"/>
            <a:ext cx="4572000" cy="157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4C965-2017-4E6D-A5CE-50417465239D}"/>
              </a:ext>
            </a:extLst>
          </p:cNvPr>
          <p:cNvSpPr txBox="1"/>
          <p:nvPr/>
        </p:nvSpPr>
        <p:spPr>
          <a:xfrm>
            <a:off x="4412609" y="2416029"/>
            <a:ext cx="42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ID:</a:t>
            </a:r>
          </a:p>
          <a:p>
            <a:r>
              <a:rPr lang="en-US" dirty="0"/>
              <a:t>Password:</a:t>
            </a:r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D71FCCA7-4B4A-46AC-A3AB-04FE8B55264E}"/>
              </a:ext>
            </a:extLst>
          </p:cNvPr>
          <p:cNvSpPr/>
          <p:nvPr/>
        </p:nvSpPr>
        <p:spPr>
          <a:xfrm>
            <a:off x="3502403" y="266685"/>
            <a:ext cx="1820411" cy="2105637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A2681-8738-4608-970A-E9DFC754ABB8}"/>
              </a:ext>
            </a:extLst>
          </p:cNvPr>
          <p:cNvSpPr txBox="1"/>
          <p:nvPr/>
        </p:nvSpPr>
        <p:spPr>
          <a:xfrm>
            <a:off x="3615654" y="393403"/>
            <a:ext cx="15939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Compare user input to admin table</a:t>
            </a:r>
          </a:p>
          <a:p>
            <a:r>
              <a:rPr lang="en-US" sz="1100" dirty="0"/>
              <a:t>False: show no login message</a:t>
            </a:r>
          </a:p>
          <a:p>
            <a:r>
              <a:rPr lang="en-US" sz="1100" dirty="0"/>
              <a:t>True: load first review page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84F6F5-DD25-42C5-80B1-30ADB9661825}"/>
              </a:ext>
            </a:extLst>
          </p:cNvPr>
          <p:cNvSpPr/>
          <p:nvPr/>
        </p:nvSpPr>
        <p:spPr>
          <a:xfrm>
            <a:off x="5568542" y="2505337"/>
            <a:ext cx="2602335" cy="220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BA2D4C-9555-47E4-8C07-365AE687238C}"/>
              </a:ext>
            </a:extLst>
          </p:cNvPr>
          <p:cNvSpPr/>
          <p:nvPr/>
        </p:nvSpPr>
        <p:spPr>
          <a:xfrm>
            <a:off x="5568542" y="2739194"/>
            <a:ext cx="2602335" cy="220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F8DE60-5DBB-48CD-A924-C4D45F816A36}"/>
              </a:ext>
            </a:extLst>
          </p:cNvPr>
          <p:cNvSpPr/>
          <p:nvPr/>
        </p:nvSpPr>
        <p:spPr>
          <a:xfrm>
            <a:off x="5322814" y="3171039"/>
            <a:ext cx="1161876" cy="326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7F2C3-16CE-461D-9716-2819BF9C2805}"/>
              </a:ext>
            </a:extLst>
          </p:cNvPr>
          <p:cNvSpPr txBox="1"/>
          <p:nvPr/>
        </p:nvSpPr>
        <p:spPr>
          <a:xfrm>
            <a:off x="5662569" y="3148381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1713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AD0842-24A4-4DFB-963F-841B58536C8E}"/>
              </a:ext>
            </a:extLst>
          </p:cNvPr>
          <p:cNvSpPr/>
          <p:nvPr/>
        </p:nvSpPr>
        <p:spPr>
          <a:xfrm>
            <a:off x="4035105" y="2038525"/>
            <a:ext cx="4572000" cy="228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9E5C7-7FF4-4D39-9B55-0D856C40EA57}"/>
              </a:ext>
            </a:extLst>
          </p:cNvPr>
          <p:cNvSpPr txBox="1"/>
          <p:nvPr/>
        </p:nvSpPr>
        <p:spPr>
          <a:xfrm>
            <a:off x="4412609" y="2416029"/>
            <a:ext cx="4295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Project: &lt;project list item 1&gt;, &lt;project list item 2&gt;, &lt;project list item 3&gt;,…</a:t>
            </a:r>
          </a:p>
          <a:p>
            <a:r>
              <a:rPr lang="en-US" dirty="0"/>
              <a:t>Name:</a:t>
            </a:r>
          </a:p>
          <a:p>
            <a:r>
              <a:rPr lang="en-US" dirty="0"/>
              <a:t>Affiliation:  Student, Non-Student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542D7A8-F206-4C9D-8FA4-C1DE2235E738}"/>
              </a:ext>
            </a:extLst>
          </p:cNvPr>
          <p:cNvSpPr/>
          <p:nvPr/>
        </p:nvSpPr>
        <p:spPr>
          <a:xfrm>
            <a:off x="3502403" y="266685"/>
            <a:ext cx="1820411" cy="2105637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8EFDB6-ECEB-4E8B-A78A-3887037A2039}"/>
              </a:ext>
            </a:extLst>
          </p:cNvPr>
          <p:cNvSpPr/>
          <p:nvPr/>
        </p:nvSpPr>
        <p:spPr>
          <a:xfrm>
            <a:off x="5702766" y="3098507"/>
            <a:ext cx="2602335" cy="220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156266D9-37C9-4D00-B31E-8889E7F10759}"/>
              </a:ext>
            </a:extLst>
          </p:cNvPr>
          <p:cNvSpPr/>
          <p:nvPr/>
        </p:nvSpPr>
        <p:spPr>
          <a:xfrm>
            <a:off x="687897" y="671119"/>
            <a:ext cx="2378278" cy="116666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7BDAE21-37E3-4932-B9C7-9B0104BBD266}"/>
              </a:ext>
            </a:extLst>
          </p:cNvPr>
          <p:cNvSpPr txBox="1">
            <a:spLocks/>
          </p:cNvSpPr>
          <p:nvPr/>
        </p:nvSpPr>
        <p:spPr>
          <a:xfrm>
            <a:off x="6406236" y="671119"/>
            <a:ext cx="4401737" cy="6555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1: Review User info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4168FE-9829-4F63-A63A-329A78BC2D61}"/>
              </a:ext>
            </a:extLst>
          </p:cNvPr>
          <p:cNvSpPr txBox="1"/>
          <p:nvPr/>
        </p:nvSpPr>
        <p:spPr>
          <a:xfrm>
            <a:off x="796954" y="822121"/>
            <a:ext cx="1988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“User clicks button” insert the new review with user ID, and project ID, zero fill all other columns (this will facilitate updates later) on </a:t>
            </a:r>
          </a:p>
          <a:p>
            <a:r>
              <a:rPr lang="en-US" sz="1200" dirty="0"/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964158-76D0-42D6-BDBE-B6475BBD61F5}"/>
              </a:ext>
            </a:extLst>
          </p:cNvPr>
          <p:cNvSpPr txBox="1"/>
          <p:nvPr/>
        </p:nvSpPr>
        <p:spPr>
          <a:xfrm>
            <a:off x="3754075" y="503339"/>
            <a:ext cx="12793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One listing a radio button for each item in projects array, “</a:t>
            </a:r>
            <a:r>
              <a:rPr lang="en-US" sz="900" dirty="0">
                <a:solidFill>
                  <a:srgbClr val="FF0000"/>
                </a:solidFill>
              </a:rPr>
              <a:t>Select * from projects where completed = 0</a:t>
            </a:r>
            <a:r>
              <a:rPr lang="en-US" sz="900" dirty="0"/>
              <a:t>”</a:t>
            </a:r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4A081C93-1331-42CF-9888-781C29BD671C}"/>
              </a:ext>
            </a:extLst>
          </p:cNvPr>
          <p:cNvSpPr/>
          <p:nvPr/>
        </p:nvSpPr>
        <p:spPr>
          <a:xfrm>
            <a:off x="7902429" y="3003852"/>
            <a:ext cx="2164359" cy="855677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3E53A7-FEC1-433D-87C3-279E0333A81E}"/>
              </a:ext>
            </a:extLst>
          </p:cNvPr>
          <p:cNvSpPr txBox="1"/>
          <p:nvPr/>
        </p:nvSpPr>
        <p:spPr>
          <a:xfrm>
            <a:off x="8804245" y="3131608"/>
            <a:ext cx="11660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Radio button</a:t>
            </a:r>
          </a:p>
          <a:p>
            <a:r>
              <a:rPr lang="en-US" sz="1100" dirty="0"/>
              <a:t>Student: 1</a:t>
            </a:r>
          </a:p>
          <a:p>
            <a:r>
              <a:rPr lang="en-US" sz="1100" dirty="0"/>
              <a:t>Non-Student: 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4D29DB-B1FB-4211-B7CD-A45AF87861CA}"/>
              </a:ext>
            </a:extLst>
          </p:cNvPr>
          <p:cNvSpPr/>
          <p:nvPr/>
        </p:nvSpPr>
        <p:spPr>
          <a:xfrm>
            <a:off x="6912528" y="3748302"/>
            <a:ext cx="1161876" cy="326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D96AA-1513-4AB9-98D1-AB92BA92611E}"/>
              </a:ext>
            </a:extLst>
          </p:cNvPr>
          <p:cNvSpPr txBox="1"/>
          <p:nvPr/>
        </p:nvSpPr>
        <p:spPr>
          <a:xfrm>
            <a:off x="7206143" y="3700440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81994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8240-2829-42B8-B913-94985034FBD6}"/>
              </a:ext>
            </a:extLst>
          </p:cNvPr>
          <p:cNvSpPr txBox="1">
            <a:spLocks/>
          </p:cNvSpPr>
          <p:nvPr/>
        </p:nvSpPr>
        <p:spPr>
          <a:xfrm>
            <a:off x="4998720" y="905100"/>
            <a:ext cx="6474702" cy="6555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2: Review proposal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CBF9FB-0A59-4514-A1F7-B59D2C05E81B}"/>
              </a:ext>
            </a:extLst>
          </p:cNvPr>
          <p:cNvSpPr/>
          <p:nvPr/>
        </p:nvSpPr>
        <p:spPr>
          <a:xfrm>
            <a:off x="3992464" y="1483301"/>
            <a:ext cx="4739780" cy="467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D0090-DF86-458C-9A11-4D3635417182}"/>
              </a:ext>
            </a:extLst>
          </p:cNvPr>
          <p:cNvSpPr txBox="1"/>
          <p:nvPr/>
        </p:nvSpPr>
        <p:spPr>
          <a:xfrm>
            <a:off x="4500880" y="1757680"/>
            <a:ext cx="369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&lt;the pertinent rows from the selected project ID that the proposal submitter entered&gt;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2B450E-0404-446D-B014-C76DB93F2F5F}"/>
              </a:ext>
            </a:extLst>
          </p:cNvPr>
          <p:cNvSpPr/>
          <p:nvPr/>
        </p:nvSpPr>
        <p:spPr>
          <a:xfrm>
            <a:off x="6853805" y="5431128"/>
            <a:ext cx="1484852" cy="496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5FD7A-CE59-4170-996D-C030EC6B9EB2}"/>
              </a:ext>
            </a:extLst>
          </p:cNvPr>
          <p:cNvSpPr txBox="1"/>
          <p:nvPr/>
        </p:nvSpPr>
        <p:spPr>
          <a:xfrm>
            <a:off x="7086780" y="5511850"/>
            <a:ext cx="114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01550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AD0842-24A4-4DFB-963F-841B58536C8E}"/>
              </a:ext>
            </a:extLst>
          </p:cNvPr>
          <p:cNvSpPr/>
          <p:nvPr/>
        </p:nvSpPr>
        <p:spPr>
          <a:xfrm>
            <a:off x="3867325" y="1837783"/>
            <a:ext cx="4739780" cy="467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6D30D-D09D-499F-B0DF-69D6CADD9062}"/>
              </a:ext>
            </a:extLst>
          </p:cNvPr>
          <p:cNvSpPr/>
          <p:nvPr/>
        </p:nvSpPr>
        <p:spPr>
          <a:xfrm>
            <a:off x="3967993" y="2007269"/>
            <a:ext cx="4555222" cy="3551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9E5C7-7FF4-4D39-9B55-0D856C40EA57}"/>
              </a:ext>
            </a:extLst>
          </p:cNvPr>
          <p:cNvSpPr txBox="1"/>
          <p:nvPr/>
        </p:nvSpPr>
        <p:spPr>
          <a:xfrm>
            <a:off x="4169329" y="2416029"/>
            <a:ext cx="4538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“Question Text” &lt;ranking radio buttons&gt;</a:t>
            </a:r>
          </a:p>
          <a:p>
            <a:r>
              <a:rPr lang="en-US" dirty="0"/>
              <a:t>Comments: </a:t>
            </a:r>
          </a:p>
          <a:p>
            <a:endParaRPr lang="en-US" dirty="0"/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542D7A8-F206-4C9D-8FA4-C1DE2235E738}"/>
              </a:ext>
            </a:extLst>
          </p:cNvPr>
          <p:cNvSpPr/>
          <p:nvPr/>
        </p:nvSpPr>
        <p:spPr>
          <a:xfrm>
            <a:off x="3502403" y="266685"/>
            <a:ext cx="1820411" cy="2105637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8EFDB6-ECEB-4E8B-A78A-3887037A2039}"/>
              </a:ext>
            </a:extLst>
          </p:cNvPr>
          <p:cNvSpPr/>
          <p:nvPr/>
        </p:nvSpPr>
        <p:spPr>
          <a:xfrm>
            <a:off x="5472069" y="2767239"/>
            <a:ext cx="2602335" cy="8316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156266D9-37C9-4D00-B31E-8889E7F10759}"/>
              </a:ext>
            </a:extLst>
          </p:cNvPr>
          <p:cNvSpPr/>
          <p:nvPr/>
        </p:nvSpPr>
        <p:spPr>
          <a:xfrm>
            <a:off x="687897" y="671119"/>
            <a:ext cx="2378278" cy="292775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7BDAE21-37E3-4932-B9C7-9B0104BBD266}"/>
              </a:ext>
            </a:extLst>
          </p:cNvPr>
          <p:cNvSpPr txBox="1">
            <a:spLocks/>
          </p:cNvSpPr>
          <p:nvPr/>
        </p:nvSpPr>
        <p:spPr>
          <a:xfrm>
            <a:off x="5841456" y="905100"/>
            <a:ext cx="5631966" cy="6555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3:  Questions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4168FE-9829-4F63-A63A-329A78BC2D61}"/>
              </a:ext>
            </a:extLst>
          </p:cNvPr>
          <p:cNvSpPr txBox="1"/>
          <p:nvPr/>
        </p:nvSpPr>
        <p:spPr>
          <a:xfrm>
            <a:off x="796954" y="822121"/>
            <a:ext cx="1988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 page load: insert zero fill record in questions, one  for each review question</a:t>
            </a:r>
          </a:p>
          <a:p>
            <a:endParaRPr lang="en-US" sz="1200" dirty="0"/>
          </a:p>
          <a:p>
            <a:r>
              <a:rPr lang="en-US" sz="1200" dirty="0"/>
              <a:t>On submit one: update specific question with user id and question ID</a:t>
            </a:r>
          </a:p>
          <a:p>
            <a:r>
              <a:rPr lang="en-US" sz="1200" dirty="0"/>
              <a:t>  On submit all: update all questions under type review with user id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964158-76D0-42D6-BDBE-B6475BBD61F5}"/>
              </a:ext>
            </a:extLst>
          </p:cNvPr>
          <p:cNvSpPr txBox="1"/>
          <p:nvPr/>
        </p:nvSpPr>
        <p:spPr>
          <a:xfrm>
            <a:off x="3754075" y="503339"/>
            <a:ext cx="12793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Generates a special DIV element for each item in questions table of the type “review”</a:t>
            </a:r>
          </a:p>
          <a:p>
            <a:endParaRPr lang="en-US" sz="900" dirty="0"/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4A081C93-1331-42CF-9888-781C29BD671C}"/>
              </a:ext>
            </a:extLst>
          </p:cNvPr>
          <p:cNvSpPr/>
          <p:nvPr/>
        </p:nvSpPr>
        <p:spPr>
          <a:xfrm>
            <a:off x="8657439" y="3457575"/>
            <a:ext cx="2164359" cy="855677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3E53A7-FEC1-433D-87C3-279E0333A81E}"/>
              </a:ext>
            </a:extLst>
          </p:cNvPr>
          <p:cNvSpPr txBox="1"/>
          <p:nvPr/>
        </p:nvSpPr>
        <p:spPr>
          <a:xfrm>
            <a:off x="9718967" y="3741026"/>
            <a:ext cx="1166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Thinking D2L style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4D29DB-B1FB-4211-B7CD-A45AF87861CA}"/>
              </a:ext>
            </a:extLst>
          </p:cNvPr>
          <p:cNvSpPr/>
          <p:nvPr/>
        </p:nvSpPr>
        <p:spPr>
          <a:xfrm>
            <a:off x="6853805" y="5787587"/>
            <a:ext cx="1484852" cy="496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D96AA-1513-4AB9-98D1-AB92BA92611E}"/>
              </a:ext>
            </a:extLst>
          </p:cNvPr>
          <p:cNvSpPr txBox="1"/>
          <p:nvPr/>
        </p:nvSpPr>
        <p:spPr>
          <a:xfrm>
            <a:off x="7021586" y="5824221"/>
            <a:ext cx="114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All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48BD0B-0E71-4F1A-856C-FA46EDFB535E}"/>
              </a:ext>
            </a:extLst>
          </p:cNvPr>
          <p:cNvSpPr/>
          <p:nvPr/>
        </p:nvSpPr>
        <p:spPr>
          <a:xfrm>
            <a:off x="7457813" y="2107937"/>
            <a:ext cx="973122" cy="34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35B56-4C78-4EE6-8E1F-7190D68189F8}"/>
              </a:ext>
            </a:extLst>
          </p:cNvPr>
          <p:cNvSpPr txBox="1"/>
          <p:nvPr/>
        </p:nvSpPr>
        <p:spPr>
          <a:xfrm>
            <a:off x="7508147" y="2164565"/>
            <a:ext cx="889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Submit 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29C64A-6946-4D17-B38B-B1D312BED046}"/>
              </a:ext>
            </a:extLst>
          </p:cNvPr>
          <p:cNvSpPr txBox="1"/>
          <p:nvPr/>
        </p:nvSpPr>
        <p:spPr>
          <a:xfrm>
            <a:off x="4174338" y="4049118"/>
            <a:ext cx="4538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“Question Text” &lt;</a:t>
            </a:r>
            <a:r>
              <a:rPr lang="en-US"/>
              <a:t>ranking radio </a:t>
            </a:r>
            <a:r>
              <a:rPr lang="en-US" dirty="0"/>
              <a:t>buttons&gt;</a:t>
            </a:r>
          </a:p>
          <a:p>
            <a:r>
              <a:rPr lang="en-US" dirty="0"/>
              <a:t>Comments: </a:t>
            </a:r>
          </a:p>
          <a:p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A05ABAA-62E7-4622-8B2E-E52F048493AA}"/>
              </a:ext>
            </a:extLst>
          </p:cNvPr>
          <p:cNvSpPr/>
          <p:nvPr/>
        </p:nvSpPr>
        <p:spPr>
          <a:xfrm>
            <a:off x="5477078" y="4400328"/>
            <a:ext cx="2602335" cy="8316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9B83C1-E307-4AAE-B359-3FFA384169FA}"/>
              </a:ext>
            </a:extLst>
          </p:cNvPr>
          <p:cNvSpPr/>
          <p:nvPr/>
        </p:nvSpPr>
        <p:spPr>
          <a:xfrm>
            <a:off x="7462822" y="3741026"/>
            <a:ext cx="973122" cy="34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30A76B-7326-40A4-ADAD-28FEF5E39DAC}"/>
              </a:ext>
            </a:extLst>
          </p:cNvPr>
          <p:cNvSpPr txBox="1"/>
          <p:nvPr/>
        </p:nvSpPr>
        <p:spPr>
          <a:xfrm>
            <a:off x="7513156" y="3797654"/>
            <a:ext cx="889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Submit One</a:t>
            </a:r>
          </a:p>
        </p:txBody>
      </p:sp>
    </p:spTree>
    <p:extLst>
      <p:ext uri="{BB962C8B-B14F-4D97-AF65-F5344CB8AC3E}">
        <p14:creationId xmlns:p14="http://schemas.microsoft.com/office/powerpoint/2010/main" val="49388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AD0842-24A4-4DFB-963F-841B58536C8E}"/>
              </a:ext>
            </a:extLst>
          </p:cNvPr>
          <p:cNvSpPr/>
          <p:nvPr/>
        </p:nvSpPr>
        <p:spPr>
          <a:xfrm>
            <a:off x="4154092" y="1834421"/>
            <a:ext cx="4739780" cy="467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9E5C7-7FF4-4D39-9B55-0D856C40EA57}"/>
              </a:ext>
            </a:extLst>
          </p:cNvPr>
          <p:cNvSpPr txBox="1"/>
          <p:nvPr/>
        </p:nvSpPr>
        <p:spPr>
          <a:xfrm>
            <a:off x="4169329" y="2416029"/>
            <a:ext cx="453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Comments: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8EFDB6-ECEB-4E8B-A78A-3887037A2039}"/>
              </a:ext>
            </a:extLst>
          </p:cNvPr>
          <p:cNvSpPr/>
          <p:nvPr/>
        </p:nvSpPr>
        <p:spPr>
          <a:xfrm>
            <a:off x="4562669" y="2767239"/>
            <a:ext cx="4145104" cy="27950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7BDAE21-37E3-4932-B9C7-9B0104BBD266}"/>
              </a:ext>
            </a:extLst>
          </p:cNvPr>
          <p:cNvSpPr txBox="1">
            <a:spLocks/>
          </p:cNvSpPr>
          <p:nvPr/>
        </p:nvSpPr>
        <p:spPr>
          <a:xfrm>
            <a:off x="5841456" y="905100"/>
            <a:ext cx="5631966" cy="6555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4: Comments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4D29DB-B1FB-4211-B7CD-A45AF87861CA}"/>
              </a:ext>
            </a:extLst>
          </p:cNvPr>
          <p:cNvSpPr/>
          <p:nvPr/>
        </p:nvSpPr>
        <p:spPr>
          <a:xfrm>
            <a:off x="6853805" y="5787587"/>
            <a:ext cx="1484852" cy="496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D96AA-1513-4AB9-98D1-AB92BA92611E}"/>
              </a:ext>
            </a:extLst>
          </p:cNvPr>
          <p:cNvSpPr txBox="1"/>
          <p:nvPr/>
        </p:nvSpPr>
        <p:spPr>
          <a:xfrm>
            <a:off x="7021586" y="5824221"/>
            <a:ext cx="114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48BD0B-0E71-4F1A-856C-FA46EDFB535E}"/>
              </a:ext>
            </a:extLst>
          </p:cNvPr>
          <p:cNvSpPr/>
          <p:nvPr/>
        </p:nvSpPr>
        <p:spPr>
          <a:xfrm>
            <a:off x="7457813" y="2107937"/>
            <a:ext cx="973122" cy="34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35B56-4C78-4EE6-8E1F-7190D68189F8}"/>
              </a:ext>
            </a:extLst>
          </p:cNvPr>
          <p:cNvSpPr txBox="1"/>
          <p:nvPr/>
        </p:nvSpPr>
        <p:spPr>
          <a:xfrm>
            <a:off x="7508147" y="2164565"/>
            <a:ext cx="889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Save </a:t>
            </a:r>
          </a:p>
        </p:txBody>
      </p:sp>
    </p:spTree>
    <p:extLst>
      <p:ext uri="{BB962C8B-B14F-4D97-AF65-F5344CB8AC3E}">
        <p14:creationId xmlns:p14="http://schemas.microsoft.com/office/powerpoint/2010/main" val="232241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AD0842-24A4-4DFB-963F-841B58536C8E}"/>
              </a:ext>
            </a:extLst>
          </p:cNvPr>
          <p:cNvSpPr/>
          <p:nvPr/>
        </p:nvSpPr>
        <p:spPr>
          <a:xfrm>
            <a:off x="4053424" y="1767781"/>
            <a:ext cx="4739780" cy="467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9E5C7-7FF4-4D39-9B55-0D856C40EA57}"/>
              </a:ext>
            </a:extLst>
          </p:cNvPr>
          <p:cNvSpPr txBox="1"/>
          <p:nvPr/>
        </p:nvSpPr>
        <p:spPr>
          <a:xfrm>
            <a:off x="4173994" y="2532363"/>
            <a:ext cx="4538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 &lt; Project Name &gt;</a:t>
            </a:r>
          </a:p>
          <a:p>
            <a:r>
              <a:rPr lang="en-US" dirty="0"/>
              <a:t>User Name: &lt; User Name &gt;</a:t>
            </a:r>
          </a:p>
          <a:p>
            <a:r>
              <a:rPr lang="en-US" dirty="0"/>
              <a:t>Affiliation: &lt; Affiliation &gt;</a:t>
            </a:r>
          </a:p>
          <a:p>
            <a:r>
              <a:rPr lang="en-US" dirty="0"/>
              <a:t>Answers:&lt; Answers &gt;, &lt; Answers &gt;,&lt; Answers &gt;,&lt; Answers &gt; </a:t>
            </a:r>
          </a:p>
          <a:p>
            <a:r>
              <a:rPr lang="en-US" dirty="0"/>
              <a:t>Comments: &lt; Comments &gt;</a:t>
            </a:r>
          </a:p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7BDAE21-37E3-4932-B9C7-9B0104BBD266}"/>
              </a:ext>
            </a:extLst>
          </p:cNvPr>
          <p:cNvSpPr txBox="1">
            <a:spLocks/>
          </p:cNvSpPr>
          <p:nvPr/>
        </p:nvSpPr>
        <p:spPr>
          <a:xfrm>
            <a:off x="5841456" y="905100"/>
            <a:ext cx="5631966" cy="6555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3: Review Frame 3, Review, review</a:t>
            </a:r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4A081C93-1331-42CF-9888-781C29BD671C}"/>
              </a:ext>
            </a:extLst>
          </p:cNvPr>
          <p:cNvSpPr/>
          <p:nvPr/>
        </p:nvSpPr>
        <p:spPr>
          <a:xfrm>
            <a:off x="8657439" y="3457575"/>
            <a:ext cx="2164359" cy="855677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3E53A7-FEC1-433D-87C3-279E0333A81E}"/>
              </a:ext>
            </a:extLst>
          </p:cNvPr>
          <p:cNvSpPr txBox="1"/>
          <p:nvPr/>
        </p:nvSpPr>
        <p:spPr>
          <a:xfrm>
            <a:off x="9718967" y="3741026"/>
            <a:ext cx="11660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One item for each question answer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4D29DB-B1FB-4211-B7CD-A45AF87861CA}"/>
              </a:ext>
            </a:extLst>
          </p:cNvPr>
          <p:cNvSpPr/>
          <p:nvPr/>
        </p:nvSpPr>
        <p:spPr>
          <a:xfrm>
            <a:off x="6853805" y="5787587"/>
            <a:ext cx="1484852" cy="496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D96AA-1513-4AB9-98D1-AB92BA92611E}"/>
              </a:ext>
            </a:extLst>
          </p:cNvPr>
          <p:cNvSpPr txBox="1"/>
          <p:nvPr/>
        </p:nvSpPr>
        <p:spPr>
          <a:xfrm>
            <a:off x="7021586" y="5824221"/>
            <a:ext cx="114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F2793A-7516-4DBC-8DF2-E94D45FCCF1B}"/>
              </a:ext>
            </a:extLst>
          </p:cNvPr>
          <p:cNvSpPr/>
          <p:nvPr/>
        </p:nvSpPr>
        <p:spPr>
          <a:xfrm>
            <a:off x="4710418" y="5812596"/>
            <a:ext cx="1484852" cy="496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D5BC1D-8D10-4190-BB0F-042ABEF4369B}"/>
              </a:ext>
            </a:extLst>
          </p:cNvPr>
          <p:cNvSpPr txBox="1"/>
          <p:nvPr/>
        </p:nvSpPr>
        <p:spPr>
          <a:xfrm>
            <a:off x="5082187" y="5860855"/>
            <a:ext cx="114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0" name="Rectangle: Single Corner Snipped 29">
            <a:extLst>
              <a:ext uri="{FF2B5EF4-FFF2-40B4-BE49-F238E27FC236}">
                <a16:creationId xmlns:a16="http://schemas.microsoft.com/office/drawing/2014/main" id="{3A61FDCE-0B72-452D-9AFF-DFC1B46A1C73}"/>
              </a:ext>
            </a:extLst>
          </p:cNvPr>
          <p:cNvSpPr/>
          <p:nvPr/>
        </p:nvSpPr>
        <p:spPr>
          <a:xfrm>
            <a:off x="687897" y="671119"/>
            <a:ext cx="2378278" cy="292775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CCA32-E7CB-449C-AC71-3DDC78D03101}"/>
              </a:ext>
            </a:extLst>
          </p:cNvPr>
          <p:cNvSpPr txBox="1"/>
          <p:nvPr/>
        </p:nvSpPr>
        <p:spPr>
          <a:xfrm>
            <a:off x="914400" y="905100"/>
            <a:ext cx="183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submit review gets complete field set to 1 </a:t>
            </a:r>
          </a:p>
        </p:txBody>
      </p:sp>
    </p:spTree>
    <p:extLst>
      <p:ext uri="{BB962C8B-B14F-4D97-AF65-F5344CB8AC3E}">
        <p14:creationId xmlns:p14="http://schemas.microsoft.com/office/powerpoint/2010/main" val="346891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310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0: Login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1: Login</dc:title>
  <dc:creator>Morgan, Derek J</dc:creator>
  <cp:lastModifiedBy>Morgan, Derek J</cp:lastModifiedBy>
  <cp:revision>12</cp:revision>
  <dcterms:created xsi:type="dcterms:W3CDTF">2017-11-14T18:49:43Z</dcterms:created>
  <dcterms:modified xsi:type="dcterms:W3CDTF">2017-11-14T21:20:24Z</dcterms:modified>
</cp:coreProperties>
</file>