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7" r:id="rId9"/>
    <p:sldId id="272" r:id="rId10"/>
    <p:sldId id="268" r:id="rId11"/>
    <p:sldId id="275" r:id="rId12"/>
    <p:sldId id="271" r:id="rId13"/>
    <p:sldId id="274" r:id="rId14"/>
    <p:sldId id="270" r:id="rId15"/>
    <p:sldId id="269" r:id="rId16"/>
    <p:sldId id="260" r:id="rId17"/>
    <p:sldId id="273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E8"/>
    <a:srgbClr val="5E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881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0FC5-65D4-8949-88D8-33184A40EC95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8EFD8-5ED9-AD4B-A3FB-8A287AE11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24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1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7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4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1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ED1F-4DD5-B54E-8776-2A5DA31B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4F3C77-10A1-A44D-A41E-A298354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C6035-F67E-D740-BBA1-47881451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F4926-7EA0-CE45-B8DA-F7CAE3B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A1FB1-2128-D94E-952B-213B43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29E3A-D448-A048-B589-1595D6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92A-71A6-2A40-B896-85CEE314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385A6-6AF1-9B46-B548-CC50EBDD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0F21A-0375-C948-B076-17C38576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C52-8979-904A-B34C-5CAF55B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4B3F9-1030-274D-9DC1-0887594C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4B87D-3102-2F4A-9588-3B23E19A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208AC-E4F2-FA49-BD26-0195800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1CD7E-8A9F-994B-99C4-A761EF6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D99E-F35F-CA46-9166-E010A3F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E7B58-BFCA-984C-B4C0-AE0EBB3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6FAA2-6E1A-5B48-800C-C8B06A2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FF1-376F-4A44-986A-B9C2EB0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C14A1-B238-E141-88AF-714E6CF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BCAB-8872-C647-A937-1A1A094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86217-EC75-4B41-A2D4-23C0DFAE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A7E42-DB5A-844F-8340-CA527855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438C-F5FD-5A4C-B303-842FE27E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3430-20C1-704A-BCFE-4C9A16F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A2043-D71D-E046-92F4-4E5DAFB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8D2B3-2CBC-414B-8DD3-F288BC8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A5E1E-1791-9B4B-9134-7F1EE574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5686B-A783-0E4A-AEB3-44FC34C5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46218-578C-0945-A4A6-3F93E3D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D2A5A-9E7B-AD40-81E2-2F6225C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CF617-522C-2A4D-944B-B7DB9AD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CEABE-E0A2-F54D-9458-D198B9ED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3AAC4-1BF5-F642-A38A-19B46F66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17EB0-D38F-724C-815C-4DE9D09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4CB15-4227-9A45-ACEC-930ADA54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531C51-BC4B-F646-8718-FA410123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9B779A-FBBA-DA44-8480-CD5B6B23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28EF96-EDD7-4444-BB51-A790800F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390-BCE3-6541-99AE-8329A45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A7AB-9944-B547-B395-605F3F0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33F1F-A10B-AE48-9891-A0A19A7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F7C88-02B1-E746-B582-D5115AF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75F547-2810-5647-870A-D5DE1E8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0BC74A-198B-3943-8887-FBAD33C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D3899E-B9E7-624D-8538-A5DA593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A758E8-540E-1647-BB41-EDA0528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5ED2-7774-0B4B-82CA-812647B9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9800A-E34F-D042-93B6-D9888AFD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28310-92AA-0446-93E4-D5A22E16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6CD2C0-73F2-4444-83A9-05E9C56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35A01-64D7-2241-8D1F-04D22DC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C47F4-A284-7243-8DC7-4E8D69D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A4B-A242-4F4B-937D-AD728D5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1294EA-B495-534F-AF7A-6B31854F7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8B8C5-4FEB-8B4F-A9C0-7A9D0028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C1890-5B4F-2A47-9CFB-D29311E3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917D6D-47A9-494A-BF06-70C1BD9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D9B540-B06B-CB42-96AD-24BCC0D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4043CA-395B-0243-9240-198580A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B3BC7-B396-E449-99F7-577FCF75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E4634-1268-5D49-9CE7-E1BA11DA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2EA3C-E48C-E54E-9704-1158F148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4578-DDFC-D64B-91BD-4D6C4185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38911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66C7F6-674D-0D4B-B85E-DA4A0B1EC187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82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66C7F6-674D-0D4B-B85E-DA4A0B1EC187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45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3C6CA-DACD-9D49-811B-BE2DBD71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PROOF OF CONCEPT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68CD54-5F46-AC4A-8688-BDBFB647FF0C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3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F7549A-51BA-0E4D-85EB-60F2DB5B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0655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CA$H. LOTS OF CASH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67247D-267E-3E4A-BD87-430368712837}"/>
              </a:ext>
            </a:extLst>
          </p:cNvPr>
          <p:cNvSpPr txBox="1"/>
          <p:nvPr/>
        </p:nvSpPr>
        <p:spPr>
          <a:xfrm>
            <a:off x="288098" y="1637100"/>
            <a:ext cx="108600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Abonnement Model: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2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SafeSpots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available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(School &amp; Home), but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more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cost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soccer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practise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Buy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new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pets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can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done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parents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I‘d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like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bank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notes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on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screens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directly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talk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about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monetization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while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explaining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features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B36913-0BD8-E540-B6CD-BDED08AAB7FD}"/>
              </a:ext>
            </a:extLst>
          </p:cNvPr>
          <p:cNvSpPr/>
          <p:nvPr/>
        </p:nvSpPr>
        <p:spPr>
          <a:xfrm>
            <a:off x="6626269" y="3429000"/>
            <a:ext cx="3281819" cy="58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4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#4 COMPETITORS</a:t>
            </a:r>
          </a:p>
        </p:txBody>
      </p:sp>
    </p:spTree>
    <p:extLst>
      <p:ext uri="{BB962C8B-B14F-4D97-AF65-F5344CB8AC3E}">
        <p14:creationId xmlns:p14="http://schemas.microsoft.com/office/powerpoint/2010/main" val="11619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1F99D3-A214-CA43-8046-48E9978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COMPETITORS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92E044-AA62-6A40-BC26-DBC5D940FE27}"/>
              </a:ext>
            </a:extLst>
          </p:cNvPr>
          <p:cNvSpPr txBox="1"/>
          <p:nvPr/>
        </p:nvSpPr>
        <p:spPr>
          <a:xfrm>
            <a:off x="141337" y="1637100"/>
            <a:ext cx="38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SPYZIE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923DB90-93DA-694D-96C3-884FC9038A44}"/>
              </a:ext>
            </a:extLst>
          </p:cNvPr>
          <p:cNvSpPr txBox="1"/>
          <p:nvPr/>
        </p:nvSpPr>
        <p:spPr>
          <a:xfrm>
            <a:off x="141337" y="2327296"/>
            <a:ext cx="509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GOOGLE FAMILY LINK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C65D67-CEF2-C442-904D-B131EB9F9982}"/>
              </a:ext>
            </a:extLst>
          </p:cNvPr>
          <p:cNvSpPr txBox="1"/>
          <p:nvPr/>
        </p:nvSpPr>
        <p:spPr>
          <a:xfrm>
            <a:off x="141337" y="3017492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SPYERA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397564-E410-F84A-B8C2-7E7232E995F1}"/>
              </a:ext>
            </a:extLst>
          </p:cNvPr>
          <p:cNvSpPr txBox="1"/>
          <p:nvPr/>
        </p:nvSpPr>
        <p:spPr>
          <a:xfrm>
            <a:off x="141337" y="3707688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MOBISTEALTH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570CE81-BB1B-EC4C-A869-9A85676720E9}"/>
              </a:ext>
            </a:extLst>
          </p:cNvPr>
          <p:cNvSpPr txBox="1"/>
          <p:nvPr/>
        </p:nvSpPr>
        <p:spPr>
          <a:xfrm>
            <a:off x="141337" y="4397884"/>
            <a:ext cx="4693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MSPY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51EE26-EAF2-7F44-9FF3-D3EF4603266F}"/>
              </a:ext>
            </a:extLst>
          </p:cNvPr>
          <p:cNvSpPr txBox="1"/>
          <p:nvPr/>
        </p:nvSpPr>
        <p:spPr>
          <a:xfrm>
            <a:off x="141337" y="5088080"/>
            <a:ext cx="547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.....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CC3CBFB0-B404-2144-976B-2039D77A52F0}"/>
              </a:ext>
            </a:extLst>
          </p:cNvPr>
          <p:cNvSpPr/>
          <p:nvPr/>
        </p:nvSpPr>
        <p:spPr>
          <a:xfrm rot="10800000">
            <a:off x="5082931" y="1547688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03D1B-689D-3C41-A948-8530F960D7FC}"/>
              </a:ext>
            </a:extLst>
          </p:cNvPr>
          <p:cNvSpPr txBox="1"/>
          <p:nvPr/>
        </p:nvSpPr>
        <p:spPr>
          <a:xfrm>
            <a:off x="5611660" y="2830525"/>
            <a:ext cx="620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TOTAL PRIVACY INVASION</a:t>
            </a:r>
          </a:p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HELICOPTER PARENTS</a:t>
            </a:r>
          </a:p>
        </p:txBody>
      </p:sp>
    </p:spTree>
    <p:extLst>
      <p:ext uri="{BB962C8B-B14F-4D97-AF65-F5344CB8AC3E}">
        <p14:creationId xmlns:p14="http://schemas.microsoft.com/office/powerpoint/2010/main" val="25179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#5 RESUME</a:t>
            </a:r>
          </a:p>
        </p:txBody>
      </p:sp>
    </p:spTree>
    <p:extLst>
      <p:ext uri="{BB962C8B-B14F-4D97-AF65-F5344CB8AC3E}">
        <p14:creationId xmlns:p14="http://schemas.microsoft.com/office/powerpoint/2010/main" val="7856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RESUME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EASY 2 USE INTERFACE FOR KIDS.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HELICOPTER PARENTING. NO PRIVACY INVASION.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ELTERNTAXI: SAVE UP TO 42 BILLION KG OF CO2 PER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SAVE OF 2250€ PER FAMILY FOR FUEL.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 LOT OF POTENTIAL USERS (GROW YEARLY).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MONEY VIA GAMIFICATION AND ABO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NICE FUTURE PLANS.</a:t>
            </a:r>
          </a:p>
        </p:txBody>
      </p:sp>
    </p:spTree>
    <p:extLst>
      <p:ext uri="{BB962C8B-B14F-4D97-AF65-F5344CB8AC3E}">
        <p14:creationId xmlns:p14="http://schemas.microsoft.com/office/powerpoint/2010/main" val="33978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319617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219914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17BA9A-0059-1444-9D6A-9614451DB352}"/>
              </a:ext>
            </a:extLst>
          </p:cNvPr>
          <p:cNvGrpSpPr/>
          <p:nvPr/>
        </p:nvGrpSpPr>
        <p:grpSpPr>
          <a:xfrm>
            <a:off x="5375753" y="4432647"/>
            <a:ext cx="1453019" cy="2148366"/>
            <a:chOff x="5375753" y="4432647"/>
            <a:chExt cx="1453019" cy="21483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43522E-F1A6-134A-BBA0-B767C592C8D2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4FCEFBF4-4CC9-314A-B7D4-D43FF164854F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MANUEL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A170DA-D990-9F44-A931-490E4159A6B1}"/>
              </a:ext>
            </a:extLst>
          </p:cNvPr>
          <p:cNvGrpSpPr/>
          <p:nvPr/>
        </p:nvGrpSpPr>
        <p:grpSpPr>
          <a:xfrm>
            <a:off x="2985370" y="4432647"/>
            <a:ext cx="1453019" cy="2148366"/>
            <a:chOff x="5375753" y="4432647"/>
            <a:chExt cx="1453019" cy="21483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AB3BB9-3C6B-CC48-824F-2EAF7EC33FF9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AD46A08-536B-8A41-B370-F72F64E55776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BENNY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D0DB8CD-E6CF-CC48-8219-46D9D3BDD4F4}"/>
              </a:ext>
            </a:extLst>
          </p:cNvPr>
          <p:cNvGrpSpPr/>
          <p:nvPr/>
        </p:nvGrpSpPr>
        <p:grpSpPr>
          <a:xfrm>
            <a:off x="7753611" y="4404878"/>
            <a:ext cx="1453019" cy="2148366"/>
            <a:chOff x="5375753" y="4432647"/>
            <a:chExt cx="1453019" cy="2148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DE168A-662C-F74A-AA99-624F15E4456A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127C24F-05C3-4C4D-8846-64C7DD496AF5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PASCAL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B0CB0ED-1731-2B42-96BC-6E7D2250AAE0}"/>
              </a:ext>
            </a:extLst>
          </p:cNvPr>
          <p:cNvGrpSpPr/>
          <p:nvPr/>
        </p:nvGrpSpPr>
        <p:grpSpPr>
          <a:xfrm>
            <a:off x="10118944" y="4404878"/>
            <a:ext cx="1453019" cy="2148366"/>
            <a:chOff x="5375753" y="4432647"/>
            <a:chExt cx="1453019" cy="21483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224861-E76C-5F47-90B3-2FEDC8027E45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3159C16-D77F-6645-8FDF-DE1F716644EA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SUKI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7EB64F7-D65F-F64D-9A06-E9B70909C355}"/>
              </a:ext>
            </a:extLst>
          </p:cNvPr>
          <p:cNvGrpSpPr/>
          <p:nvPr/>
        </p:nvGrpSpPr>
        <p:grpSpPr>
          <a:xfrm>
            <a:off x="594987" y="4432647"/>
            <a:ext cx="1453019" cy="2148366"/>
            <a:chOff x="5375753" y="4432647"/>
            <a:chExt cx="1453019" cy="21483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F85BF3-111B-994D-994A-8AF0C930CC73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CF79AD9-518C-0347-B239-96920288FCED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ANITA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3420731-1585-584B-BED9-790D4BAAD0DD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13873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FUTURE PLANS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Bus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Wristband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Parental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thingy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More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gamification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Learn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traffic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sign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stuff</a:t>
            </a: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#1 PROBLEM</a:t>
            </a:r>
          </a:p>
        </p:txBody>
      </p:sp>
    </p:spTree>
    <p:extLst>
      <p:ext uri="{BB962C8B-B14F-4D97-AF65-F5344CB8AC3E}">
        <p14:creationId xmlns:p14="http://schemas.microsoft.com/office/powerpoint/2010/main" val="17703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65F4BA-B087-894B-908B-2830C9FA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4" y="2817000"/>
            <a:ext cx="1224000" cy="12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17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B3E5A4-07C4-9F45-8853-FDB96FC1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74" y="2817000"/>
            <a:ext cx="1224000" cy="12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EC875E-2829-AD43-B68D-E19A4681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74" y="2817000"/>
            <a:ext cx="1224000" cy="122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39F56C-E5D0-C246-B1D5-7F0ACDE8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4" y="2817000"/>
            <a:ext cx="1224000" cy="122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625E287-504D-234E-A860-401FB9D8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4" y="2817000"/>
            <a:ext cx="1224000" cy="1224000"/>
          </a:xfrm>
          <a:prstGeom prst="rect">
            <a:avLst/>
          </a:prstGeom>
        </p:spPr>
      </p:pic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3D276F82-BC6F-A947-B6C5-C8C1031366AA}"/>
              </a:ext>
            </a:extLst>
          </p:cNvPr>
          <p:cNvSpPr/>
          <p:nvPr/>
        </p:nvSpPr>
        <p:spPr>
          <a:xfrm rot="16200000">
            <a:off x="3884466" y="1291479"/>
            <a:ext cx="140422" cy="612000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CF444F-2D27-6840-AB4D-F7D5454E5F20}"/>
              </a:ext>
            </a:extLst>
          </p:cNvPr>
          <p:cNvSpPr txBox="1"/>
          <p:nvPr/>
        </p:nvSpPr>
        <p:spPr>
          <a:xfrm>
            <a:off x="2014027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UNSAFE“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307935E9-F6E7-D24D-A9AF-9CCFD6010BD6}"/>
              </a:ext>
            </a:extLst>
          </p:cNvPr>
          <p:cNvSpPr/>
          <p:nvPr/>
        </p:nvSpPr>
        <p:spPr>
          <a:xfrm rot="10800000">
            <a:off x="7905320" y="1881000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590433-73EB-2E4A-875A-E3767D5784D7}"/>
              </a:ext>
            </a:extLst>
          </p:cNvPr>
          <p:cNvSpPr txBox="1"/>
          <p:nvPr/>
        </p:nvSpPr>
        <p:spPr>
          <a:xfrm>
            <a:off x="3478232" y="2181388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967874-6082-AA4A-93A9-A9FD0CC5B53C}"/>
              </a:ext>
            </a:extLst>
          </p:cNvPr>
          <p:cNvSpPr txBox="1"/>
          <p:nvPr/>
        </p:nvSpPr>
        <p:spPr>
          <a:xfrm>
            <a:off x="3478231" y="2827719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BUT I HAVE A WIFE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2FEA10-79A8-C84E-9FA4-013A9802423A}"/>
              </a:ext>
            </a:extLst>
          </p:cNvPr>
          <p:cNvSpPr txBox="1"/>
          <p:nvPr/>
        </p:nvSpPr>
        <p:spPr>
          <a:xfrm>
            <a:off x="3478230" y="3474050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HAVE KIDS.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9BABE3-7855-044E-A396-65BBBE37608D}"/>
              </a:ext>
            </a:extLst>
          </p:cNvPr>
          <p:cNvSpPr txBox="1"/>
          <p:nvPr/>
        </p:nvSpPr>
        <p:spPr>
          <a:xfrm>
            <a:off x="3478232" y="4120381"/>
            <a:ext cx="388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AM AFRAID</a:t>
            </a:r>
          </a:p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SOMETHING COULD HAPPEN TO THEM</a:t>
            </a:r>
          </a:p>
        </p:txBody>
      </p:sp>
    </p:spTree>
    <p:extLst>
      <p:ext uri="{BB962C8B-B14F-4D97-AF65-F5344CB8AC3E}">
        <p14:creationId xmlns:p14="http://schemas.microsoft.com/office/powerpoint/2010/main" val="37922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9E67A9-D443-2F42-AE4E-31D701636089}"/>
              </a:ext>
            </a:extLst>
          </p:cNvPr>
          <p:cNvGrpSpPr/>
          <p:nvPr/>
        </p:nvGrpSpPr>
        <p:grpSpPr>
          <a:xfrm>
            <a:off x="2214707" y="2217572"/>
            <a:ext cx="8720515" cy="923330"/>
            <a:chOff x="2214707" y="2505670"/>
            <a:chExt cx="8720515" cy="92333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1988266-6E3E-F44E-8DB8-D6B31675C517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2.802.189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6052B25-D68C-0746-8483-7A05AA938EDA}"/>
                </a:ext>
              </a:extLst>
            </p:cNvPr>
            <p:cNvSpPr txBox="1"/>
            <p:nvPr/>
          </p:nvSpPr>
          <p:spPr>
            <a:xfrm>
              <a:off x="6096000" y="2644169"/>
              <a:ext cx="483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KIDS IN ELEMENTARY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E680FD-9BC2-0948-B041-03FF7B3A304C}"/>
              </a:ext>
            </a:extLst>
          </p:cNvPr>
          <p:cNvGrpSpPr/>
          <p:nvPr/>
        </p:nvGrpSpPr>
        <p:grpSpPr>
          <a:xfrm>
            <a:off x="2214707" y="3019095"/>
            <a:ext cx="7762586" cy="923330"/>
            <a:chOff x="2214707" y="2505670"/>
            <a:chExt cx="7762586" cy="923330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2EA9A64-7A93-944B-813A-7CD839721F14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80%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25115D3-46D1-A446-A5DA-F9DCA265FD94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PARENTS ARE SCARED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CB14949-9FCE-BE4E-8FE6-7F9251707D1A}"/>
              </a:ext>
            </a:extLst>
          </p:cNvPr>
          <p:cNvGrpSpPr/>
          <p:nvPr/>
        </p:nvGrpSpPr>
        <p:grpSpPr>
          <a:xfrm>
            <a:off x="2214707" y="3820618"/>
            <a:ext cx="9977293" cy="923330"/>
            <a:chOff x="2214707" y="2505670"/>
            <a:chExt cx="9977293" cy="923330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100138-F9E4-C141-A317-EEC2F6523838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90%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633224B-AE43-DE49-9720-838E4A86EE0D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ACCIDENTS WHILE ROAD CROSSING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873B76-CDB7-E840-B087-7E1355301B0C}"/>
              </a:ext>
            </a:extLst>
          </p:cNvPr>
          <p:cNvGrpSpPr/>
          <p:nvPr/>
        </p:nvGrpSpPr>
        <p:grpSpPr>
          <a:xfrm>
            <a:off x="2214707" y="4910239"/>
            <a:ext cx="9977293" cy="923330"/>
            <a:chOff x="2214707" y="2505670"/>
            <a:chExt cx="9977293" cy="92333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F14389-22C8-FE4F-9BCD-83B3D62F20C6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20%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1FACD3-008B-1940-875C-56DF87BFA33C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KIDS GET TO SCHOOL BY „ELTERNTAXI“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7DFB37-8582-1F41-B557-C2D2576B44BB}"/>
              </a:ext>
            </a:extLst>
          </p:cNvPr>
          <p:cNvGrpSpPr/>
          <p:nvPr/>
        </p:nvGrpSpPr>
        <p:grpSpPr>
          <a:xfrm>
            <a:off x="2214707" y="5711762"/>
            <a:ext cx="7762586" cy="923330"/>
            <a:chOff x="2214707" y="2505670"/>
            <a:chExt cx="7762586" cy="923330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042D7D-F5E1-DD4A-B58C-F2A08214168B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37%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2DC1AAA-8741-954A-8B21-E896BA6CE927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WALK TO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980CBBE-5AA3-6A41-A552-B126B34663E8}"/>
              </a:ext>
            </a:extLst>
          </p:cNvPr>
          <p:cNvCxnSpPr/>
          <p:nvPr/>
        </p:nvCxnSpPr>
        <p:spPr>
          <a:xfrm>
            <a:off x="5164899" y="4794052"/>
            <a:ext cx="6701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91CCEE-C0A9-D14E-BF36-7E742E02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6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PROBLEM: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2615B3-B3C6-7D4D-A48C-B0AC6AF1A5E3}"/>
              </a:ext>
            </a:extLst>
          </p:cNvPr>
          <p:cNvSpPr txBox="1"/>
          <p:nvPr/>
        </p:nvSpPr>
        <p:spPr>
          <a:xfrm>
            <a:off x="1506674" y="1637100"/>
            <a:ext cx="10102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PARENTS ARE SCARED, TO LET THEIR KIDS WALK ALONE TO SCHOOL.</a:t>
            </a:r>
          </a:p>
        </p:txBody>
      </p:sp>
    </p:spTree>
    <p:extLst>
      <p:ext uri="{BB962C8B-B14F-4D97-AF65-F5344CB8AC3E}">
        <p14:creationId xmlns:p14="http://schemas.microsoft.com/office/powerpoint/2010/main" val="41077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#2 SOLUTION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3B7F0-7882-F242-A034-765C79B12607}"/>
              </a:ext>
            </a:extLst>
          </p:cNvPr>
          <p:cNvSpPr txBox="1"/>
          <p:nvPr/>
        </p:nvSpPr>
        <p:spPr>
          <a:xfrm>
            <a:off x="1" y="421383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WE PROVIDE AN APP THAT HELPS</a:t>
            </a:r>
          </a:p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KIDS TO GET AROUND SAFE.</a:t>
            </a:r>
          </a:p>
        </p:txBody>
      </p:sp>
    </p:spTree>
    <p:extLst>
      <p:ext uri="{BB962C8B-B14F-4D97-AF65-F5344CB8AC3E}">
        <p14:creationId xmlns:p14="http://schemas.microsoft.com/office/powerpoint/2010/main" val="7547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#3 SAFE EMMA</a:t>
            </a:r>
          </a:p>
        </p:txBody>
      </p:sp>
    </p:spTree>
    <p:extLst>
      <p:ext uri="{BB962C8B-B14F-4D97-AF65-F5344CB8AC3E}">
        <p14:creationId xmlns:p14="http://schemas.microsoft.com/office/powerpoint/2010/main" val="28032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Macintosh PowerPoint</Application>
  <PresentationFormat>Breitbild</PresentationFormat>
  <Paragraphs>101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Spicker, Pascal (000)</dc:creator>
  <cp:lastModifiedBy>Spicker, Pascal (000)</cp:lastModifiedBy>
  <cp:revision>29</cp:revision>
  <dcterms:created xsi:type="dcterms:W3CDTF">2019-12-11T11:44:20Z</dcterms:created>
  <dcterms:modified xsi:type="dcterms:W3CDTF">2019-12-11T14:23:58Z</dcterms:modified>
</cp:coreProperties>
</file>