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osh, Dipanjana (623)" initials="GD(" lastIdx="1" clrIdx="0">
    <p:extLst>
      <p:ext uri="{19B8F6BF-5375-455C-9EA6-DF929625EA0E}">
        <p15:presenceInfo xmlns:p15="http://schemas.microsoft.com/office/powerpoint/2012/main" userId="S-1-5-21-1214440339-1715567821-839522115-3008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2A1"/>
    <a:srgbClr val="7F7DFA"/>
    <a:srgbClr val="CC5EF5"/>
    <a:srgbClr val="2D2A3D"/>
    <a:srgbClr val="41AAFB"/>
    <a:srgbClr val="2D2A33"/>
    <a:srgbClr val="B3C7D0"/>
    <a:srgbClr val="AABCC6"/>
    <a:srgbClr val="BCD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6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Daimler\City_scape.jpgCity_scap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848360" y="-82550"/>
            <a:ext cx="13914755" cy="6957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s 123"/>
          <p:cNvSpPr/>
          <p:nvPr userDrawn="1"/>
        </p:nvSpPr>
        <p:spPr>
          <a:xfrm>
            <a:off x="-1270" y="-19685"/>
            <a:ext cx="12223115" cy="6898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ven Pro" panose="00000500000000000000" charset="0"/>
          <a:ea typeface="+mj-ea"/>
          <a:cs typeface="Maven Pro" panose="00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ven Pro" panose="00000500000000000000" charset="0"/>
          <a:ea typeface="+mn-ea"/>
          <a:cs typeface="Maven Pro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ven Pro" panose="00000500000000000000" charset="0"/>
          <a:ea typeface="+mn-ea"/>
          <a:cs typeface="Maven Pro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ven Pro" panose="00000500000000000000" charset="0"/>
          <a:ea typeface="+mn-ea"/>
          <a:cs typeface="Maven Pro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ven Pro" panose="00000500000000000000" charset="0"/>
          <a:ea typeface="+mn-ea"/>
          <a:cs typeface="Maven Pro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ven Pro" panose="00000500000000000000" charset="0"/>
          <a:ea typeface="+mn-ea"/>
          <a:cs typeface="Maven Pro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15" y="4810760"/>
            <a:ext cx="342265" cy="342265"/>
          </a:xfrm>
          <a:prstGeom prst="rect">
            <a:avLst/>
          </a:prstGeom>
        </p:spPr>
      </p:pic>
      <p:pic>
        <p:nvPicPr>
          <p:cNvPr id="32" name="Picture 31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5" y="3649345"/>
            <a:ext cx="342265" cy="342265"/>
          </a:xfrm>
          <a:prstGeom prst="rect">
            <a:avLst/>
          </a:prstGeom>
        </p:spPr>
      </p:pic>
      <p:pic>
        <p:nvPicPr>
          <p:cNvPr id="33" name="Picture 32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95" y="4634865"/>
            <a:ext cx="608965" cy="608965"/>
          </a:xfrm>
          <a:prstGeom prst="rect">
            <a:avLst/>
          </a:prstGeom>
        </p:spPr>
      </p:pic>
      <p:pic>
        <p:nvPicPr>
          <p:cNvPr id="35" name="Picture 34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135" y="4025900"/>
            <a:ext cx="608965" cy="608965"/>
          </a:xfrm>
          <a:prstGeom prst="rect">
            <a:avLst/>
          </a:prstGeom>
        </p:spPr>
      </p:pic>
      <p:pic>
        <p:nvPicPr>
          <p:cNvPr id="36" name="Picture 35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405" y="5118735"/>
            <a:ext cx="608965" cy="608965"/>
          </a:xfrm>
          <a:prstGeom prst="rect">
            <a:avLst/>
          </a:prstGeom>
        </p:spPr>
      </p:pic>
      <p:pic>
        <p:nvPicPr>
          <p:cNvPr id="37" name="Picture 36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35" y="4010025"/>
            <a:ext cx="342265" cy="342265"/>
          </a:xfrm>
          <a:prstGeom prst="rect">
            <a:avLst/>
          </a:prstGeom>
        </p:spPr>
      </p:pic>
      <p:pic>
        <p:nvPicPr>
          <p:cNvPr id="39" name="Picture 38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05" y="4514215"/>
            <a:ext cx="342265" cy="342265"/>
          </a:xfrm>
          <a:prstGeom prst="rect">
            <a:avLst/>
          </a:prstGeom>
        </p:spPr>
      </p:pic>
      <p:pic>
        <p:nvPicPr>
          <p:cNvPr id="40" name="Picture 39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30" y="4075430"/>
            <a:ext cx="342265" cy="342265"/>
          </a:xfrm>
          <a:prstGeom prst="rect">
            <a:avLst/>
          </a:prstGeom>
        </p:spPr>
      </p:pic>
      <p:pic>
        <p:nvPicPr>
          <p:cNvPr id="43" name="Picture 42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072" y="6225540"/>
            <a:ext cx="368808" cy="368808"/>
          </a:xfrm>
          <a:prstGeom prst="rect">
            <a:avLst/>
          </a:prstGeom>
        </p:spPr>
      </p:pic>
      <p:pic>
        <p:nvPicPr>
          <p:cNvPr id="44" name="Picture 43" descr="Asse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243435" y="5981700"/>
            <a:ext cx="106680" cy="486410"/>
          </a:xfrm>
          <a:prstGeom prst="rect">
            <a:avLst/>
          </a:prstGeom>
        </p:spPr>
      </p:pic>
      <p:pic>
        <p:nvPicPr>
          <p:cNvPr id="45" name="Picture 44" descr="Asset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35" y="5175885"/>
            <a:ext cx="99060" cy="394335"/>
          </a:xfrm>
          <a:prstGeom prst="rect">
            <a:avLst/>
          </a:prstGeom>
        </p:spPr>
      </p:pic>
      <p:pic>
        <p:nvPicPr>
          <p:cNvPr id="18" name="Picture 17" descr="Asset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77" y="4141112"/>
            <a:ext cx="977462" cy="256420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8088" y="6168690"/>
            <a:ext cx="9270693" cy="2755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3699" y="5727700"/>
            <a:ext cx="1281925" cy="47012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972505" y="4820541"/>
            <a:ext cx="266344" cy="42300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850380" y="4634866"/>
            <a:ext cx="232761" cy="43599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5115" y="3702248"/>
            <a:ext cx="71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5">
                    <a:lumMod val="50000"/>
                  </a:schemeClr>
                </a:solidFill>
              </a:rPr>
              <a:t>Sarah</a:t>
            </a:r>
            <a:endParaRPr lang="en-US" sz="14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0130" y="4374768"/>
            <a:ext cx="84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Uni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7594185" y="360501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Internship in Berlin</a:t>
            </a:r>
            <a:endParaRPr 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15182" y="4198401"/>
            <a:ext cx="114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5">
                    <a:lumMod val="50000"/>
                  </a:schemeClr>
                </a:solidFill>
              </a:rPr>
              <a:t>Potsdam</a:t>
            </a:r>
            <a:endParaRPr lang="en-US" sz="14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969060" y="5212545"/>
            <a:ext cx="266344" cy="47535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8680213" y="3991610"/>
            <a:ext cx="266344" cy="42300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3" grpId="0" animBg="1"/>
      <p:bldP spid="7" grpId="0"/>
      <p:bldP spid="8" grpId="0"/>
      <p:bldP spid="28" grpId="0"/>
      <p:bldP spid="31" grpId="0"/>
      <p:bldP spid="34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s 18"/>
          <p:cNvSpPr/>
          <p:nvPr/>
        </p:nvSpPr>
        <p:spPr>
          <a:xfrm>
            <a:off x="-857250" y="-41910"/>
            <a:ext cx="13937615" cy="6985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                                              </a:t>
            </a:r>
          </a:p>
        </p:txBody>
      </p:sp>
      <p:pic>
        <p:nvPicPr>
          <p:cNvPr id="29" name="Picture 28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370" y="4120515"/>
            <a:ext cx="608965" cy="608965"/>
          </a:xfrm>
          <a:prstGeom prst="rect">
            <a:avLst/>
          </a:prstGeom>
        </p:spPr>
      </p:pic>
      <p:pic>
        <p:nvPicPr>
          <p:cNvPr id="30" name="Picture 29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15" y="4810760"/>
            <a:ext cx="342265" cy="342265"/>
          </a:xfrm>
          <a:prstGeom prst="rect">
            <a:avLst/>
          </a:prstGeom>
        </p:spPr>
      </p:pic>
      <p:pic>
        <p:nvPicPr>
          <p:cNvPr id="32" name="Picture 31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35" y="4089400"/>
            <a:ext cx="342265" cy="342265"/>
          </a:xfrm>
          <a:prstGeom prst="rect">
            <a:avLst/>
          </a:prstGeom>
        </p:spPr>
      </p:pic>
      <p:pic>
        <p:nvPicPr>
          <p:cNvPr id="33" name="Picture 32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95" y="4634865"/>
            <a:ext cx="608965" cy="608965"/>
          </a:xfrm>
          <a:prstGeom prst="rect">
            <a:avLst/>
          </a:prstGeom>
        </p:spPr>
      </p:pic>
      <p:pic>
        <p:nvPicPr>
          <p:cNvPr id="35" name="Picture 34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135" y="4025900"/>
            <a:ext cx="608965" cy="608965"/>
          </a:xfrm>
          <a:prstGeom prst="rect">
            <a:avLst/>
          </a:prstGeom>
        </p:spPr>
      </p:pic>
      <p:pic>
        <p:nvPicPr>
          <p:cNvPr id="36" name="Picture 35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405" y="5118735"/>
            <a:ext cx="608965" cy="608965"/>
          </a:xfrm>
          <a:prstGeom prst="rect">
            <a:avLst/>
          </a:prstGeom>
        </p:spPr>
      </p:pic>
      <p:pic>
        <p:nvPicPr>
          <p:cNvPr id="37" name="Picture 36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35" y="4010025"/>
            <a:ext cx="342265" cy="342265"/>
          </a:xfrm>
          <a:prstGeom prst="rect">
            <a:avLst/>
          </a:prstGeom>
        </p:spPr>
      </p:pic>
      <p:pic>
        <p:nvPicPr>
          <p:cNvPr id="39" name="Picture 38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05" y="4514215"/>
            <a:ext cx="342265" cy="342265"/>
          </a:xfrm>
          <a:prstGeom prst="rect">
            <a:avLst/>
          </a:prstGeom>
        </p:spPr>
      </p:pic>
      <p:pic>
        <p:nvPicPr>
          <p:cNvPr id="40" name="Picture 39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30" y="4075430"/>
            <a:ext cx="342265" cy="342265"/>
          </a:xfrm>
          <a:prstGeom prst="rect">
            <a:avLst/>
          </a:prstGeom>
        </p:spPr>
      </p:pic>
      <p:pic>
        <p:nvPicPr>
          <p:cNvPr id="42" name="Picture 41" descr="Asset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57044" y="3826107"/>
            <a:ext cx="743585" cy="2060746"/>
          </a:xfrm>
          <a:prstGeom prst="rect">
            <a:avLst/>
          </a:prstGeom>
        </p:spPr>
      </p:pic>
      <p:pic>
        <p:nvPicPr>
          <p:cNvPr id="43" name="Picture 42" descr="noun_wifi_1539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15" y="5622925"/>
            <a:ext cx="608965" cy="608965"/>
          </a:xfrm>
          <a:prstGeom prst="rect">
            <a:avLst/>
          </a:prstGeom>
        </p:spPr>
      </p:pic>
      <p:pic>
        <p:nvPicPr>
          <p:cNvPr id="44" name="Picture 43" descr="Asse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243435" y="5981700"/>
            <a:ext cx="106680" cy="486410"/>
          </a:xfrm>
          <a:prstGeom prst="rect">
            <a:avLst/>
          </a:prstGeom>
        </p:spPr>
      </p:pic>
      <p:pic>
        <p:nvPicPr>
          <p:cNvPr id="45" name="Picture 44" descr="Asset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635" y="5175885"/>
            <a:ext cx="99060" cy="394335"/>
          </a:xfrm>
          <a:prstGeom prst="rect">
            <a:avLst/>
          </a:prstGeom>
        </p:spPr>
      </p:pic>
      <p:pic>
        <p:nvPicPr>
          <p:cNvPr id="46" name="Picture 45" descr="Asset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2375" y="5330825"/>
            <a:ext cx="106045" cy="33591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flipH="1" flipV="1">
            <a:off x="435065" y="5927407"/>
            <a:ext cx="8593771" cy="27895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801028" y="4685347"/>
            <a:ext cx="266344" cy="42300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936823" y="4770390"/>
            <a:ext cx="266344" cy="42300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5121" y="6158645"/>
            <a:ext cx="1281925" cy="470120"/>
          </a:xfrm>
          <a:prstGeom prst="rect">
            <a:avLst/>
          </a:prstGeom>
        </p:spPr>
      </p:pic>
      <p:sp>
        <p:nvSpPr>
          <p:cNvPr id="23" name="Down Arrow 22"/>
          <p:cNvSpPr/>
          <p:nvPr/>
        </p:nvSpPr>
        <p:spPr>
          <a:xfrm>
            <a:off x="7595864" y="3519170"/>
            <a:ext cx="266344" cy="42300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053700" y="5310458"/>
            <a:ext cx="266344" cy="42300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84860" y="442499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Home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15987" y="381654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Berlin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654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  <p:bldP spid="2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Maven Pro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Ghosh, Dipanjana (623)</dc:creator>
  <cp:lastModifiedBy>Ghosh, Dipanjana (623)</cp:lastModifiedBy>
  <cp:revision>37</cp:revision>
  <dcterms:created xsi:type="dcterms:W3CDTF">2019-12-04T06:41:00Z</dcterms:created>
  <dcterms:modified xsi:type="dcterms:W3CDTF">2019-12-11T15:13:28Z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