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8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47515" y="1651000"/>
            <a:ext cx="1620000" cy="16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gra</a:t>
            </a:r>
            <a:r>
              <a:rPr lang="en-US" altLang="zh-CN" sz="2800"/>
              <a:t>ph</a:t>
            </a:r>
            <a:endParaRPr lang="en-US" altLang="zh-CN" sz="2400"/>
          </a:p>
          <a:p>
            <a:pPr algn="ctr"/>
            <a:r>
              <a:rPr lang="zh-CN" altLang="en-US" sz="1200"/>
              <a:t>G = ( V, E )</a:t>
            </a:r>
            <a:endParaRPr lang="zh-CN" altLang="en-US" sz="1200"/>
          </a:p>
        </p:txBody>
      </p:sp>
      <p:grpSp>
        <p:nvGrpSpPr>
          <p:cNvPr id="57" name="组合 56"/>
          <p:cNvGrpSpPr/>
          <p:nvPr/>
        </p:nvGrpSpPr>
        <p:grpSpPr>
          <a:xfrm>
            <a:off x="1271270" y="1830705"/>
            <a:ext cx="1979930" cy="2880360"/>
            <a:chOff x="4812" y="2043"/>
            <a:chExt cx="3118" cy="4536"/>
          </a:xfrm>
        </p:grpSpPr>
        <p:sp>
          <p:nvSpPr>
            <p:cNvPr id="18" name="矩形 17"/>
            <p:cNvSpPr/>
            <p:nvPr/>
          </p:nvSpPr>
          <p:spPr>
            <a:xfrm>
              <a:off x="5662" y="2043"/>
              <a:ext cx="2268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</a:t>
              </a:r>
              <a:r>
                <a:rPr lang="zh-CN" altLang="en-US"/>
                <a:t>nirected graph</a:t>
              </a: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662" y="4311"/>
              <a:ext cx="2268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</a:t>
              </a:r>
              <a:r>
                <a:rPr lang="zh-CN" altLang="en-US"/>
                <a:t>ndirected network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662" y="5445"/>
              <a:ext cx="2268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directed network</a:t>
              </a: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662" y="3177"/>
              <a:ext cx="2268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directed graph</a:t>
              </a: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812" y="2043"/>
              <a:ext cx="850" cy="45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种类</a:t>
              </a:r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047865" y="1651000"/>
            <a:ext cx="1979930" cy="1440180"/>
            <a:chOff x="12738" y="3177"/>
            <a:chExt cx="3118" cy="2268"/>
          </a:xfrm>
        </p:grpSpPr>
        <p:sp>
          <p:nvSpPr>
            <p:cNvPr id="26" name="矩形 25"/>
            <p:cNvSpPr/>
            <p:nvPr/>
          </p:nvSpPr>
          <p:spPr>
            <a:xfrm>
              <a:off x="13588" y="4311"/>
              <a:ext cx="2268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breadth first search</a:t>
              </a: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588" y="3177"/>
              <a:ext cx="2268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deep first search 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2738" y="3177"/>
              <a:ext cx="850" cy="22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遍历</a:t>
              </a:r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445250" y="4807585"/>
            <a:ext cx="1979750" cy="1440090"/>
            <a:chOff x="7959" y="2935"/>
            <a:chExt cx="3118" cy="2268"/>
          </a:xfrm>
        </p:grpSpPr>
        <p:sp>
          <p:nvSpPr>
            <p:cNvPr id="28" name="矩形 27"/>
            <p:cNvSpPr/>
            <p:nvPr/>
          </p:nvSpPr>
          <p:spPr>
            <a:xfrm>
              <a:off x="8809" y="4069"/>
              <a:ext cx="2268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</a:t>
              </a:r>
              <a:r>
                <a:rPr lang="zh-CN" altLang="en-US"/>
                <a:t>djacency </a:t>
              </a:r>
              <a:r>
                <a:rPr lang="en-US" altLang="zh-CN"/>
                <a:t>l</a:t>
              </a:r>
              <a:r>
                <a:rPr lang="zh-CN" altLang="en-US"/>
                <a:t>ist</a:t>
              </a: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809" y="2935"/>
              <a:ext cx="2268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 adjacent matrix</a:t>
              </a:r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959" y="2935"/>
              <a:ext cx="850" cy="22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存储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DOC_GUID" val="{a694939f-ac7f-48fe-8ee4-5c8d97fb4cad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25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XUAN</cp:lastModifiedBy>
  <cp:revision>10</cp:revision>
  <dcterms:created xsi:type="dcterms:W3CDTF">2019-04-01T15:24:32Z</dcterms:created>
  <dcterms:modified xsi:type="dcterms:W3CDTF">2019-04-01T16:07:07Z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