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7" r:id="rId3"/>
    <p:sldId id="256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009E"/>
    <a:srgbClr val="B8348A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73530" y="4537710"/>
            <a:ext cx="108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rgbClr val="88009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endParaRPr lang="en-US" altLang="zh-CN" sz="2000">
              <a:solidFill>
                <a:srgbClr val="88009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573530" y="2056765"/>
            <a:ext cx="1080135" cy="1447800"/>
            <a:chOff x="3097" y="3230"/>
            <a:chExt cx="1701" cy="2280"/>
          </a:xfrm>
        </p:grpSpPr>
        <p:sp>
          <p:nvSpPr>
            <p:cNvPr id="36" name="矩形 35"/>
            <p:cNvSpPr/>
            <p:nvPr/>
          </p:nvSpPr>
          <p:spPr>
            <a:xfrm>
              <a:off x="3097" y="3809"/>
              <a:ext cx="1701" cy="17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 rot="0">
              <a:off x="3098" y="3230"/>
              <a:ext cx="1700" cy="2280"/>
              <a:chOff x="2427" y="1805"/>
              <a:chExt cx="1700" cy="228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2427" y="2385"/>
                <a:ext cx="1701" cy="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length</a:t>
                </a:r>
                <a:endParaRPr lang="en-US" altLang="zh-CN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586" y="1805"/>
                <a:ext cx="138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头结点</a:t>
                </a:r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427" y="3235"/>
                <a:ext cx="1701" cy="8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head</a:t>
                </a:r>
                <a:endParaRPr lang="en-US" altLang="zh-CN"/>
              </a:p>
            </p:txBody>
          </p:sp>
        </p:grpSp>
      </p:grpSp>
      <p:cxnSp>
        <p:nvCxnSpPr>
          <p:cNvPr id="67" name="直接箭头连接符 66"/>
          <p:cNvCxnSpPr>
            <a:stCxn id="9" idx="2"/>
            <a:endCxn id="11" idx="0"/>
          </p:cNvCxnSpPr>
          <p:nvPr/>
        </p:nvCxnSpPr>
        <p:spPr>
          <a:xfrm flipH="1">
            <a:off x="2113915" y="3504565"/>
            <a:ext cx="635" cy="1033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471545" y="4042410"/>
            <a:ext cx="108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rgbClr val="88009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endParaRPr lang="en-US" altLang="zh-CN" sz="2000">
              <a:solidFill>
                <a:srgbClr val="88009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573530" y="2056765"/>
            <a:ext cx="1080135" cy="1447800"/>
            <a:chOff x="3097" y="3230"/>
            <a:chExt cx="1701" cy="2280"/>
          </a:xfrm>
        </p:grpSpPr>
        <p:sp>
          <p:nvSpPr>
            <p:cNvPr id="36" name="矩形 35"/>
            <p:cNvSpPr/>
            <p:nvPr/>
          </p:nvSpPr>
          <p:spPr>
            <a:xfrm>
              <a:off x="3097" y="3809"/>
              <a:ext cx="1701" cy="17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 rot="0">
              <a:off x="3098" y="3230"/>
              <a:ext cx="1700" cy="2280"/>
              <a:chOff x="2427" y="1805"/>
              <a:chExt cx="1700" cy="228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2427" y="2385"/>
                <a:ext cx="1701" cy="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length</a:t>
                </a:r>
                <a:endParaRPr lang="en-US" altLang="zh-CN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586" y="1805"/>
                <a:ext cx="138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头结点</a:t>
                </a:r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427" y="3235"/>
                <a:ext cx="1701" cy="8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head</a:t>
                </a:r>
                <a:endParaRPr lang="en-US" altLang="zh-CN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3471545" y="2054860"/>
            <a:ext cx="1080135" cy="1448435"/>
            <a:chOff x="5800" y="3230"/>
            <a:chExt cx="1701" cy="2281"/>
          </a:xfrm>
        </p:grpSpPr>
        <p:sp>
          <p:nvSpPr>
            <p:cNvPr id="14" name="文本框 13"/>
            <p:cNvSpPr txBox="1"/>
            <p:nvPr/>
          </p:nvSpPr>
          <p:spPr>
            <a:xfrm>
              <a:off x="6131" y="3230"/>
              <a:ext cx="10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结点</a:t>
              </a:r>
              <a:endParaRPr lang="zh-CN" altLang="en-US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5800" y="3810"/>
              <a:ext cx="1701" cy="1701"/>
              <a:chOff x="8477" y="3548"/>
              <a:chExt cx="1701" cy="1701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8477" y="3548"/>
                <a:ext cx="1701" cy="17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8477" y="3548"/>
                <a:ext cx="1701" cy="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data</a:t>
                </a:r>
                <a:endParaRPr lang="en-US" altLang="zh-CN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8477" y="4398"/>
                <a:ext cx="1701" cy="8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next</a:t>
                </a:r>
                <a:endParaRPr lang="en-US" altLang="zh-CN"/>
              </a:p>
            </p:txBody>
          </p:sp>
        </p:grpSp>
      </p:grpSp>
      <p:cxnSp>
        <p:nvCxnSpPr>
          <p:cNvPr id="32" name="直接箭头连接符 31"/>
          <p:cNvCxnSpPr>
            <a:stCxn id="9" idx="3"/>
            <a:endCxn id="35" idx="1"/>
          </p:cNvCxnSpPr>
          <p:nvPr/>
        </p:nvCxnSpPr>
        <p:spPr>
          <a:xfrm flipV="1">
            <a:off x="2654300" y="2963545"/>
            <a:ext cx="817245" cy="271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5" idx="2"/>
            <a:endCxn id="11" idx="0"/>
          </p:cNvCxnSpPr>
          <p:nvPr/>
        </p:nvCxnSpPr>
        <p:spPr>
          <a:xfrm>
            <a:off x="4011930" y="3502660"/>
            <a:ext cx="0" cy="53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7285990" y="4537710"/>
            <a:ext cx="108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rgbClr val="88009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endParaRPr lang="en-US" altLang="zh-CN" sz="2000">
              <a:solidFill>
                <a:srgbClr val="88009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573530" y="2056765"/>
            <a:ext cx="1080135" cy="1447800"/>
            <a:chOff x="3097" y="3230"/>
            <a:chExt cx="1701" cy="2280"/>
          </a:xfrm>
        </p:grpSpPr>
        <p:sp>
          <p:nvSpPr>
            <p:cNvPr id="36" name="矩形 35"/>
            <p:cNvSpPr/>
            <p:nvPr/>
          </p:nvSpPr>
          <p:spPr>
            <a:xfrm>
              <a:off x="3097" y="3809"/>
              <a:ext cx="1701" cy="17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 rot="0">
              <a:off x="3098" y="3230"/>
              <a:ext cx="1700" cy="2280"/>
              <a:chOff x="2427" y="1805"/>
              <a:chExt cx="1700" cy="228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2427" y="2385"/>
                <a:ext cx="1701" cy="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length</a:t>
                </a:r>
                <a:endParaRPr lang="en-US" altLang="zh-CN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586" y="1805"/>
                <a:ext cx="138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头结点</a:t>
                </a:r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427" y="3235"/>
                <a:ext cx="1701" cy="8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head</a:t>
                </a:r>
                <a:endParaRPr lang="en-US" altLang="zh-CN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3471545" y="2054860"/>
            <a:ext cx="1080135" cy="1448435"/>
            <a:chOff x="5800" y="3230"/>
            <a:chExt cx="1701" cy="2281"/>
          </a:xfrm>
        </p:grpSpPr>
        <p:sp>
          <p:nvSpPr>
            <p:cNvPr id="14" name="文本框 13"/>
            <p:cNvSpPr txBox="1"/>
            <p:nvPr/>
          </p:nvSpPr>
          <p:spPr>
            <a:xfrm>
              <a:off x="6131" y="3230"/>
              <a:ext cx="10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结点</a:t>
              </a:r>
              <a:endParaRPr lang="zh-CN" altLang="en-US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5800" y="3810"/>
              <a:ext cx="1701" cy="1701"/>
              <a:chOff x="8477" y="3548"/>
              <a:chExt cx="1701" cy="1701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8477" y="3548"/>
                <a:ext cx="1701" cy="17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8477" y="3548"/>
                <a:ext cx="1701" cy="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data</a:t>
                </a:r>
                <a:endParaRPr lang="en-US" altLang="zh-CN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8477" y="4398"/>
                <a:ext cx="1701" cy="8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next</a:t>
                </a:r>
                <a:endParaRPr lang="en-US" altLang="zh-CN"/>
              </a:p>
            </p:txBody>
          </p:sp>
        </p:grpSp>
      </p:grpSp>
      <p:cxnSp>
        <p:nvCxnSpPr>
          <p:cNvPr id="32" name="直接箭头连接符 31"/>
          <p:cNvCxnSpPr>
            <a:stCxn id="9" idx="3"/>
            <a:endCxn id="35" idx="1"/>
          </p:cNvCxnSpPr>
          <p:nvPr/>
        </p:nvCxnSpPr>
        <p:spPr>
          <a:xfrm flipV="1">
            <a:off x="2654300" y="2963545"/>
            <a:ext cx="817245" cy="271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3"/>
            <a:endCxn id="58" idx="1"/>
          </p:cNvCxnSpPr>
          <p:nvPr/>
        </p:nvCxnSpPr>
        <p:spPr>
          <a:xfrm flipV="1">
            <a:off x="4551680" y="2965450"/>
            <a:ext cx="812800" cy="267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60" idx="3"/>
            <a:endCxn id="64" idx="1"/>
          </p:cNvCxnSpPr>
          <p:nvPr/>
        </p:nvCxnSpPr>
        <p:spPr>
          <a:xfrm flipV="1">
            <a:off x="6444615" y="2965450"/>
            <a:ext cx="808990" cy="269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5364480" y="2056765"/>
            <a:ext cx="1080135" cy="1448435"/>
            <a:chOff x="5800" y="3230"/>
            <a:chExt cx="1701" cy="2281"/>
          </a:xfrm>
        </p:grpSpPr>
        <p:sp>
          <p:nvSpPr>
            <p:cNvPr id="56" name="文本框 55"/>
            <p:cNvSpPr txBox="1"/>
            <p:nvPr/>
          </p:nvSpPr>
          <p:spPr>
            <a:xfrm>
              <a:off x="6145" y="3230"/>
              <a:ext cx="10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结点</a:t>
              </a:r>
              <a:endParaRPr lang="zh-CN" altLang="en-US"/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5800" y="3809"/>
              <a:ext cx="1701" cy="1702"/>
              <a:chOff x="8477" y="3547"/>
              <a:chExt cx="1701" cy="1702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8477" y="3548"/>
                <a:ext cx="1701" cy="17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477" y="3547"/>
                <a:ext cx="1701" cy="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data</a:t>
                </a:r>
                <a:endParaRPr lang="en-US" altLang="zh-CN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8477" y="4398"/>
                <a:ext cx="1701" cy="8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next</a:t>
                </a:r>
                <a:endParaRPr lang="en-US" altLang="zh-CN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7253605" y="2054860"/>
            <a:ext cx="1146175" cy="1450340"/>
            <a:chOff x="5800" y="3227"/>
            <a:chExt cx="1805" cy="2284"/>
          </a:xfrm>
        </p:grpSpPr>
        <p:sp>
          <p:nvSpPr>
            <p:cNvPr id="62" name="文本框 61"/>
            <p:cNvSpPr txBox="1"/>
            <p:nvPr/>
          </p:nvSpPr>
          <p:spPr>
            <a:xfrm>
              <a:off x="5800" y="3227"/>
              <a:ext cx="1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尾元结点</a:t>
              </a:r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5800" y="3810"/>
              <a:ext cx="1701" cy="1701"/>
              <a:chOff x="8477" y="3548"/>
              <a:chExt cx="1701" cy="1701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8477" y="3548"/>
                <a:ext cx="1701" cy="17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8477" y="3549"/>
                <a:ext cx="1701" cy="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data</a:t>
                </a:r>
                <a:endParaRPr lang="en-US" altLang="zh-CN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8477" y="4394"/>
                <a:ext cx="1701" cy="8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next</a:t>
                </a:r>
                <a:endParaRPr lang="en-US" altLang="zh-CN"/>
              </a:p>
            </p:txBody>
          </p:sp>
        </p:grpSp>
      </p:grpSp>
      <p:cxnSp>
        <p:nvCxnSpPr>
          <p:cNvPr id="67" name="直接箭头连接符 66"/>
          <p:cNvCxnSpPr>
            <a:stCxn id="66" idx="2"/>
            <a:endCxn id="11" idx="0"/>
          </p:cNvCxnSpPr>
          <p:nvPr/>
        </p:nvCxnSpPr>
        <p:spPr>
          <a:xfrm>
            <a:off x="7793990" y="3502025"/>
            <a:ext cx="32385" cy="1035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WPS 演示</Application>
  <PresentationFormat>宽屏</PresentationFormat>
  <Paragraphs>48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XUAN</cp:lastModifiedBy>
  <cp:revision>10</cp:revision>
  <dcterms:created xsi:type="dcterms:W3CDTF">2019-04-08T15:51:00Z</dcterms:created>
  <dcterms:modified xsi:type="dcterms:W3CDTF">2019-06-05T14:38:06Z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