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3435" y="475615"/>
            <a:ext cx="2880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InsertElement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XUAN</cp:lastModifiedBy>
  <cp:revision>3</cp:revision>
  <dcterms:created xsi:type="dcterms:W3CDTF">2019-04-02T15:32:00Z</dcterms:created>
  <dcterms:modified xsi:type="dcterms:W3CDTF">2019-04-02T15:37:27Z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