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2734310" y="438785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/>
              <a:t>B</a:t>
            </a:r>
            <a:endParaRPr lang="en-US" altLang="zh-CN" sz="3600"/>
          </a:p>
        </p:txBody>
      </p:sp>
      <p:cxnSp>
        <p:nvCxnSpPr>
          <p:cNvPr id="15" name="直接连接符 14"/>
          <p:cNvCxnSpPr>
            <a:stCxn id="7" idx="6"/>
            <a:endCxn id="12" idx="2"/>
          </p:cNvCxnSpPr>
          <p:nvPr/>
        </p:nvCxnSpPr>
        <p:spPr>
          <a:xfrm>
            <a:off x="1151890" y="798830"/>
            <a:ext cx="1582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4" idx="1"/>
            <a:endCxn id="7" idx="5"/>
          </p:cNvCxnSpPr>
          <p:nvPr/>
        </p:nvCxnSpPr>
        <p:spPr>
          <a:xfrm flipH="1" flipV="1">
            <a:off x="1046480" y="1053465"/>
            <a:ext cx="1793240" cy="169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4"/>
            <a:endCxn id="13" idx="0"/>
          </p:cNvCxnSpPr>
          <p:nvPr/>
        </p:nvCxnSpPr>
        <p:spPr>
          <a:xfrm>
            <a:off x="791845" y="1158875"/>
            <a:ext cx="0" cy="148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6"/>
            <a:endCxn id="14" idx="2"/>
          </p:cNvCxnSpPr>
          <p:nvPr/>
        </p:nvCxnSpPr>
        <p:spPr>
          <a:xfrm>
            <a:off x="1151890" y="3007995"/>
            <a:ext cx="1582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31800" y="438785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/>
              <a:t>A</a:t>
            </a:r>
            <a:endParaRPr lang="en-US" altLang="zh-CN" sz="3600"/>
          </a:p>
        </p:txBody>
      </p:sp>
      <p:sp>
        <p:nvSpPr>
          <p:cNvPr id="13" name="椭圆 12"/>
          <p:cNvSpPr/>
          <p:nvPr/>
        </p:nvSpPr>
        <p:spPr>
          <a:xfrm>
            <a:off x="431800" y="264795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/>
              <a:t>C</a:t>
            </a:r>
            <a:endParaRPr lang="en-US" altLang="zh-CN" sz="3600"/>
          </a:p>
        </p:txBody>
      </p:sp>
      <p:sp>
        <p:nvSpPr>
          <p:cNvPr id="14" name="椭圆 13"/>
          <p:cNvSpPr/>
          <p:nvPr/>
        </p:nvSpPr>
        <p:spPr>
          <a:xfrm>
            <a:off x="2734310" y="264795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/>
              <a:t>D</a:t>
            </a:r>
            <a:endParaRPr lang="en-US" altLang="zh-CN" sz="3600"/>
          </a:p>
        </p:txBody>
      </p:sp>
      <p:graphicFrame>
        <p:nvGraphicFramePr>
          <p:cNvPr id="21" name="表格 20"/>
          <p:cNvGraphicFramePr/>
          <p:nvPr/>
        </p:nvGraphicFramePr>
        <p:xfrm>
          <a:off x="4832985" y="985520"/>
          <a:ext cx="1800225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45"/>
                <a:gridCol w="359955"/>
              </a:tblGrid>
              <a:tr h="3672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3768725" y="231140"/>
          <a:ext cx="3600000" cy="36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</a:tblGrid>
              <a:tr h="762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4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4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4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4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lang="en-US" altLang="zh-CN" sz="4400" b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4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720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4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720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4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720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lang="en-US" altLang="zh-CN" sz="440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4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3662680" y="4902835"/>
          <a:ext cx="4140200" cy="14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/>
                <a:gridCol w="828040"/>
                <a:gridCol w="827960"/>
                <a:gridCol w="828000"/>
                <a:gridCol w="828000"/>
              </a:tblGrid>
              <a:tr h="720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楷体" panose="02010609060101010101" charset="-122"/>
                          <a:ea typeface="楷体" panose="02010609060101010101" charset="-122"/>
                        </a:rPr>
                        <a:t>[0]</a:t>
                      </a:r>
                      <a:endParaRPr lang="en-US" altLang="zh-CN" sz="36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楷体" panose="02010609060101010101" charset="-122"/>
                          <a:ea typeface="楷体" panose="02010609060101010101" charset="-122"/>
                        </a:rPr>
                        <a:t>[1]</a:t>
                      </a:r>
                      <a:endParaRPr lang="en-US" altLang="zh-CN" sz="36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楷体" panose="02010609060101010101" charset="-122"/>
                          <a:ea typeface="楷体" panose="02010609060101010101" charset="-122"/>
                        </a:rPr>
                        <a:t>[2]</a:t>
                      </a:r>
                      <a:endParaRPr lang="en-US" altLang="zh-CN" sz="36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楷体" panose="02010609060101010101" charset="-122"/>
                          <a:ea typeface="楷体" panose="02010609060101010101" charset="-122"/>
                        </a:rPr>
                        <a:t>[3]</a:t>
                      </a:r>
                      <a:endParaRPr lang="en-US" altLang="zh-CN" sz="36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楷体" panose="02010609060101010101" charset="-122"/>
                          <a:ea typeface="楷体" panose="02010609060101010101" charset="-122"/>
                        </a:rPr>
                        <a:t>[4]</a:t>
                      </a:r>
                      <a:endParaRPr lang="en-US" altLang="zh-CN" sz="36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720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楷体" panose="02010609060101010101" charset="-122"/>
                          <a:ea typeface="楷体" panose="02010609060101010101" charset="-122"/>
                        </a:rPr>
                        <a:t> A</a:t>
                      </a:r>
                      <a:endParaRPr lang="en-US" altLang="zh-CN" sz="36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楷体" panose="02010609060101010101" charset="-122"/>
                          <a:ea typeface="楷体" panose="02010609060101010101" charset="-122"/>
                        </a:rPr>
                        <a:t> B</a:t>
                      </a:r>
                      <a:endParaRPr lang="en-US" altLang="zh-CN" sz="36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楷体" panose="02010609060101010101" charset="-122"/>
                          <a:ea typeface="楷体" panose="02010609060101010101" charset="-122"/>
                        </a:rPr>
                        <a:t> C</a:t>
                      </a:r>
                      <a:endParaRPr lang="en-US" altLang="zh-CN" sz="36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>
                          <a:latin typeface="楷体" panose="02010609060101010101" charset="-122"/>
                          <a:ea typeface="楷体" panose="02010609060101010101" charset="-122"/>
                        </a:rPr>
                        <a:t> D</a:t>
                      </a:r>
                      <a:endParaRPr lang="en-US" altLang="zh-CN" sz="36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6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5.xml><?xml version="1.0" encoding="utf-8"?>
<p:tagLst xmlns:p="http://schemas.openxmlformats.org/presentationml/2006/main">
  <p:tag name="KSO_WM_DOC_GUID" val="{e2d47ef3-7548-41e6-9ee5-a9144e5a7fb4}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122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楷体</vt:lpstr>
      <vt:lpstr>微软雅黑</vt:lpstr>
      <vt:lpstr>Arial Unicode MS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XUAN</cp:lastModifiedBy>
  <cp:revision>405</cp:revision>
  <dcterms:created xsi:type="dcterms:W3CDTF">2017-08-03T09:01:00Z</dcterms:created>
  <dcterms:modified xsi:type="dcterms:W3CDTF">2019-03-24T08:23:17Z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