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7"/>
  </p:handoutMasterIdLst>
  <p:sldIdLst>
    <p:sldId id="256" r:id="rId4"/>
    <p:sldId id="257" r:id="rId6"/>
  </p:sldIdLst>
  <p:sldSz cx="12192000" cy="6858000"/>
  <p:notesSz cx="7103745" cy="10234295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7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8" Type="http://schemas.openxmlformats.org/officeDocument/2006/relationships/theme" Target="../theme/theme2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819910" y="689832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6115" y="1869440"/>
            <a:ext cx="700405" cy="69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标题 4"/>
          <p:cNvSpPr/>
          <p:nvPr>
            <p:ph type="ctrTitle"/>
          </p:nvPr>
        </p:nvSpPr>
        <p:spPr>
          <a:xfrm>
            <a:off x="1990090" y="6898897"/>
            <a:ext cx="9144000" cy="2187001"/>
          </a:xfrm>
        </p:spPr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12565" y="1869440"/>
            <a:ext cx="700405" cy="69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46115" y="3271520"/>
            <a:ext cx="700405" cy="69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12565" y="3271520"/>
            <a:ext cx="700405" cy="69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6" idx="3"/>
            <a:endCxn id="4" idx="1"/>
          </p:cNvCxnSpPr>
          <p:nvPr/>
        </p:nvCxnSpPr>
        <p:spPr>
          <a:xfrm>
            <a:off x="4712970" y="2219325"/>
            <a:ext cx="1033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8" idx="0"/>
          </p:cNvCxnSpPr>
          <p:nvPr/>
        </p:nvCxnSpPr>
        <p:spPr>
          <a:xfrm>
            <a:off x="4363085" y="2568575"/>
            <a:ext cx="0" cy="702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6096635" y="2568575"/>
            <a:ext cx="0" cy="702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59467" y="7549536"/>
            <a:ext cx="10852237" cy="899167"/>
          </a:xfrm>
        </p:spPr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59467" y="7391400"/>
            <a:ext cx="10852237" cy="950984"/>
          </a:xfrm>
        </p:spPr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9480" y="2065655"/>
            <a:ext cx="864006" cy="8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堂叔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9480" y="3747135"/>
            <a:ext cx="864006" cy="8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堂弟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42540" y="3747135"/>
            <a:ext cx="864006" cy="8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我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71010" y="2065655"/>
            <a:ext cx="864006" cy="8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叔叔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42540" y="2065655"/>
            <a:ext cx="864006" cy="8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父亲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06775" y="409575"/>
            <a:ext cx="864006" cy="8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爷爷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42540" y="5427980"/>
            <a:ext cx="864006" cy="8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儿子</a:t>
            </a:r>
            <a:endParaRPr lang="zh-CN" altLang="en-US"/>
          </a:p>
        </p:txBody>
      </p:sp>
      <p:cxnSp>
        <p:nvCxnSpPr>
          <p:cNvPr id="33" name="直接箭头连接符 32"/>
          <p:cNvCxnSpPr>
            <a:stCxn id="23" idx="2"/>
            <a:endCxn id="22" idx="0"/>
          </p:cNvCxnSpPr>
          <p:nvPr/>
        </p:nvCxnSpPr>
        <p:spPr>
          <a:xfrm flipH="1">
            <a:off x="2974975" y="1273810"/>
            <a:ext cx="864235" cy="791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3"/>
            <a:endCxn id="21" idx="1"/>
          </p:cNvCxnSpPr>
          <p:nvPr/>
        </p:nvCxnSpPr>
        <p:spPr>
          <a:xfrm>
            <a:off x="3406775" y="2498090"/>
            <a:ext cx="864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3"/>
            <a:endCxn id="5" idx="1"/>
          </p:cNvCxnSpPr>
          <p:nvPr/>
        </p:nvCxnSpPr>
        <p:spPr>
          <a:xfrm>
            <a:off x="5135245" y="2498090"/>
            <a:ext cx="864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2" idx="2"/>
            <a:endCxn id="16" idx="0"/>
          </p:cNvCxnSpPr>
          <p:nvPr/>
        </p:nvCxnSpPr>
        <p:spPr>
          <a:xfrm>
            <a:off x="2974975" y="2929890"/>
            <a:ext cx="0" cy="8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2"/>
            <a:endCxn id="6" idx="0"/>
          </p:cNvCxnSpPr>
          <p:nvPr/>
        </p:nvCxnSpPr>
        <p:spPr>
          <a:xfrm>
            <a:off x="6431915" y="2929890"/>
            <a:ext cx="0" cy="81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2"/>
            <a:endCxn id="32" idx="0"/>
          </p:cNvCxnSpPr>
          <p:nvPr/>
        </p:nvCxnSpPr>
        <p:spPr>
          <a:xfrm>
            <a:off x="2974975" y="4611370"/>
            <a:ext cx="0" cy="816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6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OC_GUID" val="{92c61652-9737-4d3a-b304-3102c11ed82e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28</Paragraphs>
  <Slides>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1_Office 主题​​</vt:lpstr>
      <vt:lpstr>PowerPoint 演示文稿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XUAN</cp:lastModifiedBy>
  <cp:revision>396</cp:revision>
  <dcterms:created xsi:type="dcterms:W3CDTF">2017-08-03T09:01:00Z</dcterms:created>
  <dcterms:modified xsi:type="dcterms:W3CDTF">2019-03-24T08:20:38Z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