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ctrTitle"/>
          </p:nvPr>
        </p:nvSpPr>
        <p:spPr>
          <a:xfrm>
            <a:off x="-596308" y="6622436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758782" y="7442200"/>
            <a:ext cx="10852237" cy="950984"/>
          </a:xfrm>
        </p:spPr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81880" y="854075"/>
            <a:ext cx="1408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三角链队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10800000" flipV="1">
            <a:off x="4881880" y="1222375"/>
            <a:ext cx="7200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front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01970" y="1222375"/>
            <a:ext cx="68834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 rear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005965" y="3428365"/>
            <a:ext cx="48387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18100" y="3428365"/>
            <a:ext cx="48387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32980" y="3428365"/>
            <a:ext cx="48387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89675" y="3428365"/>
            <a:ext cx="48387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20695" y="3428365"/>
            <a:ext cx="48387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69715" y="3428365"/>
            <a:ext cx="48387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 135"/>
          <p:cNvSpPr/>
          <p:nvPr/>
        </p:nvSpPr>
        <p:spPr>
          <a:xfrm>
            <a:off x="2489835" y="3617595"/>
            <a:ext cx="462915" cy="11557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35"/>
          <p:cNvSpPr/>
          <p:nvPr/>
        </p:nvSpPr>
        <p:spPr>
          <a:xfrm>
            <a:off x="4598670" y="3617595"/>
            <a:ext cx="462915" cy="11557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35"/>
          <p:cNvSpPr/>
          <p:nvPr/>
        </p:nvSpPr>
        <p:spPr>
          <a:xfrm>
            <a:off x="5714365" y="3629025"/>
            <a:ext cx="462915" cy="11557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35"/>
          <p:cNvSpPr/>
          <p:nvPr/>
        </p:nvSpPr>
        <p:spPr>
          <a:xfrm>
            <a:off x="6773545" y="3629025"/>
            <a:ext cx="462915" cy="11557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135"/>
          <p:cNvSpPr/>
          <p:nvPr/>
        </p:nvSpPr>
        <p:spPr>
          <a:xfrm>
            <a:off x="3504565" y="3629025"/>
            <a:ext cx="462915" cy="11557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08035" y="3427730"/>
            <a:ext cx="48387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 135"/>
          <p:cNvSpPr/>
          <p:nvPr/>
        </p:nvSpPr>
        <p:spPr>
          <a:xfrm>
            <a:off x="7816850" y="3629025"/>
            <a:ext cx="462915" cy="11557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298065" y="1572260"/>
            <a:ext cx="2763520" cy="175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290310" y="1572260"/>
            <a:ext cx="2340610" cy="176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6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XUAN</cp:lastModifiedBy>
  <cp:revision>395</cp:revision>
  <dcterms:created xsi:type="dcterms:W3CDTF">2017-08-03T09:01:00Z</dcterms:created>
  <dcterms:modified xsi:type="dcterms:W3CDTF">2019-02-18T14:53:01Z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