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9" r:id="rId3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A2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057"/>
        <p:guide pos="381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27520" y="1680845"/>
            <a:ext cx="2296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位移量 </a:t>
            </a:r>
            <a:r>
              <a:rPr lang="en-US" altLang="zh-CN"/>
              <a:t>= </a:t>
            </a:r>
            <a:r>
              <a:rPr lang="en-US" altLang="zh-CN">
                <a:solidFill>
                  <a:srgbClr val="0070C0"/>
                </a:solidFill>
              </a:rPr>
              <a:t>E</a:t>
            </a:r>
            <a:r>
              <a:rPr lang="en-US" altLang="zh-CN"/>
              <a:t> - </a:t>
            </a:r>
            <a:r>
              <a:rPr lang="zh-CN" altLang="en-US"/>
              <a:t>偏移量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27520" y="2049145"/>
            <a:ext cx="2147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u="sng">
                <a:solidFill>
                  <a:schemeClr val="bg1">
                    <a:lumMod val="50000"/>
                  </a:schemeClr>
                </a:solidFill>
              </a:rPr>
              <a:t>横线部分已</a:t>
            </a:r>
            <a:r>
              <a:rPr lang="zh-CN" altLang="en-US" b="1" u="sng">
                <a:solidFill>
                  <a:schemeClr val="bg1">
                    <a:lumMod val="50000"/>
                  </a:schemeClr>
                </a:solidFill>
              </a:rPr>
              <a:t>规范化</a:t>
            </a:r>
            <a:endParaRPr lang="zh-CN" altLang="en-US" b="1" u="sng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33400" y="1000760"/>
            <a:ext cx="5759450" cy="3780155"/>
            <a:chOff x="529" y="1155"/>
            <a:chExt cx="9070" cy="5953"/>
          </a:xfrm>
        </p:grpSpPr>
        <p:grpSp>
          <p:nvGrpSpPr>
            <p:cNvPr id="8" name="组合 7"/>
            <p:cNvGrpSpPr/>
            <p:nvPr/>
          </p:nvGrpSpPr>
          <p:grpSpPr>
            <a:xfrm>
              <a:off x="529" y="1155"/>
              <a:ext cx="9071" cy="282"/>
              <a:chOff x="529" y="1155"/>
              <a:chExt cx="9071" cy="282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29" y="1155"/>
                <a:ext cx="283" cy="28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符号</a:t>
                </a:r>
                <a:endParaRPr lang="zh-CN" altLang="en-US" b="1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endParaRPr lang="zh-CN" altLang="en-US" b="1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endParaRPr lang="zh-CN" altLang="en-US" b="1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endParaRPr lang="zh-CN" altLang="en-US" b="1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12" y="1155"/>
                <a:ext cx="2268" cy="2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rgbClr val="0070C0"/>
                    </a:solidFill>
                  </a:rPr>
                  <a:t>阶</a:t>
                </a:r>
                <a:endParaRPr lang="zh-CN" altLang="en-US">
                  <a:solidFill>
                    <a:srgbClr val="0070C0"/>
                  </a:solidFill>
                </a:endParaRPr>
              </a:p>
              <a:p>
                <a:pPr algn="ctr"/>
                <a:r>
                  <a:rPr lang="zh-CN" altLang="en-US">
                    <a:solidFill>
                      <a:srgbClr val="0070C0"/>
                    </a:solidFill>
                  </a:rPr>
                  <a:t>码</a:t>
                </a: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080" y="1155"/>
                <a:ext cx="6520" cy="2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尾</a:t>
                </a: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数</a:t>
                </a:r>
                <a:endParaRPr lang="zh-CN" altLang="en-US">
                  <a:solidFill>
                    <a:srgbClr val="0070C0"/>
                  </a:solidFill>
                </a:endParaRPr>
              </a:p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29" y="1438"/>
              <a:ext cx="9070" cy="5670"/>
              <a:chOff x="529" y="1967"/>
              <a:chExt cx="9070" cy="5670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529" y="1967"/>
                <a:ext cx="9071" cy="11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f == -11.750000</a:t>
                </a:r>
                <a:endParaRPr lang="zh-CN" altLang="en-US">
                  <a:solidFill>
                    <a:schemeClr val="tx1"/>
                  </a:solidFill>
                  <a:sym typeface="+mn-ea"/>
                </a:endParaRPr>
              </a:p>
              <a:p>
                <a:pPr algn="l"/>
                <a:r>
                  <a:rPr lang="en-US" altLang="zh-CN" b="1">
                    <a:solidFill>
                      <a:schemeClr val="tx1"/>
                    </a:solidFill>
                    <a:sym typeface="+mn-ea"/>
                  </a:rPr>
                  <a:t>1</a:t>
                </a:r>
                <a:r>
                  <a:rPr lang="zh-CN" altLang="en-US" i="1">
                    <a:solidFill>
                      <a:srgbClr val="0070C0"/>
                    </a:solidFill>
                    <a:sym typeface="+mn-ea"/>
                  </a:rPr>
                  <a:t>100 0001 0</a:t>
                </a:r>
                <a:r>
                  <a:rPr lang="zh-CN" altLang="en-US" u="sng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011 11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00 0000 0000 0000 0000</a:t>
                </a:r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29" y="3101"/>
                <a:ext cx="9071" cy="11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f == -1.750000</a:t>
                </a:r>
                <a:endParaRPr lang="zh-CN" altLang="en-US"/>
              </a:p>
              <a:p>
                <a:pPr algn="l"/>
                <a:r>
                  <a:rPr lang="zh-CN" altLang="en-US" b="1">
                    <a:solidFill>
                      <a:schemeClr val="tx1"/>
                    </a:solidFill>
                    <a:sym typeface="+mn-ea"/>
                  </a:rPr>
                  <a:t>1</a:t>
                </a:r>
                <a:r>
                  <a:rPr lang="zh-CN" altLang="en-US" i="1">
                    <a:solidFill>
                      <a:srgbClr val="0070C0"/>
                    </a:solidFill>
                    <a:sym typeface="+mn-ea"/>
                  </a:rPr>
                  <a:t>011  1111 1</a:t>
                </a:r>
                <a:r>
                  <a:rPr lang="zh-CN" altLang="en-US" u="sng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11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0 0000 0000 0000 0000 0000</a:t>
                </a:r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29" y="4235"/>
                <a:ext cx="9071" cy="11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f == 8.250000</a:t>
                </a:r>
                <a:endParaRPr lang="zh-CN" altLang="en-US"/>
              </a:p>
              <a:p>
                <a:pPr algn="l"/>
                <a:r>
                  <a:rPr lang="zh-CN" altLang="en-US" b="1">
                    <a:solidFill>
                      <a:schemeClr val="tx1"/>
                    </a:solidFill>
                    <a:sym typeface="+mn-ea"/>
                  </a:rPr>
                  <a:t>0</a:t>
                </a:r>
                <a:r>
                  <a:rPr lang="zh-CN" altLang="en-US" i="1">
                    <a:solidFill>
                      <a:srgbClr val="0070C0"/>
                    </a:solidFill>
                    <a:sym typeface="+mn-ea"/>
                  </a:rPr>
                  <a:t>100 0001 0</a:t>
                </a:r>
                <a:r>
                  <a:rPr lang="zh-CN" altLang="en-US" u="sng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000 01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00 0000 0000 0000 0000</a:t>
                </a:r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29" y="6503"/>
                <a:ext cx="9071" cy="11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f == 28.250000</a:t>
                </a:r>
                <a:endParaRPr lang="zh-CN" altLang="en-US"/>
              </a:p>
              <a:p>
                <a:pPr algn="l"/>
                <a:r>
                  <a:rPr lang="zh-CN" altLang="en-US" b="1">
                    <a:solidFill>
                      <a:schemeClr val="tx1"/>
                    </a:solidFill>
                    <a:sym typeface="+mn-ea"/>
                  </a:rPr>
                  <a:t>0</a:t>
                </a:r>
                <a:r>
                  <a:rPr lang="zh-CN" altLang="en-US" i="1">
                    <a:solidFill>
                      <a:srgbClr val="0070C0"/>
                    </a:solidFill>
                    <a:sym typeface="+mn-ea"/>
                  </a:rPr>
                  <a:t>100 0001 1</a:t>
                </a:r>
                <a:r>
                  <a:rPr lang="zh-CN" altLang="en-US" u="sng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110 001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0 0000 0000 0000 0000</a:t>
                </a:r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29" y="5369"/>
                <a:ext cx="9071" cy="11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f == 18.250000</a:t>
                </a:r>
                <a:endParaRPr lang="zh-CN" altLang="en-US"/>
              </a:p>
              <a:p>
                <a:pPr algn="l"/>
                <a:r>
                  <a:rPr lang="zh-CN" altLang="en-US" b="1">
                    <a:solidFill>
                      <a:schemeClr val="tx1"/>
                    </a:solidFill>
                    <a:sym typeface="+mn-ea"/>
                  </a:rPr>
                  <a:t>0</a:t>
                </a:r>
                <a:r>
                  <a:rPr lang="zh-CN" altLang="en-US" i="1">
                    <a:solidFill>
                      <a:srgbClr val="0070C0"/>
                    </a:solidFill>
                    <a:sym typeface="+mn-ea"/>
                  </a:rPr>
                  <a:t>100 0001 1</a:t>
                </a:r>
                <a:r>
                  <a:rPr lang="zh-CN" altLang="en-US" u="sng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001 001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0 0000 0000 0000 0000</a:t>
                </a:r>
                <a:endParaRPr lang="zh-CN" altLang="en-US"/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 117"/>
          <p:cNvGrpSpPr/>
          <p:nvPr/>
        </p:nvGrpSpPr>
        <p:grpSpPr>
          <a:xfrm>
            <a:off x="2945765" y="365760"/>
            <a:ext cx="6300720" cy="6126480"/>
            <a:chOff x="4574" y="307"/>
            <a:chExt cx="9922" cy="9648"/>
          </a:xfrm>
        </p:grpSpPr>
        <p:grpSp>
          <p:nvGrpSpPr>
            <p:cNvPr id="62" name="组合 61"/>
            <p:cNvGrpSpPr/>
            <p:nvPr/>
          </p:nvGrpSpPr>
          <p:grpSpPr>
            <a:xfrm rot="10800000">
              <a:off x="9536" y="5131"/>
              <a:ext cx="2551" cy="2551"/>
              <a:chOff x="2676" y="2715"/>
              <a:chExt cx="2834" cy="2834"/>
            </a:xfrm>
          </p:grpSpPr>
          <p:cxnSp>
            <p:nvCxnSpPr>
              <p:cNvPr id="63" name="直接连接符 62"/>
              <p:cNvCxnSpPr/>
              <p:nvPr/>
            </p:nvCxnSpPr>
            <p:spPr>
              <a:xfrm flipV="1">
                <a:off x="2676" y="2715"/>
                <a:ext cx="283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H="1">
                <a:off x="2676" y="2715"/>
                <a:ext cx="0" cy="28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/>
            <p:cNvGrpSpPr/>
            <p:nvPr/>
          </p:nvGrpSpPr>
          <p:grpSpPr>
            <a:xfrm rot="10800000">
              <a:off x="9536" y="5130"/>
              <a:ext cx="851" cy="851"/>
              <a:chOff x="2676" y="2715"/>
              <a:chExt cx="2834" cy="2834"/>
            </a:xfrm>
          </p:grpSpPr>
          <p:cxnSp>
            <p:nvCxnSpPr>
              <p:cNvPr id="66" name="直接连接符 65"/>
              <p:cNvCxnSpPr/>
              <p:nvPr/>
            </p:nvCxnSpPr>
            <p:spPr>
              <a:xfrm flipV="1">
                <a:off x="2676" y="2715"/>
                <a:ext cx="283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flipH="1">
                <a:off x="2676" y="2715"/>
                <a:ext cx="0" cy="28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组合 67"/>
            <p:cNvGrpSpPr/>
            <p:nvPr/>
          </p:nvGrpSpPr>
          <p:grpSpPr>
            <a:xfrm rot="10800000">
              <a:off x="9537" y="5131"/>
              <a:ext cx="1700" cy="1700"/>
              <a:chOff x="2676" y="2715"/>
              <a:chExt cx="2834" cy="2834"/>
            </a:xfrm>
          </p:grpSpPr>
          <p:cxnSp>
            <p:nvCxnSpPr>
              <p:cNvPr id="69" name="直接连接符 68"/>
              <p:cNvCxnSpPr/>
              <p:nvPr/>
            </p:nvCxnSpPr>
            <p:spPr>
              <a:xfrm flipV="1">
                <a:off x="2676" y="2715"/>
                <a:ext cx="283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flipH="1">
                <a:off x="2676" y="2715"/>
                <a:ext cx="0" cy="28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/>
            <p:cNvGrpSpPr/>
            <p:nvPr/>
          </p:nvGrpSpPr>
          <p:grpSpPr>
            <a:xfrm rot="10800000">
              <a:off x="9537" y="5131"/>
              <a:ext cx="3685" cy="3685"/>
              <a:chOff x="2676" y="2715"/>
              <a:chExt cx="2834" cy="2834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2676" y="2715"/>
                <a:ext cx="283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H="1">
                <a:off x="2676" y="2715"/>
                <a:ext cx="0" cy="28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组合 73"/>
            <p:cNvGrpSpPr/>
            <p:nvPr/>
          </p:nvGrpSpPr>
          <p:grpSpPr>
            <a:xfrm rot="10800000">
              <a:off x="9536" y="5130"/>
              <a:ext cx="4535" cy="4535"/>
              <a:chOff x="2676" y="2715"/>
              <a:chExt cx="2834" cy="2834"/>
            </a:xfrm>
          </p:grpSpPr>
          <p:cxnSp>
            <p:nvCxnSpPr>
              <p:cNvPr id="75" name="直接连接符 74"/>
              <p:cNvCxnSpPr/>
              <p:nvPr/>
            </p:nvCxnSpPr>
            <p:spPr>
              <a:xfrm flipV="1">
                <a:off x="2676" y="2715"/>
                <a:ext cx="283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H="1">
                <a:off x="2676" y="2715"/>
                <a:ext cx="0" cy="28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/>
            <p:cNvGrpSpPr/>
            <p:nvPr/>
          </p:nvGrpSpPr>
          <p:grpSpPr>
            <a:xfrm rot="0">
              <a:off x="4999" y="597"/>
              <a:ext cx="4535" cy="4535"/>
              <a:chOff x="5242" y="1105"/>
              <a:chExt cx="4297" cy="4297"/>
            </a:xfrm>
          </p:grpSpPr>
          <p:grpSp>
            <p:nvGrpSpPr>
              <p:cNvPr id="18" name="组合 17"/>
              <p:cNvGrpSpPr/>
              <p:nvPr/>
            </p:nvGrpSpPr>
            <p:grpSpPr>
              <a:xfrm rot="0">
                <a:off x="7122" y="2984"/>
                <a:ext cx="2417" cy="2417"/>
                <a:chOff x="2676" y="2715"/>
                <a:chExt cx="2834" cy="2834"/>
              </a:xfrm>
            </p:grpSpPr>
            <p:cxnSp>
              <p:nvCxnSpPr>
                <p:cNvPr id="16" name="直接连接符 15"/>
                <p:cNvCxnSpPr/>
                <p:nvPr/>
              </p:nvCxnSpPr>
              <p:spPr>
                <a:xfrm flipV="1">
                  <a:off x="2676" y="2715"/>
                  <a:ext cx="283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 flipH="1">
                  <a:off x="2676" y="2715"/>
                  <a:ext cx="0" cy="28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组合 18"/>
              <p:cNvGrpSpPr/>
              <p:nvPr/>
            </p:nvGrpSpPr>
            <p:grpSpPr>
              <a:xfrm rot="0">
                <a:off x="8733" y="4596"/>
                <a:ext cx="806" cy="806"/>
                <a:chOff x="2676" y="2715"/>
                <a:chExt cx="2834" cy="2834"/>
              </a:xfrm>
            </p:grpSpPr>
            <p:cxnSp>
              <p:nvCxnSpPr>
                <p:cNvPr id="20" name="直接连接符 19"/>
                <p:cNvCxnSpPr/>
                <p:nvPr/>
              </p:nvCxnSpPr>
              <p:spPr>
                <a:xfrm flipV="1">
                  <a:off x="2676" y="2715"/>
                  <a:ext cx="283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 flipH="1">
                  <a:off x="2676" y="2715"/>
                  <a:ext cx="0" cy="28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/>
              <p:cNvGrpSpPr/>
              <p:nvPr/>
            </p:nvGrpSpPr>
            <p:grpSpPr>
              <a:xfrm rot="0">
                <a:off x="7927" y="3790"/>
                <a:ext cx="1611" cy="1611"/>
                <a:chOff x="2676" y="2715"/>
                <a:chExt cx="2834" cy="2834"/>
              </a:xfrm>
            </p:grpSpPr>
            <p:cxnSp>
              <p:nvCxnSpPr>
                <p:cNvPr id="26" name="直接连接符 25"/>
                <p:cNvCxnSpPr/>
                <p:nvPr/>
              </p:nvCxnSpPr>
              <p:spPr>
                <a:xfrm flipV="1">
                  <a:off x="2676" y="2715"/>
                  <a:ext cx="283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 flipH="1">
                  <a:off x="2676" y="2715"/>
                  <a:ext cx="0" cy="28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组合 27"/>
              <p:cNvGrpSpPr/>
              <p:nvPr/>
            </p:nvGrpSpPr>
            <p:grpSpPr>
              <a:xfrm rot="0">
                <a:off x="6047" y="1910"/>
                <a:ext cx="3491" cy="3491"/>
                <a:chOff x="2676" y="2715"/>
                <a:chExt cx="2834" cy="2834"/>
              </a:xfrm>
            </p:grpSpPr>
            <p:cxnSp>
              <p:nvCxnSpPr>
                <p:cNvPr id="29" name="直接连接符 28"/>
                <p:cNvCxnSpPr/>
                <p:nvPr/>
              </p:nvCxnSpPr>
              <p:spPr>
                <a:xfrm flipV="1">
                  <a:off x="2676" y="2715"/>
                  <a:ext cx="283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 flipH="1">
                  <a:off x="2676" y="2715"/>
                  <a:ext cx="0" cy="28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组合 30"/>
              <p:cNvGrpSpPr/>
              <p:nvPr/>
            </p:nvGrpSpPr>
            <p:grpSpPr>
              <a:xfrm rot="0">
                <a:off x="5242" y="1105"/>
                <a:ext cx="4297" cy="4297"/>
                <a:chOff x="2676" y="2715"/>
                <a:chExt cx="2834" cy="2834"/>
              </a:xfrm>
            </p:grpSpPr>
            <p:cxnSp>
              <p:nvCxnSpPr>
                <p:cNvPr id="32" name="直接连接符 31"/>
                <p:cNvCxnSpPr/>
                <p:nvPr/>
              </p:nvCxnSpPr>
              <p:spPr>
                <a:xfrm flipV="1">
                  <a:off x="2676" y="2715"/>
                  <a:ext cx="283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flipH="1">
                  <a:off x="2676" y="2715"/>
                  <a:ext cx="0" cy="28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7" name="文本框 76"/>
            <p:cNvSpPr txBox="1"/>
            <p:nvPr/>
          </p:nvSpPr>
          <p:spPr>
            <a:xfrm>
              <a:off x="9536" y="307"/>
              <a:ext cx="17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r>
                <a:rPr lang="en-US" altLang="zh-CN" baseline="30000"/>
                <a:t>m</a:t>
              </a:r>
              <a:endParaRPr lang="en-US" altLang="zh-CN" sz="1000" cap="small" baseline="3000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9536" y="1157"/>
              <a:ext cx="17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r>
                <a:rPr lang="en-US" altLang="zh-CN" baseline="30000"/>
                <a:t>m-1</a:t>
              </a:r>
              <a:endParaRPr lang="en-US" altLang="zh-CN" sz="1000" cap="small" baseline="3000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9536" y="2290"/>
              <a:ext cx="17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9536" y="3141"/>
              <a:ext cx="17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9532" y="3992"/>
              <a:ext cx="17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7835" y="5691"/>
              <a:ext cx="1701" cy="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/>
                <a:t>1/2</a:t>
              </a:r>
              <a:endParaRPr lang="en-US" altLang="zh-CN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7831" y="6541"/>
              <a:ext cx="17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/>
                <a:t>1/4</a:t>
              </a:r>
              <a:endParaRPr lang="en-US" altLang="zh-CN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7831" y="7392"/>
              <a:ext cx="17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/>
                <a:t>1/8</a:t>
              </a:r>
              <a:endParaRPr lang="en-US" altLang="zh-CN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7835" y="8526"/>
              <a:ext cx="17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/>
                <a:t>1/2</a:t>
              </a:r>
              <a:r>
                <a:rPr lang="en-US" altLang="zh-CN" baseline="30000"/>
                <a:t>n-1</a:t>
              </a:r>
              <a:endParaRPr lang="en-US" altLang="zh-CN" sz="1000" cap="small" baseline="3000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7831" y="9375"/>
              <a:ext cx="17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/>
                <a:t>1/2</a:t>
              </a:r>
              <a:r>
                <a:rPr lang="en-US" altLang="zh-CN" baseline="30000"/>
                <a:t>n</a:t>
              </a:r>
              <a:endParaRPr lang="en-US" altLang="zh-CN" sz="1000" cap="small" baseline="3000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5849" y="2851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...</a:t>
              </a:r>
              <a:endParaRPr lang="en-US" altLang="zh-CN" b="1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5849" y="4572"/>
              <a:ext cx="113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altLang="zh-CN" b="1"/>
            </a:p>
            <a:p>
              <a:pPr algn="ctr"/>
              <a:r>
                <a:rPr lang="en-US" altLang="zh-CN" b="1"/>
                <a:t>...</a:t>
              </a:r>
              <a:endParaRPr lang="en-US" altLang="zh-CN" b="1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2088" y="6831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...</a:t>
              </a:r>
              <a:endParaRPr lang="en-US" altLang="zh-CN" b="1"/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2088" y="4417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...</a:t>
              </a:r>
              <a:endParaRPr lang="en-US" altLang="zh-CN" b="1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4574" y="5152"/>
              <a:ext cx="8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b</a:t>
              </a:r>
              <a:r>
                <a:rPr lang="en-US" altLang="zh-CN" baseline="-25000"/>
                <a:t>m</a:t>
              </a:r>
              <a:endParaRPr lang="en-US" altLang="zh-CN" baseline="-250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5282" y="5119"/>
              <a:ext cx="1134" cy="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b</a:t>
              </a:r>
              <a:r>
                <a:rPr lang="en-US" altLang="zh-CN" baseline="-25000"/>
                <a:t>m-1</a:t>
              </a:r>
              <a:endParaRPr lang="en-US" altLang="zh-CN" baseline="-2500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7408" y="5152"/>
              <a:ext cx="8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b</a:t>
              </a:r>
              <a:r>
                <a:rPr lang="en-US" altLang="zh-CN" baseline="-25000"/>
                <a:t>1</a:t>
              </a:r>
              <a:endParaRPr lang="en-US" altLang="zh-CN" baseline="-25000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6558" y="5132"/>
              <a:ext cx="8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b</a:t>
              </a:r>
              <a:r>
                <a:rPr lang="en-US" altLang="zh-CN" baseline="-25000"/>
                <a:t>2</a:t>
              </a:r>
              <a:endParaRPr lang="en-US" altLang="zh-CN" baseline="-25000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8261" y="5130"/>
              <a:ext cx="8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b</a:t>
              </a:r>
              <a:r>
                <a:rPr lang="en-US" altLang="zh-CN" baseline="-25000"/>
                <a:t>0</a:t>
              </a:r>
              <a:endParaRPr lang="en-US" altLang="zh-CN" baseline="-2500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9962" y="4572"/>
              <a:ext cx="8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b</a:t>
              </a:r>
              <a:r>
                <a:rPr lang="en-US" altLang="zh-CN" baseline="-25000"/>
                <a:t>-1</a:t>
              </a:r>
              <a:endParaRPr lang="en-US" altLang="zh-CN" baseline="-2500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10812" y="4554"/>
              <a:ext cx="8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b</a:t>
              </a:r>
              <a:r>
                <a:rPr lang="en-US" altLang="zh-CN" baseline="-25000"/>
                <a:t>-2</a:t>
              </a:r>
              <a:endParaRPr lang="en-US" altLang="zh-CN" baseline="-25000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11662" y="4572"/>
              <a:ext cx="8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b</a:t>
              </a:r>
              <a:r>
                <a:rPr lang="en-US" altLang="zh-CN" baseline="-25000"/>
                <a:t>-3</a:t>
              </a:r>
              <a:endParaRPr lang="en-US" altLang="zh-CN" baseline="-250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2797" y="4563"/>
              <a:ext cx="1134" cy="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b</a:t>
              </a:r>
              <a:r>
                <a:rPr lang="en-US" altLang="zh-CN" baseline="-25000"/>
                <a:t>-n+1</a:t>
              </a:r>
              <a:endParaRPr lang="en-US" altLang="zh-CN" baseline="-25000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3646" y="4572"/>
              <a:ext cx="8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b</a:t>
              </a:r>
              <a:r>
                <a:rPr lang="en-US" altLang="zh-CN" baseline="-25000"/>
                <a:t>n</a:t>
              </a:r>
              <a:endParaRPr lang="en-US" altLang="zh-CN" baseline="-2500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WPS 演示</Application>
  <PresentationFormat>宽屏</PresentationFormat>
  <Paragraphs>84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XUAN</cp:lastModifiedBy>
  <cp:revision>52</cp:revision>
  <dcterms:created xsi:type="dcterms:W3CDTF">2019-06-22T11:18:00Z</dcterms:created>
  <dcterms:modified xsi:type="dcterms:W3CDTF">2019-06-22T14:56:46Z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