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7" r:id="rId3"/>
    <p:sldId id="256" r:id="rId5"/>
    <p:sldId id="259" r:id="rId6"/>
    <p:sldId id="260" r:id="rId7"/>
    <p:sldId id="261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3"/>
        <p:guide pos="402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6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72405" y="3159125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找出选中的选项</a:t>
            </a:r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3622675" y="3159125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选中上一个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5272405" y="568960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readChar();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6917055" y="1990725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down</a:t>
            </a:r>
            <a:endParaRPr lang="en-US" altLang="zh-CN" sz="1600"/>
          </a:p>
        </p:txBody>
      </p:sp>
      <p:sp>
        <p:nvSpPr>
          <p:cNvPr id="41" name="矩形 40"/>
          <p:cNvSpPr/>
          <p:nvPr/>
        </p:nvSpPr>
        <p:spPr>
          <a:xfrm>
            <a:off x="5272405" y="1990725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'\n'</a:t>
            </a:r>
            <a:endParaRPr lang="en-US" altLang="zh-CN" sz="1600"/>
          </a:p>
        </p:txBody>
      </p:sp>
      <p:sp>
        <p:nvSpPr>
          <p:cNvPr id="42" name="矩形 41"/>
          <p:cNvSpPr/>
          <p:nvPr/>
        </p:nvSpPr>
        <p:spPr>
          <a:xfrm>
            <a:off x="3622675" y="1990725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up</a:t>
            </a:r>
            <a:endParaRPr lang="en-US" altLang="zh-CN" sz="1600"/>
          </a:p>
        </p:txBody>
      </p:sp>
      <p:cxnSp>
        <p:nvCxnSpPr>
          <p:cNvPr id="44" name="直接箭头连接符 43"/>
          <p:cNvCxnSpPr>
            <a:stCxn id="6" idx="2"/>
            <a:endCxn id="42" idx="0"/>
          </p:cNvCxnSpPr>
          <p:nvPr/>
        </p:nvCxnSpPr>
        <p:spPr>
          <a:xfrm flipH="1">
            <a:off x="4342765" y="1289050"/>
            <a:ext cx="1649730" cy="701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41" idx="0"/>
          </p:cNvCxnSpPr>
          <p:nvPr/>
        </p:nvCxnSpPr>
        <p:spPr>
          <a:xfrm>
            <a:off x="5992495" y="1289050"/>
            <a:ext cx="0" cy="701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6" idx="2"/>
            <a:endCxn id="5" idx="0"/>
          </p:cNvCxnSpPr>
          <p:nvPr/>
        </p:nvCxnSpPr>
        <p:spPr>
          <a:xfrm>
            <a:off x="5992495" y="1289050"/>
            <a:ext cx="1644650" cy="701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2" idx="2"/>
            <a:endCxn id="4" idx="0"/>
          </p:cNvCxnSpPr>
          <p:nvPr/>
        </p:nvCxnSpPr>
        <p:spPr>
          <a:xfrm>
            <a:off x="4342765" y="2710815"/>
            <a:ext cx="0" cy="44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2"/>
            <a:endCxn id="3" idx="0"/>
          </p:cNvCxnSpPr>
          <p:nvPr/>
        </p:nvCxnSpPr>
        <p:spPr>
          <a:xfrm>
            <a:off x="5992495" y="2710815"/>
            <a:ext cx="0" cy="44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5" idx="2"/>
            <a:endCxn id="49" idx="0"/>
          </p:cNvCxnSpPr>
          <p:nvPr/>
        </p:nvCxnSpPr>
        <p:spPr>
          <a:xfrm>
            <a:off x="7637145" y="2710815"/>
            <a:ext cx="0" cy="44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917055" y="3159125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选中下一个</a:t>
            </a:r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5272405" y="4397375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进入选中选项的函数</a:t>
            </a:r>
            <a:endParaRPr lang="zh-CN" altLang="en-US" sz="1400"/>
          </a:p>
        </p:txBody>
      </p:sp>
      <p:cxnSp>
        <p:nvCxnSpPr>
          <p:cNvPr id="51" name="直接箭头连接符 50"/>
          <p:cNvCxnSpPr>
            <a:stCxn id="3" idx="2"/>
            <a:endCxn id="50" idx="0"/>
          </p:cNvCxnSpPr>
          <p:nvPr/>
        </p:nvCxnSpPr>
        <p:spPr>
          <a:xfrm>
            <a:off x="5992495" y="3879215"/>
            <a:ext cx="0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10647680" y="56896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272405" y="5574665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退出</a:t>
            </a:r>
            <a:endParaRPr lang="zh-CN" altLang="en-US" sz="1400"/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8456930" y="3477895"/>
            <a:ext cx="1057275" cy="95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2795905" y="3531870"/>
            <a:ext cx="726440" cy="50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5" idx="3"/>
          </p:cNvCxnSpPr>
          <p:nvPr/>
        </p:nvCxnSpPr>
        <p:spPr>
          <a:xfrm>
            <a:off x="6712585" y="5934710"/>
            <a:ext cx="3611245" cy="18161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2736215" y="938530"/>
            <a:ext cx="59690" cy="25984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10323830" y="930275"/>
            <a:ext cx="27305" cy="518604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endCxn id="6" idx="1"/>
          </p:cNvCxnSpPr>
          <p:nvPr/>
        </p:nvCxnSpPr>
        <p:spPr>
          <a:xfrm>
            <a:off x="2726690" y="928370"/>
            <a:ext cx="254571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6" idx="3"/>
          </p:cNvCxnSpPr>
          <p:nvPr/>
        </p:nvCxnSpPr>
        <p:spPr>
          <a:xfrm flipH="1" flipV="1">
            <a:off x="6712585" y="929005"/>
            <a:ext cx="362966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9484360" y="1195705"/>
            <a:ext cx="29845" cy="22821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0" idx="2"/>
            <a:endCxn id="85" idx="0"/>
          </p:cNvCxnSpPr>
          <p:nvPr/>
        </p:nvCxnSpPr>
        <p:spPr>
          <a:xfrm>
            <a:off x="5992495" y="5117465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014095" y="1219835"/>
            <a:ext cx="798195" cy="33432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000">
                <a:latin typeface="楷体" panose="02010609060101010101" charset="-122"/>
                <a:ea typeface="楷体" panose="02010609060101010101" charset="-122"/>
              </a:rPr>
              <a:t>面板操作</a:t>
            </a: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03" name="直接箭头连接符 102"/>
          <p:cNvCxnSpPr>
            <a:endCxn id="6" idx="3"/>
          </p:cNvCxnSpPr>
          <p:nvPr/>
        </p:nvCxnSpPr>
        <p:spPr>
          <a:xfrm flipH="1" flipV="1">
            <a:off x="6712585" y="929005"/>
            <a:ext cx="2771775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001895" y="449516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小蛇死亡</a:t>
            </a:r>
            <a:endParaRPr lang="zh-CN" altLang="en-US" sz="1600"/>
          </a:p>
          <a:p>
            <a:pPr algn="ctr"/>
            <a:r>
              <a:rPr lang="zh-CN" altLang="en-US" sz="1600"/>
              <a:t>退出函数</a:t>
            </a:r>
            <a:endParaRPr lang="zh-CN" altLang="en-US" sz="1600"/>
          </a:p>
        </p:txBody>
      </p:sp>
      <p:grpSp>
        <p:nvGrpSpPr>
          <p:cNvPr id="46" name="组合 45"/>
          <p:cNvGrpSpPr/>
          <p:nvPr/>
        </p:nvGrpSpPr>
        <p:grpSpPr>
          <a:xfrm rot="0">
            <a:off x="3810635" y="2402840"/>
            <a:ext cx="3665855" cy="539750"/>
            <a:chOff x="6243" y="2213"/>
            <a:chExt cx="5773" cy="850"/>
          </a:xfrm>
        </p:grpSpPr>
        <p:sp>
          <p:nvSpPr>
            <p:cNvPr id="35" name="矩形 34"/>
            <p:cNvSpPr/>
            <p:nvPr/>
          </p:nvSpPr>
          <p:spPr>
            <a:xfrm>
              <a:off x="6243" y="2213"/>
              <a:ext cx="1949" cy="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ym typeface="+mn-ea"/>
                </a:rPr>
                <a:t>GameData();</a:t>
              </a:r>
              <a:endParaRPr lang="zh-CN" altLang="en-US" sz="14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9862" y="2213"/>
              <a:ext cx="2155" cy="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GamePanel();</a:t>
              </a:r>
              <a:endParaRPr lang="en-US" altLang="zh-CN" sz="14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8161" y="2213"/>
              <a:ext cx="1701" cy="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绑定方位键对应函数</a:t>
              </a:r>
              <a:endParaRPr lang="zh-CN" altLang="en-US" sz="1400"/>
            </a:p>
          </p:txBody>
        </p:sp>
      </p:grpSp>
      <p:sp>
        <p:nvSpPr>
          <p:cNvPr id="39" name="矩形 38"/>
          <p:cNvSpPr/>
          <p:nvPr/>
        </p:nvSpPr>
        <p:spPr>
          <a:xfrm>
            <a:off x="5028565" y="340995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方位键处理</a:t>
            </a:r>
            <a:endParaRPr lang="zh-CN" altLang="en-US" sz="1400"/>
          </a:p>
        </p:txBody>
      </p:sp>
      <p:sp>
        <p:nvSpPr>
          <p:cNvPr id="40" name="矩形 39"/>
          <p:cNvSpPr/>
          <p:nvPr/>
        </p:nvSpPr>
        <p:spPr>
          <a:xfrm>
            <a:off x="4902835" y="1332230"/>
            <a:ext cx="13320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StartGame</a:t>
            </a:r>
            <a:r>
              <a:rPr lang="en-US" altLang="zh-CN" sz="1600"/>
              <a:t>();</a:t>
            </a:r>
            <a:endParaRPr lang="en-US" altLang="zh-CN" sz="1600"/>
          </a:p>
        </p:txBody>
      </p:sp>
      <p:cxnSp>
        <p:nvCxnSpPr>
          <p:cNvPr id="3" name="直接箭头连接符 2"/>
          <p:cNvCxnSpPr>
            <a:stCxn id="40" idx="2"/>
            <a:endCxn id="38" idx="0"/>
          </p:cNvCxnSpPr>
          <p:nvPr/>
        </p:nvCxnSpPr>
        <p:spPr>
          <a:xfrm>
            <a:off x="5568950" y="1871980"/>
            <a:ext cx="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8" idx="2"/>
            <a:endCxn id="44" idx="0"/>
          </p:cNvCxnSpPr>
          <p:nvPr/>
        </p:nvCxnSpPr>
        <p:spPr>
          <a:xfrm>
            <a:off x="5568950" y="2942590"/>
            <a:ext cx="1656080" cy="46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595110" y="3406140"/>
            <a:ext cx="125984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ReadChar();</a:t>
            </a:r>
            <a:endParaRPr lang="en-US" altLang="zh-CN" sz="1600"/>
          </a:p>
        </p:txBody>
      </p:sp>
      <p:cxnSp>
        <p:nvCxnSpPr>
          <p:cNvPr id="45" name="直接箭头连接符 44"/>
          <p:cNvCxnSpPr>
            <a:stCxn id="44" idx="1"/>
            <a:endCxn id="39" idx="3"/>
          </p:cNvCxnSpPr>
          <p:nvPr/>
        </p:nvCxnSpPr>
        <p:spPr>
          <a:xfrm flipH="1">
            <a:off x="6108700" y="3676015"/>
            <a:ext cx="48641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44" idx="3"/>
          </p:cNvCxnSpPr>
          <p:nvPr/>
        </p:nvCxnSpPr>
        <p:spPr>
          <a:xfrm flipH="1" flipV="1">
            <a:off x="7854950" y="3676015"/>
            <a:ext cx="175260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9607550" y="3680460"/>
            <a:ext cx="0" cy="749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9" idx="2"/>
          </p:cNvCxnSpPr>
          <p:nvPr/>
        </p:nvCxnSpPr>
        <p:spPr>
          <a:xfrm>
            <a:off x="5568950" y="3949700"/>
            <a:ext cx="4038600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9" idx="2"/>
            <a:endCxn id="37" idx="0"/>
          </p:cNvCxnSpPr>
          <p:nvPr/>
        </p:nvCxnSpPr>
        <p:spPr>
          <a:xfrm flipH="1">
            <a:off x="5542280" y="3949700"/>
            <a:ext cx="26670" cy="545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97275" y="313118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Game</a:t>
            </a:r>
            <a:endParaRPr lang="zh-CN" altLang="en-US"/>
          </a:p>
          <a:p>
            <a:pPr algn="ctr"/>
            <a:r>
              <a:rPr lang="zh-CN" altLang="en-US"/>
              <a:t>Interface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597275" y="522922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Game</a:t>
            </a:r>
            <a:endParaRPr lang="en-US" altLang="zh-CN" sz="1600"/>
          </a:p>
          <a:p>
            <a:pPr algn="ctr"/>
            <a:r>
              <a:rPr lang="en-US" altLang="zh-CN" sz="1600"/>
              <a:t>State</a:t>
            </a:r>
            <a:endParaRPr lang="en-US" altLang="zh-CN" sz="1600"/>
          </a:p>
        </p:txBody>
      </p:sp>
      <p:sp>
        <p:nvSpPr>
          <p:cNvPr id="28" name="矩形 27"/>
          <p:cNvSpPr/>
          <p:nvPr/>
        </p:nvSpPr>
        <p:spPr>
          <a:xfrm>
            <a:off x="5100955" y="522922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snake</a:t>
            </a:r>
            <a:endParaRPr lang="en-US" altLang="zh-CN"/>
          </a:p>
          <a:p>
            <a:pPr algn="ctr"/>
            <a:r>
              <a:rPr lang="en-US" altLang="zh-CN"/>
              <a:t>length++;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5101590" y="211010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direction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101590" y="108902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while</a:t>
            </a:r>
            <a:endParaRPr lang="en-US" altLang="zh-CN"/>
          </a:p>
        </p:txBody>
      </p:sp>
      <p:grpSp>
        <p:nvGrpSpPr>
          <p:cNvPr id="56" name="组合 55"/>
          <p:cNvGrpSpPr/>
          <p:nvPr/>
        </p:nvGrpSpPr>
        <p:grpSpPr>
          <a:xfrm rot="0">
            <a:off x="6615430" y="2110105"/>
            <a:ext cx="1979295" cy="539750"/>
            <a:chOff x="8936" y="2121"/>
            <a:chExt cx="3117" cy="850"/>
          </a:xfrm>
        </p:grpSpPr>
        <p:sp>
          <p:nvSpPr>
            <p:cNvPr id="32" name="矩形 31"/>
            <p:cNvSpPr/>
            <p:nvPr/>
          </p:nvSpPr>
          <p:spPr>
            <a:xfrm>
              <a:off x="8936" y="2121"/>
              <a:ext cx="1701" cy="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'\r'</a:t>
              </a:r>
              <a:endParaRPr lang="en-US" altLang="zh-CN"/>
            </a:p>
          </p:txBody>
        </p:sp>
        <p:sp>
          <p:nvSpPr>
            <p:cNvPr id="55" name="右箭头 54"/>
            <p:cNvSpPr/>
            <p:nvPr/>
          </p:nvSpPr>
          <p:spPr>
            <a:xfrm>
              <a:off x="10637" y="2121"/>
              <a:ext cx="1417" cy="8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break</a:t>
              </a:r>
              <a:endParaRPr lang="zh-CN" altLang="en-US"/>
            </a:p>
          </p:txBody>
        </p:sp>
      </p:grpSp>
      <p:cxnSp>
        <p:nvCxnSpPr>
          <p:cNvPr id="58" name="直接箭头连接符 57"/>
          <p:cNvCxnSpPr>
            <a:stCxn id="34" idx="2"/>
            <a:endCxn id="33" idx="0"/>
          </p:cNvCxnSpPr>
          <p:nvPr/>
        </p:nvCxnSpPr>
        <p:spPr>
          <a:xfrm>
            <a:off x="5641975" y="1628775"/>
            <a:ext cx="0" cy="48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3" idx="3"/>
            <a:endCxn id="32" idx="1"/>
          </p:cNvCxnSpPr>
          <p:nvPr/>
        </p:nvCxnSpPr>
        <p:spPr>
          <a:xfrm>
            <a:off x="6181725" y="2379980"/>
            <a:ext cx="433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102225" y="414972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food</a:t>
            </a:r>
            <a:endParaRPr lang="en-US" altLang="zh-CN"/>
          </a:p>
        </p:txBody>
      </p:sp>
      <p:cxnSp>
        <p:nvCxnSpPr>
          <p:cNvPr id="61" name="直接箭头连接符 60"/>
          <p:cNvCxnSpPr>
            <a:stCxn id="67" idx="2"/>
            <a:endCxn id="30" idx="0"/>
          </p:cNvCxnSpPr>
          <p:nvPr/>
        </p:nvCxnSpPr>
        <p:spPr>
          <a:xfrm>
            <a:off x="5641975" y="3670935"/>
            <a:ext cx="635" cy="47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7" idx="3"/>
            <a:endCxn id="83" idx="1"/>
          </p:cNvCxnSpPr>
          <p:nvPr/>
        </p:nvCxnSpPr>
        <p:spPr>
          <a:xfrm>
            <a:off x="6181725" y="3401060"/>
            <a:ext cx="4343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101590" y="313118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move</a:t>
            </a:r>
            <a:endParaRPr lang="en-US" altLang="zh-CN"/>
          </a:p>
        </p:txBody>
      </p:sp>
      <p:cxnSp>
        <p:nvCxnSpPr>
          <p:cNvPr id="68" name="直接箭头连接符 67"/>
          <p:cNvCxnSpPr>
            <a:stCxn id="33" idx="2"/>
            <a:endCxn id="67" idx="0"/>
          </p:cNvCxnSpPr>
          <p:nvPr/>
        </p:nvCxnSpPr>
        <p:spPr>
          <a:xfrm>
            <a:off x="5641975" y="2649855"/>
            <a:ext cx="0" cy="48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0" idx="2"/>
            <a:endCxn id="28" idx="0"/>
          </p:cNvCxnSpPr>
          <p:nvPr/>
        </p:nvCxnSpPr>
        <p:spPr>
          <a:xfrm flipH="1">
            <a:off x="5641340" y="4689475"/>
            <a:ext cx="127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1"/>
            <a:endCxn id="26" idx="3"/>
          </p:cNvCxnSpPr>
          <p:nvPr/>
        </p:nvCxnSpPr>
        <p:spPr>
          <a:xfrm flipH="1">
            <a:off x="4677410" y="3401060"/>
            <a:ext cx="424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7" idx="0"/>
            <a:endCxn id="26" idx="2"/>
          </p:cNvCxnSpPr>
          <p:nvPr/>
        </p:nvCxnSpPr>
        <p:spPr>
          <a:xfrm flipV="1">
            <a:off x="4137660" y="3670935"/>
            <a:ext cx="0" cy="155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28" idx="1"/>
            <a:endCxn id="27" idx="3"/>
          </p:cNvCxnSpPr>
          <p:nvPr/>
        </p:nvCxnSpPr>
        <p:spPr>
          <a:xfrm flipH="1">
            <a:off x="4677410" y="5499100"/>
            <a:ext cx="423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6" idx="0"/>
          </p:cNvCxnSpPr>
          <p:nvPr/>
        </p:nvCxnSpPr>
        <p:spPr>
          <a:xfrm flipV="1">
            <a:off x="4137660" y="1385570"/>
            <a:ext cx="20320" cy="1745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34" idx="1"/>
          </p:cNvCxnSpPr>
          <p:nvPr/>
        </p:nvCxnSpPr>
        <p:spPr>
          <a:xfrm flipV="1">
            <a:off x="4148455" y="1358900"/>
            <a:ext cx="95313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 rot="0">
            <a:off x="6616065" y="3131185"/>
            <a:ext cx="1979295" cy="539750"/>
            <a:chOff x="8936" y="2121"/>
            <a:chExt cx="3117" cy="850"/>
          </a:xfrm>
        </p:grpSpPr>
        <p:sp>
          <p:nvSpPr>
            <p:cNvPr id="83" name="矩形 82"/>
            <p:cNvSpPr/>
            <p:nvPr/>
          </p:nvSpPr>
          <p:spPr>
            <a:xfrm>
              <a:off x="8936" y="2121"/>
              <a:ext cx="1701" cy="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snake</a:t>
              </a:r>
              <a:endParaRPr lang="en-US" altLang="zh-CN"/>
            </a:p>
            <a:p>
              <a:pPr algn="ctr"/>
              <a:r>
                <a:rPr lang="en-US" altLang="zh-CN"/>
                <a:t>die</a:t>
              </a:r>
              <a:endParaRPr lang="en-US" altLang="zh-CN"/>
            </a:p>
          </p:txBody>
        </p:sp>
        <p:sp>
          <p:nvSpPr>
            <p:cNvPr id="84" name="右箭头 83"/>
            <p:cNvSpPr/>
            <p:nvPr/>
          </p:nvSpPr>
          <p:spPr>
            <a:xfrm>
              <a:off x="10637" y="2121"/>
              <a:ext cx="1417" cy="8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break</a:t>
              </a:r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 rot="0">
            <a:off x="6615430" y="5229225"/>
            <a:ext cx="1979295" cy="539750"/>
            <a:chOff x="8936" y="2121"/>
            <a:chExt cx="3117" cy="850"/>
          </a:xfrm>
        </p:grpSpPr>
        <p:sp>
          <p:nvSpPr>
            <p:cNvPr id="87" name="矩形 86"/>
            <p:cNvSpPr/>
            <p:nvPr/>
          </p:nvSpPr>
          <p:spPr>
            <a:xfrm>
              <a:off x="8936" y="2121"/>
              <a:ext cx="1701" cy="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snake</a:t>
              </a:r>
              <a:endParaRPr lang="en-US" altLang="zh-CN"/>
            </a:p>
            <a:p>
              <a:pPr algn="ctr"/>
              <a:r>
                <a:rPr lang="en-US" altLang="zh-CN"/>
                <a:t>die</a:t>
              </a:r>
              <a:endParaRPr lang="en-US" altLang="zh-CN"/>
            </a:p>
          </p:txBody>
        </p:sp>
        <p:sp>
          <p:nvSpPr>
            <p:cNvPr id="88" name="右箭头 87"/>
            <p:cNvSpPr/>
            <p:nvPr/>
          </p:nvSpPr>
          <p:spPr>
            <a:xfrm>
              <a:off x="10637" y="2121"/>
              <a:ext cx="1417" cy="8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break</a:t>
              </a:r>
              <a:endParaRPr lang="zh-CN" altLang="en-US"/>
            </a:p>
          </p:txBody>
        </p:sp>
      </p:grpSp>
      <p:cxnSp>
        <p:nvCxnSpPr>
          <p:cNvPr id="92" name="直接箭头连接符 91"/>
          <p:cNvCxnSpPr>
            <a:stCxn id="28" idx="3"/>
            <a:endCxn id="87" idx="1"/>
          </p:cNvCxnSpPr>
          <p:nvPr/>
        </p:nvCxnSpPr>
        <p:spPr>
          <a:xfrm>
            <a:off x="6181090" y="5499100"/>
            <a:ext cx="4343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14600" y="5408295"/>
            <a:ext cx="14400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action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03545" y="5408295"/>
            <a:ext cx="14400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inaction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136515" y="3582035"/>
            <a:ext cx="144018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other</a:t>
            </a:r>
            <a:endParaRPr lang="en-US" altLang="zh-CN"/>
          </a:p>
          <a:p>
            <a:pPr algn="ctr"/>
            <a:r>
              <a:rPr lang="en-US" altLang="zh-CN"/>
              <a:t>direction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7399020" y="3582035"/>
            <a:ext cx="144018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negative</a:t>
            </a:r>
            <a:endParaRPr lang="en-US" altLang="zh-CN"/>
          </a:p>
          <a:p>
            <a:pPr algn="ctr"/>
            <a:r>
              <a:rPr lang="en-US" altLang="zh-CN"/>
              <a:t>direction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5503545" y="1701165"/>
            <a:ext cx="144018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unfold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2623185" y="1701165"/>
            <a:ext cx="144018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fold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3365" y="325755"/>
            <a:ext cx="144018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snake</a:t>
            </a:r>
            <a:endParaRPr lang="en-US" altLang="zh-CN"/>
          </a:p>
          <a:p>
            <a:pPr algn="ctr"/>
            <a:r>
              <a:rPr lang="en-US" altLang="zh-CN"/>
              <a:t>fold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24" idx="2"/>
            <a:endCxn id="5" idx="0"/>
          </p:cNvCxnSpPr>
          <p:nvPr/>
        </p:nvCxnSpPr>
        <p:spPr>
          <a:xfrm flipH="1">
            <a:off x="1903095" y="2240915"/>
            <a:ext cx="1440180" cy="1341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25" idx="2"/>
            <a:endCxn id="23" idx="0"/>
          </p:cNvCxnSpPr>
          <p:nvPr/>
        </p:nvCxnSpPr>
        <p:spPr>
          <a:xfrm>
            <a:off x="4783455" y="865505"/>
            <a:ext cx="1440180" cy="835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83005" y="3582035"/>
            <a:ext cx="144018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negative</a:t>
            </a:r>
            <a:endParaRPr lang="en-US" altLang="zh-CN"/>
          </a:p>
          <a:p>
            <a:pPr algn="ctr"/>
            <a:r>
              <a:rPr lang="en-US" altLang="zh-CN"/>
              <a:t>direction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234690" y="3582035"/>
            <a:ext cx="144018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other</a:t>
            </a:r>
            <a:endParaRPr lang="en-US" altLang="zh-CN"/>
          </a:p>
          <a:p>
            <a:pPr algn="ctr"/>
            <a:r>
              <a:rPr lang="en-US" altLang="zh-CN"/>
              <a:t>direction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24" idx="2"/>
            <a:endCxn id="29" idx="0"/>
          </p:cNvCxnSpPr>
          <p:nvPr/>
        </p:nvCxnSpPr>
        <p:spPr>
          <a:xfrm>
            <a:off x="3343275" y="2240915"/>
            <a:ext cx="611505" cy="1341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2"/>
            <a:endCxn id="24" idx="0"/>
          </p:cNvCxnSpPr>
          <p:nvPr/>
        </p:nvCxnSpPr>
        <p:spPr>
          <a:xfrm flipH="1">
            <a:off x="3343275" y="865505"/>
            <a:ext cx="1440180" cy="835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2"/>
            <a:endCxn id="21" idx="0"/>
          </p:cNvCxnSpPr>
          <p:nvPr/>
        </p:nvCxnSpPr>
        <p:spPr>
          <a:xfrm flipH="1">
            <a:off x="5856605" y="2240915"/>
            <a:ext cx="367030" cy="1341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2"/>
            <a:endCxn id="22" idx="0"/>
          </p:cNvCxnSpPr>
          <p:nvPr/>
        </p:nvCxnSpPr>
        <p:spPr>
          <a:xfrm>
            <a:off x="6223635" y="2240915"/>
            <a:ext cx="1895475" cy="1341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2"/>
            <a:endCxn id="18" idx="0"/>
          </p:cNvCxnSpPr>
          <p:nvPr/>
        </p:nvCxnSpPr>
        <p:spPr>
          <a:xfrm>
            <a:off x="1903095" y="4121785"/>
            <a:ext cx="1331595" cy="128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1" idx="2"/>
            <a:endCxn id="18" idx="0"/>
          </p:cNvCxnSpPr>
          <p:nvPr/>
        </p:nvCxnSpPr>
        <p:spPr>
          <a:xfrm flipH="1">
            <a:off x="3234690" y="4121785"/>
            <a:ext cx="2621915" cy="128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2"/>
            <a:endCxn id="19" idx="0"/>
          </p:cNvCxnSpPr>
          <p:nvPr/>
        </p:nvCxnSpPr>
        <p:spPr>
          <a:xfrm flipH="1">
            <a:off x="6223635" y="4121785"/>
            <a:ext cx="1895475" cy="128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9" idx="2"/>
            <a:endCxn id="18" idx="0"/>
          </p:cNvCxnSpPr>
          <p:nvPr/>
        </p:nvCxnSpPr>
        <p:spPr>
          <a:xfrm flipH="1">
            <a:off x="3234690" y="4121785"/>
            <a:ext cx="720090" cy="128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83570" y="325755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019550" y="2749550"/>
            <a:ext cx="2844000" cy="539750"/>
            <a:chOff x="7050" y="3527"/>
            <a:chExt cx="3399" cy="850"/>
          </a:xfrm>
        </p:grpSpPr>
        <p:sp>
          <p:nvSpPr>
            <p:cNvPr id="8" name="矩形 7"/>
            <p:cNvSpPr/>
            <p:nvPr/>
          </p:nvSpPr>
          <p:spPr>
            <a:xfrm>
              <a:off x="8749" y="3527"/>
              <a:ext cx="1701" cy="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open “mode”</a:t>
              </a:r>
              <a:endParaRPr lang="en-US" altLang="zh-CN"/>
            </a:p>
            <a:p>
              <a:pPr algn="ctr"/>
              <a:r>
                <a:rPr lang="en-US" altLang="zh-CN"/>
                <a:t>success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7050" y="3527"/>
              <a:ext cx="1701" cy="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open “mode” false </a:t>
              </a:r>
              <a:endParaRPr lang="en-US" altLang="zh-CN"/>
            </a:p>
          </p:txBody>
        </p:sp>
      </p:grpSp>
      <p:sp>
        <p:nvSpPr>
          <p:cNvPr id="10" name="矩形 9"/>
          <p:cNvSpPr/>
          <p:nvPr/>
        </p:nvSpPr>
        <p:spPr>
          <a:xfrm>
            <a:off x="6522720" y="5517515"/>
            <a:ext cx="20880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cover original data by “mode”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054090" y="1344930"/>
            <a:ext cx="11520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after that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870835" y="370205"/>
            <a:ext cx="11520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init snake mode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186940" y="4153535"/>
            <a:ext cx="18360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copy default value to “mode”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569970" y="1344930"/>
            <a:ext cx="108013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650105" y="370205"/>
            <a:ext cx="140398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assign a default value</a:t>
            </a:r>
            <a:endParaRPr lang="en-US" altLang="zh-CN" sz="1600"/>
          </a:p>
        </p:txBody>
      </p:sp>
      <p:cxnSp>
        <p:nvCxnSpPr>
          <p:cNvPr id="31" name="直接箭头连接符 30"/>
          <p:cNvCxnSpPr>
            <a:stCxn id="24" idx="2"/>
            <a:endCxn id="29" idx="0"/>
          </p:cNvCxnSpPr>
          <p:nvPr/>
        </p:nvCxnSpPr>
        <p:spPr>
          <a:xfrm flipV="1">
            <a:off x="11457940" y="1510665"/>
            <a:ext cx="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11457940" y="1510665"/>
            <a:ext cx="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1457940" y="1510665"/>
            <a:ext cx="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1457940" y="1510665"/>
            <a:ext cx="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1457940" y="1510665"/>
            <a:ext cx="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1457940" y="1510665"/>
            <a:ext cx="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1457940" y="1510665"/>
            <a:ext cx="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1457940" y="1510665"/>
            <a:ext cx="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11457940" y="1510665"/>
            <a:ext cx="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11457940" y="1510665"/>
            <a:ext cx="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1457940" y="1510665"/>
            <a:ext cx="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11457940" y="1510665"/>
            <a:ext cx="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11457940" y="1510665"/>
            <a:ext cx="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8" idx="2"/>
            <a:endCxn id="10" idx="0"/>
          </p:cNvCxnSpPr>
          <p:nvPr/>
        </p:nvCxnSpPr>
        <p:spPr>
          <a:xfrm>
            <a:off x="6152515" y="3289300"/>
            <a:ext cx="1414145" cy="2228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2"/>
            <a:endCxn id="9" idx="0"/>
          </p:cNvCxnSpPr>
          <p:nvPr/>
        </p:nvCxnSpPr>
        <p:spPr>
          <a:xfrm flipH="1">
            <a:off x="4731385" y="1884680"/>
            <a:ext cx="1898650" cy="864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2"/>
            <a:endCxn id="14" idx="0"/>
          </p:cNvCxnSpPr>
          <p:nvPr/>
        </p:nvCxnSpPr>
        <p:spPr>
          <a:xfrm flipH="1">
            <a:off x="3105150" y="3289300"/>
            <a:ext cx="1626235" cy="864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5" idx="2"/>
            <a:endCxn id="9" idx="0"/>
          </p:cNvCxnSpPr>
          <p:nvPr/>
        </p:nvCxnSpPr>
        <p:spPr>
          <a:xfrm>
            <a:off x="4110355" y="1884680"/>
            <a:ext cx="621030" cy="864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2" idx="2"/>
            <a:endCxn id="8" idx="0"/>
          </p:cNvCxnSpPr>
          <p:nvPr/>
        </p:nvCxnSpPr>
        <p:spPr>
          <a:xfrm flipH="1">
            <a:off x="6153150" y="1884680"/>
            <a:ext cx="476885" cy="864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2"/>
            <a:endCxn id="15" idx="0"/>
          </p:cNvCxnSpPr>
          <p:nvPr/>
        </p:nvCxnSpPr>
        <p:spPr>
          <a:xfrm flipH="1">
            <a:off x="4110355" y="909955"/>
            <a:ext cx="1242060" cy="43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2"/>
            <a:endCxn id="12" idx="0"/>
          </p:cNvCxnSpPr>
          <p:nvPr/>
        </p:nvCxnSpPr>
        <p:spPr>
          <a:xfrm>
            <a:off x="5352415" y="909955"/>
            <a:ext cx="1277620" cy="43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3" idx="3"/>
            <a:endCxn id="16" idx="1"/>
          </p:cNvCxnSpPr>
          <p:nvPr/>
        </p:nvCxnSpPr>
        <p:spPr>
          <a:xfrm>
            <a:off x="4022725" y="640080"/>
            <a:ext cx="627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DOC_GUID" val="{de77b7ad-748c-4fe7-9119-ab2e2cd1c59d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演示</Application>
  <PresentationFormat>宽屏</PresentationFormat>
  <Paragraphs>106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楷体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XUAN</cp:lastModifiedBy>
  <cp:revision>47</cp:revision>
  <dcterms:created xsi:type="dcterms:W3CDTF">2019-03-22T09:14:00Z</dcterms:created>
  <dcterms:modified xsi:type="dcterms:W3CDTF">2019-04-04T20:39:59Z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