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0" d="100"/>
          <a:sy n="50" d="100"/>
        </p:scale>
        <p:origin x="9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D3173-7D8C-4763-94C3-C1CDD561D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A5BE4E-3557-4C85-AB86-C3A423443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A9DD9A-1329-455C-AD3A-E81EF7F2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C503-D845-4808-B3C8-6BB07E9AFE45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D635AF-F34C-427B-B4CD-8CD22CB3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2BA9A8-1811-420D-85D7-A39C9D6B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D843-2570-4C36-B327-7F9FD7F22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38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7F833-64F9-4E24-8DE1-81574773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2F590E-7C67-4097-842D-5BB181146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C86E5-3FAB-46AD-89BB-53A7C11E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C503-D845-4808-B3C8-6BB07E9AFE45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B8489-E114-4170-A579-5710FB41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4A014B-1262-460C-A494-1131BD3E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D843-2570-4C36-B327-7F9FD7F22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17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F0C8C7-D7FE-407D-8E09-8B214DAE0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881BE9-086D-4298-AAD7-AF16269B3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46A0C-BF97-43D8-8A69-39EBD9A7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C503-D845-4808-B3C8-6BB07E9AFE45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AB7B3-1941-4044-8987-FBBC54636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1146AD-AABF-478C-AB5A-5911D01E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D843-2570-4C36-B327-7F9FD7F22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18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1DEAF-6C93-4E7D-A30A-5D696A21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EDF720-823A-45AF-BDA0-5CE76F4AF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1E272B-A6A2-4BCA-BB40-AC42332D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C503-D845-4808-B3C8-6BB07E9AFE45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E0B38-30C5-4ED5-9715-71FAFD11A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930817-39B2-437E-817F-F38AC210E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D843-2570-4C36-B327-7F9FD7F22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02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24A18-5521-4324-8746-2F96BCE7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4AA3AE-B43B-4085-B342-6AD6A08A4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20215-EF64-4EEE-A97B-D02056F6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C503-D845-4808-B3C8-6BB07E9AFE45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4012DC-D471-487D-944E-3EDC9B33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0221A0-396E-4DEB-8529-CFD3FFCB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D843-2570-4C36-B327-7F9FD7F22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51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18C60-4FF2-4003-86A4-6043BFF0E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E2C696-B965-4724-A5D6-19EB8B76C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0319E7-155E-4CA7-80D0-194A39399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90E545-446E-4DB4-BE70-2ED1E74B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C503-D845-4808-B3C8-6BB07E9AFE45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ED929A-1D34-4F53-BAF3-0046AFBD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605EED-9720-446B-8E9D-E432F13D9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D843-2570-4C36-B327-7F9FD7F22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42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57B85-6C15-4DAF-A461-753D9E62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DEE1BE-4937-41B5-BAD3-51A4C2CAB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20376F-238B-43B9-95C1-07ED84BBE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4B70EB-67B1-4BC8-831F-4CA09CFAF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830682-2854-4473-AB32-0B85F32D5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3FF0C2-1409-42C6-B720-95BE09385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C503-D845-4808-B3C8-6BB07E9AFE45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570FF9-5241-44A7-A255-FDDFAF62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3EE2B6-1179-406C-973D-57FB8B91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D843-2570-4C36-B327-7F9FD7F22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02BD0-EAAC-403B-B605-4DB632F4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4F1EE2-90C8-4599-AC1E-A7B1121F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C503-D845-4808-B3C8-6BB07E9AFE45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016173-0962-4480-BA34-7E63AF86E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843D0B-4FCD-4A8D-A159-EEA87C53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D843-2570-4C36-B327-7F9FD7F22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28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CFAB2B-5442-452F-A8C4-A0E95024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C503-D845-4808-B3C8-6BB07E9AFE45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DFB522-F376-46FF-A44D-CEE31852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F68AEA-AEAA-4059-80CC-AA9CD0B9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D843-2570-4C36-B327-7F9FD7F22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69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FC576-9BB7-4C70-A950-A5FC46855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5491B7-CC61-4766-BA5B-FED9FF996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4939AB-A276-483E-9FEC-70D1C9809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C64765-A374-45BD-B27A-FF0010F38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C503-D845-4808-B3C8-6BB07E9AFE45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19089D-3ACC-4F04-9574-093EFEA4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F38945-2B66-40D5-ACEE-3DE3A7D5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D843-2570-4C36-B327-7F9FD7F22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85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1E629-073A-4BA6-BC20-048998E5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CCFCAA-67D7-4264-BA97-D14CBB181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224C8D-77C9-47D8-AF25-30F9E8C4B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19F98B-DAB8-4520-A195-7B10A41F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C503-D845-4808-B3C8-6BB07E9AFE45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8D6FC6-BA0E-40D5-AF98-58B05A3B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8ADDE5-A776-4DA1-8CA2-478E8BFF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D843-2570-4C36-B327-7F9FD7F22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74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CB5D42-C5E1-4410-984C-22FCFC02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BAFB26-BA14-4CA9-BA52-5BA676ED4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73C8B0-EC2B-4307-9182-5D2FE031D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9C503-D845-4808-B3C8-6BB07E9AFE45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A4FB65-9C7F-405A-BCDF-B582DCB69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D94243-6C5B-4F6C-827C-B88A84071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9D843-2570-4C36-B327-7F9FD7F22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45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AC980367-3CC2-4842-8CB4-3696BF1F1A3C}"/>
              </a:ext>
            </a:extLst>
          </p:cNvPr>
          <p:cNvGrpSpPr/>
          <p:nvPr/>
        </p:nvGrpSpPr>
        <p:grpSpPr>
          <a:xfrm>
            <a:off x="2837781" y="1247978"/>
            <a:ext cx="2925558" cy="4362044"/>
            <a:chOff x="2026762" y="1159497"/>
            <a:chExt cx="2925558" cy="436204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99D0539-FBFD-41D6-8E4F-E7EDCA681D32}"/>
                </a:ext>
              </a:extLst>
            </p:cNvPr>
            <p:cNvSpPr/>
            <p:nvPr/>
          </p:nvSpPr>
          <p:spPr>
            <a:xfrm flipH="1">
              <a:off x="3074237" y="1159497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ABA4A36-6886-43B9-9446-1BFD7C30F6EB}"/>
                </a:ext>
              </a:extLst>
            </p:cNvPr>
            <p:cNvSpPr/>
            <p:nvPr/>
          </p:nvSpPr>
          <p:spPr>
            <a:xfrm flipH="1">
              <a:off x="2026762" y="2498103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548CB15-6C4C-4F93-8E2B-5D7F20232DC3}"/>
                </a:ext>
              </a:extLst>
            </p:cNvPr>
            <p:cNvSpPr/>
            <p:nvPr/>
          </p:nvSpPr>
          <p:spPr>
            <a:xfrm flipH="1">
              <a:off x="2825839" y="3649822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E5491F8-62E4-4688-BB54-87079B21DC08}"/>
                </a:ext>
              </a:extLst>
            </p:cNvPr>
            <p:cNvSpPr/>
            <p:nvPr/>
          </p:nvSpPr>
          <p:spPr>
            <a:xfrm flipH="1">
              <a:off x="2057499" y="480154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DDBE288-1878-4804-8CAD-5D939750AA8C}"/>
                </a:ext>
              </a:extLst>
            </p:cNvPr>
            <p:cNvSpPr/>
            <p:nvPr/>
          </p:nvSpPr>
          <p:spPr>
            <a:xfrm flipH="1">
              <a:off x="4232320" y="2588183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834C8D2F-830D-4375-A229-19A5363EE5C6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flipH="1">
              <a:off x="2386762" y="1879497"/>
              <a:ext cx="1047475" cy="6186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2D30308-CA6D-4F05-B48B-768D8B8AC7C1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2417499" y="4369822"/>
              <a:ext cx="768340" cy="431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FBC7F28-AB4D-41C7-820A-AE79DDBEEDCA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2386762" y="3218103"/>
              <a:ext cx="799077" cy="431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5DFEAA7-9135-4BE3-A4FA-98F8CBD5E1D2}"/>
                </a:ext>
              </a:extLst>
            </p:cNvPr>
            <p:cNvCxnSpPr>
              <a:cxnSpLocks/>
              <a:stCxn id="4" idx="2"/>
              <a:endCxn id="8" idx="0"/>
            </p:cNvCxnSpPr>
            <p:nvPr/>
          </p:nvCxnSpPr>
          <p:spPr>
            <a:xfrm>
              <a:off x="3434237" y="1879497"/>
              <a:ext cx="1158083" cy="7086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1EAE30B9-A1AE-4321-87E3-E77683A4EFEC}"/>
              </a:ext>
            </a:extLst>
          </p:cNvPr>
          <p:cNvSpPr/>
          <p:nvPr/>
        </p:nvSpPr>
        <p:spPr>
          <a:xfrm>
            <a:off x="6992153" y="1859339"/>
            <a:ext cx="3419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703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8618888484810</dc:creator>
  <cp:lastModifiedBy>8618888484810</cp:lastModifiedBy>
  <cp:revision>3</cp:revision>
  <dcterms:created xsi:type="dcterms:W3CDTF">2019-10-28T15:24:27Z</dcterms:created>
  <dcterms:modified xsi:type="dcterms:W3CDTF">2019-10-28T15:41:13Z</dcterms:modified>
</cp:coreProperties>
</file>