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819910" y="701770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156970" y="6818252"/>
            <a:ext cx="9144000" cy="2187001"/>
          </a:xfrm>
        </p:spPr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62630" y="23317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9000" y="112776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99000" y="23317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44115" y="33223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47920" y="33223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63030" y="33223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58235" y="33223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83605" y="2331720"/>
            <a:ext cx="547370" cy="474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  <a:endCxn id="5" idx="0"/>
          </p:cNvCxnSpPr>
          <p:nvPr/>
        </p:nvCxnSpPr>
        <p:spPr>
          <a:xfrm flipH="1">
            <a:off x="3536315" y="1602740"/>
            <a:ext cx="1436370" cy="72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8" idx="0"/>
          </p:cNvCxnSpPr>
          <p:nvPr/>
        </p:nvCxnSpPr>
        <p:spPr>
          <a:xfrm flipH="1">
            <a:off x="2717800" y="2806700"/>
            <a:ext cx="818515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>
            <a:off x="3810000" y="2569210"/>
            <a:ext cx="88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>
            <a:off x="5246370" y="2569210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12" idx="1"/>
          </p:cNvCxnSpPr>
          <p:nvPr/>
        </p:nvCxnSpPr>
        <p:spPr>
          <a:xfrm>
            <a:off x="2991485" y="3559810"/>
            <a:ext cx="666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1" idx="0"/>
          </p:cNvCxnSpPr>
          <p:nvPr/>
        </p:nvCxnSpPr>
        <p:spPr>
          <a:xfrm>
            <a:off x="6257290" y="2806700"/>
            <a:ext cx="479425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9" idx="0"/>
          </p:cNvCxnSpPr>
          <p:nvPr/>
        </p:nvCxnSpPr>
        <p:spPr>
          <a:xfrm>
            <a:off x="4972685" y="2806700"/>
            <a:ext cx="248920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6.xml><?xml version="1.0" encoding="utf-8"?>
<p:tagLst xmlns:p="http://schemas.openxmlformats.org/presentationml/2006/main">
  <p:tag name="KSO_WM_DOC_GUID" val="{596572fd-6f92-4beb-a45c-dd77bb98610c}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2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XUAN</cp:lastModifiedBy>
  <cp:revision>395</cp:revision>
  <dcterms:created xsi:type="dcterms:W3CDTF">2017-08-03T09:01:00Z</dcterms:created>
  <dcterms:modified xsi:type="dcterms:W3CDTF">2019-03-24T08:21:29Z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