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DC6B-FEF2-45D1-8D1F-612E3BD0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D4F18-5D0D-4F40-B944-31890C004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9320C-3961-41F9-91B7-A58AB6F4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2DF8A-4394-4942-8D77-A490CEDE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A2597-24AA-4620-BCBC-32A98AE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7836A-6802-4BDC-8F6C-88AA6014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7119B-1044-401F-AF59-C3ABD39EE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084C1-AD23-4EFB-8C96-BE4EFD8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A5616-081B-4656-A9BA-E5068D3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97106-83DD-4110-8584-4FAF05C6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E0A832-3A89-4C97-B9D9-07F9E0DE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8C396-A04E-46EB-9E56-080210E5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1DCEC-A0F6-45F8-A9D5-FBDBDB95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4C18F-0E91-477A-8454-395E864B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D8BB-BCF1-4CCA-8F09-28E32BEA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A0E4-6B11-4F8A-96EA-B912B720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A208F-5FFD-4D45-A6EC-340650FF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A4126-A91E-47D7-BD6C-EE2FFDA2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E442C-850E-4793-A3FC-7A48DA81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B2FF2-27D8-4227-AB7D-EEA007EE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D3A1E-A868-428F-8327-F3537270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7B7C6-67DC-4911-B331-1C54890A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76BB6-018F-4879-8A75-C78BBD24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A924-3080-4BAE-B1CB-A4745F4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7A91A-A55E-451D-9347-632BA917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7E4B-3C59-4054-9138-91C0F9A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112EA-A9A0-4A69-BF72-AB09D9BE7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9C4C2-676E-4F0B-B389-951EB1FF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9076-6886-4240-9A7D-EAC85DFC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890A1-BE7D-467A-9637-0703579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AA4CB-5BC8-4085-BA84-B847506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83DF2-37BA-4EC3-8C43-BB88758A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F4288-C511-44B2-9D37-9C796971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160F4-62F4-4EE7-91E3-40960884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B3046-0896-4051-8BEE-9E474D7D0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B6FB3-CBAB-4663-A908-59AC0481A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BE2CB-EF60-481B-82CB-1CADC199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3B90F5-1FF5-42BB-9883-4974088E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325AC-981D-4062-BF1D-1A800F38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9FB8-1DEF-4B2B-95D8-7A84352F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A8BB9-2A97-4946-8E77-B54C5C02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9F09C-3426-4841-B7D0-6F50D523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1DCF0-6452-429E-B2F7-504FFEBA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5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A302A-F30E-4352-8144-49205FEC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F1539-8D77-42BF-ABEA-94A28F06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D841E-D21D-477E-A683-EAB8656B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6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F6832-7A61-4DC7-A632-EF33856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C4B51-D9D7-415D-936F-031FE5E2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74DAB-3E69-4B16-919C-F92361A1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3BD69-1FB9-4821-AA5F-A5AFA801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BEF22-9A5A-4C05-B305-ACE82FB5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FF5C6-8545-4E0C-8A6B-B4F1A9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64D6-8C35-4B9C-B322-33E628DF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71753-A26F-4C50-BE21-184BDA57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A183C-D103-4564-A822-1FBDE3C69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951CD-491B-4871-9536-E35E305E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39734-D7C2-4193-B6D0-469AAE1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35F12-E671-4E84-B6B5-A229168B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23DCB-1784-4B0B-BFF0-8DB1376E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1AF52-8E5B-4666-9951-D4AAB8B1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84C61-2043-4C95-952C-01482855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A516-F2BB-4BDB-9E1C-76DD1E35F7A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624B-EBC1-4253-8875-CCB1DC0C6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533EC-C87E-472D-88AE-265A85CC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3F57-2341-43BC-8DB3-8CFD907A8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6DC190-75D6-4450-81FB-722EC9747CB3}"/>
              </a:ext>
            </a:extLst>
          </p:cNvPr>
          <p:cNvGrpSpPr/>
          <p:nvPr/>
        </p:nvGrpSpPr>
        <p:grpSpPr>
          <a:xfrm>
            <a:off x="1739516" y="1628800"/>
            <a:ext cx="1260000" cy="1620000"/>
            <a:chOff x="1631504" y="0"/>
            <a:chExt cx="1260000" cy="16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0EDDFE-7610-4A01-9514-A4DDF3C5A0C9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EA830C-9E21-4987-8635-38DC69DE86E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7CED28-73D9-47DB-BD4E-24799133ADBB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6FB48A-9553-48B5-89CD-A98EE64B4EB9}"/>
              </a:ext>
            </a:extLst>
          </p:cNvPr>
          <p:cNvGrpSpPr/>
          <p:nvPr/>
        </p:nvGrpSpPr>
        <p:grpSpPr>
          <a:xfrm>
            <a:off x="3791744" y="1628800"/>
            <a:ext cx="1260000" cy="1620000"/>
            <a:chOff x="1631504" y="0"/>
            <a:chExt cx="1260000" cy="16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E3574C-7FCF-4875-9FFC-22082AB288C3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BF05E4-35B2-4904-815F-DD57C03C3D8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0542A-1BBE-40A1-AEC1-F26209DCE100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9B6EFA-940E-4827-820B-68E9413CB9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127448" y="1898800"/>
            <a:ext cx="612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2CBAE1-5424-4D4C-84F9-5BDF426C4ABC}"/>
              </a:ext>
            </a:extLst>
          </p:cNvPr>
          <p:cNvGrpSpPr/>
          <p:nvPr/>
        </p:nvGrpSpPr>
        <p:grpSpPr>
          <a:xfrm>
            <a:off x="5807968" y="1628800"/>
            <a:ext cx="1260000" cy="1620000"/>
            <a:chOff x="1631504" y="0"/>
            <a:chExt cx="1260000" cy="16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4B3DD6-DBE5-4809-941A-FF48DEF9C158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E78A89-437A-4C30-BEB6-1ECE0C556676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D2B49E-A92C-4257-AA7C-CAC02106C2B8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59790EF-F5B9-47C8-8747-5D8E00BDFE5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>
            <a:off x="5051744" y="1898800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F8A1B8C-7262-409E-A359-4A21B43AA44D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2999516" y="1898800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65A6F8-8EBE-4E41-98A7-294F578FE5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999516" y="2438800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37617C-8E91-40F3-BD9B-146CCBB3487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051744" y="2438800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138761-0D61-4ECB-A638-B46C79DE3C4E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7067968" y="2438800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FC6321-C9BD-4D93-9B90-03FACA5DA7EF}"/>
              </a:ext>
            </a:extLst>
          </p:cNvPr>
          <p:cNvGrpSpPr/>
          <p:nvPr/>
        </p:nvGrpSpPr>
        <p:grpSpPr>
          <a:xfrm>
            <a:off x="7824192" y="1628800"/>
            <a:ext cx="1260000" cy="1620000"/>
            <a:chOff x="1631504" y="0"/>
            <a:chExt cx="1260000" cy="162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62D39A-9C7E-403B-9AEB-3FD110DB4B32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A3D6F7-8E3F-42F8-86DA-14DB0E10D7E5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AF41019-ECAA-4148-A357-04A3AF638F99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2FE7BE-1DDE-4606-B598-0528750C93E7}"/>
              </a:ext>
            </a:extLst>
          </p:cNvPr>
          <p:cNvCxnSpPr>
            <a:cxnSpLocks/>
            <a:stCxn id="39" idx="1"/>
            <a:endCxn id="15" idx="3"/>
          </p:cNvCxnSpPr>
          <p:nvPr/>
        </p:nvCxnSpPr>
        <p:spPr>
          <a:xfrm flipH="1">
            <a:off x="7067968" y="1898800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FAADBD-01C4-4B46-AE80-7AAB5027E52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9084192" y="2978800"/>
            <a:ext cx="6122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682F3E9-637C-4A40-B293-989346442F85}"/>
              </a:ext>
            </a:extLst>
          </p:cNvPr>
          <p:cNvSpPr txBox="1"/>
          <p:nvPr/>
        </p:nvSpPr>
        <p:spPr>
          <a:xfrm>
            <a:off x="1730659" y="127340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头结点</a:t>
            </a:r>
          </a:p>
        </p:txBody>
      </p:sp>
    </p:spTree>
    <p:extLst>
      <p:ext uri="{BB962C8B-B14F-4D97-AF65-F5344CB8AC3E}">
        <p14:creationId xmlns:p14="http://schemas.microsoft.com/office/powerpoint/2010/main" val="4844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6DC190-75D6-4450-81FB-722EC9747CB3}"/>
              </a:ext>
            </a:extLst>
          </p:cNvPr>
          <p:cNvGrpSpPr/>
          <p:nvPr/>
        </p:nvGrpSpPr>
        <p:grpSpPr>
          <a:xfrm>
            <a:off x="3791674" y="1736812"/>
            <a:ext cx="1260000" cy="1620000"/>
            <a:chOff x="1631504" y="0"/>
            <a:chExt cx="1260000" cy="16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0EDDFE-7610-4A01-9514-A4DDF3C5A0C9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EA830C-9E21-4987-8635-38DC69DE86E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7CED28-73D9-47DB-BD4E-24799133ADBB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6FB48A-9553-48B5-89CD-A98EE64B4EB9}"/>
              </a:ext>
            </a:extLst>
          </p:cNvPr>
          <p:cNvGrpSpPr/>
          <p:nvPr/>
        </p:nvGrpSpPr>
        <p:grpSpPr>
          <a:xfrm>
            <a:off x="5843902" y="1736812"/>
            <a:ext cx="1260000" cy="1620000"/>
            <a:chOff x="1631504" y="0"/>
            <a:chExt cx="1260000" cy="16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E3574C-7FCF-4875-9FFC-22082AB288C3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BF05E4-35B2-4904-815F-DD57C03C3D8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0542A-1BBE-40A1-AEC1-F26209DCE100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9B6EFA-940E-4827-820B-68E9413CB9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79606" y="2006812"/>
            <a:ext cx="612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2CBAE1-5424-4D4C-84F9-5BDF426C4ABC}"/>
              </a:ext>
            </a:extLst>
          </p:cNvPr>
          <p:cNvGrpSpPr/>
          <p:nvPr/>
        </p:nvGrpSpPr>
        <p:grpSpPr>
          <a:xfrm>
            <a:off x="7860126" y="1736812"/>
            <a:ext cx="1260000" cy="1620000"/>
            <a:chOff x="1631504" y="0"/>
            <a:chExt cx="1260000" cy="16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4B3DD6-DBE5-4809-941A-FF48DEF9C158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E78A89-437A-4C30-BEB6-1ECE0C556676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D2B49E-A92C-4257-AA7C-CAC02106C2B8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59790EF-F5B9-47C8-8747-5D8E00BDFE5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>
            <a:off x="7103902" y="2006812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F8A1B8C-7262-409E-A359-4A21B43AA44D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5051674" y="2006812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65A6F8-8EBE-4E41-98A7-294F578FE5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051674" y="2546812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37617C-8E91-40F3-BD9B-146CCBB3487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7103902" y="2546812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138761-0D61-4ECB-A638-B46C79DE3C4E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9120126" y="2546812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FC6321-C9BD-4D93-9B90-03FACA5DA7EF}"/>
              </a:ext>
            </a:extLst>
          </p:cNvPr>
          <p:cNvGrpSpPr/>
          <p:nvPr/>
        </p:nvGrpSpPr>
        <p:grpSpPr>
          <a:xfrm>
            <a:off x="9876350" y="1736812"/>
            <a:ext cx="1260000" cy="1620000"/>
            <a:chOff x="1631504" y="0"/>
            <a:chExt cx="1260000" cy="162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62D39A-9C7E-403B-9AEB-3FD110DB4B32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A3D6F7-8E3F-42F8-86DA-14DB0E10D7E5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AF41019-ECAA-4148-A357-04A3AF638F99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2FE7BE-1DDE-4606-B598-0528750C93E7}"/>
              </a:ext>
            </a:extLst>
          </p:cNvPr>
          <p:cNvCxnSpPr>
            <a:cxnSpLocks/>
            <a:stCxn id="39" idx="1"/>
            <a:endCxn id="15" idx="3"/>
          </p:cNvCxnSpPr>
          <p:nvPr/>
        </p:nvCxnSpPr>
        <p:spPr>
          <a:xfrm flipH="1">
            <a:off x="9120126" y="2006812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FAADBD-01C4-4B46-AE80-7AAB5027E52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136350" y="3086812"/>
            <a:ext cx="6122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C78D9E7-201C-47D2-BC4F-31B1CF6F3448}"/>
              </a:ext>
            </a:extLst>
          </p:cNvPr>
          <p:cNvGrpSpPr/>
          <p:nvPr/>
        </p:nvGrpSpPr>
        <p:grpSpPr>
          <a:xfrm>
            <a:off x="1523492" y="1736812"/>
            <a:ext cx="1260000" cy="1620000"/>
            <a:chOff x="1631504" y="0"/>
            <a:chExt cx="1260000" cy="16200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8ABC6BE-B7D7-4C40-96D7-75025CEC8D8C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C9D3E-142F-4954-8EA1-56FA66F73D33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tailNode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C4351E1-A5FF-4BA6-A5FB-67F3AE4A1A4E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headNode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E879DE5-1F87-421E-ABE4-6260915933CA}"/>
              </a:ext>
            </a:extLst>
          </p:cNvPr>
          <p:cNvSpPr txBox="1"/>
          <p:nvPr/>
        </p:nvSpPr>
        <p:spPr>
          <a:xfrm>
            <a:off x="3832256" y="13292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头结点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15F8B6-5EB6-4605-83CE-6590D72284EA}"/>
              </a:ext>
            </a:extLst>
          </p:cNvPr>
          <p:cNvCxnSpPr>
            <a:stCxn id="31" idx="3"/>
            <a:endCxn id="4" idx="1"/>
          </p:cNvCxnSpPr>
          <p:nvPr/>
        </p:nvCxnSpPr>
        <p:spPr>
          <a:xfrm>
            <a:off x="2783492" y="2006812"/>
            <a:ext cx="1008182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852D141-CB23-4445-AB37-72B82726F594}"/>
              </a:ext>
            </a:extLst>
          </p:cNvPr>
          <p:cNvGrpSpPr/>
          <p:nvPr/>
        </p:nvGrpSpPr>
        <p:grpSpPr>
          <a:xfrm>
            <a:off x="2063552" y="3364895"/>
            <a:ext cx="8496944" cy="1098252"/>
            <a:chOff x="0" y="0"/>
            <a:chExt cx="720000" cy="720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AFF96A2-EB94-423A-8E65-BE6E8C83CA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25288F-816C-4EB3-838C-0C0FF9FED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720000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EFF3F97-8E23-4B51-B015-C516D9D16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000" y="0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D66FD55D-3246-4A93-BB94-8C7B1021F2D8}"/>
              </a:ext>
            </a:extLst>
          </p:cNvPr>
          <p:cNvSpPr/>
          <p:nvPr/>
        </p:nvSpPr>
        <p:spPr>
          <a:xfrm>
            <a:off x="2783492" y="5654817"/>
            <a:ext cx="608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https://blog.csdn.net/hopeyouknow/article/details/6716177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74FAE5-BD37-4723-A307-9AAD45D00856}"/>
              </a:ext>
            </a:extLst>
          </p:cNvPr>
          <p:cNvSpPr/>
          <p:nvPr/>
        </p:nvSpPr>
        <p:spPr>
          <a:xfrm>
            <a:off x="1411683" y="4903815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headNode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 tailNode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都指向头结点时链表为空</a:t>
            </a:r>
          </a:p>
        </p:txBody>
      </p:sp>
    </p:spTree>
    <p:extLst>
      <p:ext uri="{BB962C8B-B14F-4D97-AF65-F5344CB8AC3E}">
        <p14:creationId xmlns:p14="http://schemas.microsoft.com/office/powerpoint/2010/main" val="239231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33EFC9-D01B-4A7F-AFE2-037B69C2F76B}"/>
              </a:ext>
            </a:extLst>
          </p:cNvPr>
          <p:cNvSpPr/>
          <p:nvPr/>
        </p:nvSpPr>
        <p:spPr>
          <a:xfrm>
            <a:off x="1019436" y="2024844"/>
            <a:ext cx="4140460" cy="24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6DC190-75D6-4450-81FB-722EC9747CB3}"/>
              </a:ext>
            </a:extLst>
          </p:cNvPr>
          <p:cNvGrpSpPr/>
          <p:nvPr/>
        </p:nvGrpSpPr>
        <p:grpSpPr>
          <a:xfrm>
            <a:off x="3539716" y="2312876"/>
            <a:ext cx="1260000" cy="1620000"/>
            <a:chOff x="1631504" y="0"/>
            <a:chExt cx="1260000" cy="16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0EDDFE-7610-4A01-9514-A4DDF3C5A0C9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EA830C-9E21-4987-8635-38DC69DE86E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7CED28-73D9-47DB-BD4E-24799133ADBB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6FB48A-9553-48B5-89CD-A98EE64B4EB9}"/>
              </a:ext>
            </a:extLst>
          </p:cNvPr>
          <p:cNvGrpSpPr/>
          <p:nvPr/>
        </p:nvGrpSpPr>
        <p:grpSpPr>
          <a:xfrm>
            <a:off x="5591944" y="2312876"/>
            <a:ext cx="1260000" cy="1620000"/>
            <a:chOff x="1631504" y="0"/>
            <a:chExt cx="1260000" cy="16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E3574C-7FCF-4875-9FFC-22082AB288C3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BF05E4-35B2-4904-815F-DD57C03C3D80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0542A-1BBE-40A1-AEC1-F26209DCE100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9B6EFA-940E-4827-820B-68E9413CB9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27648" y="2582876"/>
            <a:ext cx="6120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2CBAE1-5424-4D4C-84F9-5BDF426C4ABC}"/>
              </a:ext>
            </a:extLst>
          </p:cNvPr>
          <p:cNvGrpSpPr/>
          <p:nvPr/>
        </p:nvGrpSpPr>
        <p:grpSpPr>
          <a:xfrm>
            <a:off x="7608168" y="2312876"/>
            <a:ext cx="1260000" cy="1620000"/>
            <a:chOff x="1631504" y="0"/>
            <a:chExt cx="1260000" cy="16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4B3DD6-DBE5-4809-941A-FF48DEF9C158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E78A89-437A-4C30-BEB6-1ECE0C556676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D2B49E-A92C-4257-AA7C-CAC02106C2B8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59790EF-F5B9-47C8-8747-5D8E00BDFE5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>
            <a:off x="6851944" y="2582876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F8A1B8C-7262-409E-A359-4A21B43AA44D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4799716" y="2582876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65A6F8-8EBE-4E41-98A7-294F578FE5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799716" y="3122876"/>
            <a:ext cx="7922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37617C-8E91-40F3-BD9B-146CCBB3487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851944" y="3122876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138761-0D61-4ECB-A638-B46C79DE3C4E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8868168" y="3122876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FC6321-C9BD-4D93-9B90-03FACA5DA7EF}"/>
              </a:ext>
            </a:extLst>
          </p:cNvPr>
          <p:cNvGrpSpPr/>
          <p:nvPr/>
        </p:nvGrpSpPr>
        <p:grpSpPr>
          <a:xfrm>
            <a:off x="9624392" y="2312876"/>
            <a:ext cx="1260000" cy="1620000"/>
            <a:chOff x="1631504" y="0"/>
            <a:chExt cx="1260000" cy="16200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62D39A-9C7E-403B-9AEB-3FD110DB4B32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A3D6F7-8E3F-42F8-86DA-14DB0E10D7E5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nextNode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AF41019-ECAA-4148-A357-04A3AF638F99}"/>
                </a:ext>
              </a:extLst>
            </p:cNvPr>
            <p:cNvSpPr/>
            <p:nvPr/>
          </p:nvSpPr>
          <p:spPr>
            <a:xfrm>
              <a:off x="1631504" y="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lastNode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2FE7BE-1DDE-4606-B598-0528750C93E7}"/>
              </a:ext>
            </a:extLst>
          </p:cNvPr>
          <p:cNvCxnSpPr>
            <a:cxnSpLocks/>
            <a:stCxn id="39" idx="1"/>
            <a:endCxn id="15" idx="3"/>
          </p:cNvCxnSpPr>
          <p:nvPr/>
        </p:nvCxnSpPr>
        <p:spPr>
          <a:xfrm flipH="1">
            <a:off x="8868168" y="2582876"/>
            <a:ext cx="756224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FAADBD-01C4-4B46-AE80-7AAB5027E52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0884392" y="3662876"/>
            <a:ext cx="6122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682F3E9-637C-4A40-B293-989346442F85}"/>
              </a:ext>
            </a:extLst>
          </p:cNvPr>
          <p:cNvSpPr txBox="1"/>
          <p:nvPr/>
        </p:nvSpPr>
        <p:spPr>
          <a:xfrm>
            <a:off x="2459666" y="165694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“头结点”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B8FF83A-842C-442B-B752-39EDA0B573F5}"/>
              </a:ext>
            </a:extLst>
          </p:cNvPr>
          <p:cNvGrpSpPr/>
          <p:nvPr/>
        </p:nvGrpSpPr>
        <p:grpSpPr>
          <a:xfrm>
            <a:off x="1379616" y="2852876"/>
            <a:ext cx="1260000" cy="1080000"/>
            <a:chOff x="1631504" y="540000"/>
            <a:chExt cx="1260000" cy="108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CAE65A-3852-4F2B-A3DC-0D0E899C46C6}"/>
                </a:ext>
              </a:extLst>
            </p:cNvPr>
            <p:cNvSpPr/>
            <p:nvPr/>
          </p:nvSpPr>
          <p:spPr>
            <a:xfrm>
              <a:off x="1631504" y="54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length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B91D3E-B922-4F9D-9875-A47DB068D5AD}"/>
                </a:ext>
              </a:extLst>
            </p:cNvPr>
            <p:cNvSpPr/>
            <p:nvPr/>
          </p:nvSpPr>
          <p:spPr>
            <a:xfrm>
              <a:off x="1631504" y="1080000"/>
              <a:ext cx="126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head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D07B58-807D-4602-AE74-8693762CB078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2639616" y="3122876"/>
            <a:ext cx="90010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23</cp:revision>
  <dcterms:created xsi:type="dcterms:W3CDTF">2019-09-17T17:14:11Z</dcterms:created>
  <dcterms:modified xsi:type="dcterms:W3CDTF">2019-09-18T05:21:57Z</dcterms:modified>
</cp:coreProperties>
</file>