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8D8D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63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 rot="0">
            <a:off x="5152241" y="2234565"/>
            <a:ext cx="1067449" cy="1080135"/>
            <a:chOff x="2910" y="1165"/>
            <a:chExt cx="1701" cy="1701"/>
          </a:xfrm>
        </p:grpSpPr>
        <p:sp>
          <p:nvSpPr>
            <p:cNvPr id="13" name="矩形 12"/>
            <p:cNvSpPr/>
            <p:nvPr/>
          </p:nvSpPr>
          <p:spPr>
            <a:xfrm>
              <a:off x="2910" y="1165"/>
              <a:ext cx="1701" cy="170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数据域</a:t>
              </a:r>
              <a:endParaRPr lang="zh-CN" altLang="en-US"/>
            </a:p>
            <a:p>
              <a:pPr algn="ctr"/>
              <a:endParaRPr lang="zh-CN" altLang="en-US"/>
            </a:p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910" y="2016"/>
              <a:ext cx="850" cy="8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p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760" y="2016"/>
              <a:ext cx="850" cy="8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n</a:t>
              </a:r>
              <a:endParaRPr lang="en-US" altLang="zh-CN"/>
            </a:p>
          </p:txBody>
        </p:sp>
      </p:grpSp>
      <p:cxnSp>
        <p:nvCxnSpPr>
          <p:cNvPr id="16" name="肘形连接符 15"/>
          <p:cNvCxnSpPr>
            <a:stCxn id="25" idx="3"/>
            <a:endCxn id="13" idx="1"/>
          </p:cNvCxnSpPr>
          <p:nvPr/>
        </p:nvCxnSpPr>
        <p:spPr>
          <a:xfrm flipV="1">
            <a:off x="4202430" y="2774950"/>
            <a:ext cx="949960" cy="2768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 rot="0">
            <a:off x="3662680" y="3321685"/>
            <a:ext cx="1801495" cy="734060"/>
            <a:chOff x="3760" y="2866"/>
            <a:chExt cx="2837" cy="1156"/>
          </a:xfrm>
        </p:grpSpPr>
        <p:cxnSp>
          <p:nvCxnSpPr>
            <p:cNvPr id="19" name="直接连接符 18"/>
            <p:cNvCxnSpPr/>
            <p:nvPr/>
          </p:nvCxnSpPr>
          <p:spPr>
            <a:xfrm flipH="1">
              <a:off x="6565" y="2866"/>
              <a:ext cx="32" cy="1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3811" y="4007"/>
              <a:ext cx="27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H="1" flipV="1">
              <a:off x="3760" y="2866"/>
              <a:ext cx="67" cy="11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 rot="0">
            <a:off x="3122295" y="2241550"/>
            <a:ext cx="1080135" cy="1080135"/>
            <a:chOff x="2910" y="1165"/>
            <a:chExt cx="1701" cy="1701"/>
          </a:xfrm>
        </p:grpSpPr>
        <p:sp>
          <p:nvSpPr>
            <p:cNvPr id="23" name="矩形 22"/>
            <p:cNvSpPr/>
            <p:nvPr/>
          </p:nvSpPr>
          <p:spPr>
            <a:xfrm>
              <a:off x="2910" y="1165"/>
              <a:ext cx="1701" cy="170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数据域</a:t>
              </a:r>
              <a:endParaRPr lang="zh-CN" altLang="en-US"/>
            </a:p>
            <a:p>
              <a:pPr algn="ctr"/>
              <a:endParaRPr lang="zh-CN" altLang="en-US"/>
            </a:p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2911" y="2016"/>
              <a:ext cx="850" cy="8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p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761" y="2016"/>
              <a:ext cx="850" cy="8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n</a:t>
              </a:r>
              <a:endParaRPr lang="en-US" altLang="zh-CN"/>
            </a:p>
          </p:txBody>
        </p:sp>
      </p:grpSp>
      <p:grpSp>
        <p:nvGrpSpPr>
          <p:cNvPr id="27" name="组合 26"/>
          <p:cNvGrpSpPr/>
          <p:nvPr/>
        </p:nvGrpSpPr>
        <p:grpSpPr>
          <a:xfrm rot="0">
            <a:off x="7266940" y="2241550"/>
            <a:ext cx="1080135" cy="1080135"/>
            <a:chOff x="2910" y="1165"/>
            <a:chExt cx="1701" cy="1701"/>
          </a:xfrm>
        </p:grpSpPr>
        <p:sp>
          <p:nvSpPr>
            <p:cNvPr id="28" name="矩形 27"/>
            <p:cNvSpPr/>
            <p:nvPr/>
          </p:nvSpPr>
          <p:spPr>
            <a:xfrm>
              <a:off x="2910" y="1165"/>
              <a:ext cx="1701" cy="170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数据域</a:t>
              </a:r>
              <a:endParaRPr lang="zh-CN" altLang="en-US"/>
            </a:p>
            <a:p>
              <a:pPr algn="ctr"/>
              <a:endParaRPr lang="zh-CN" altLang="en-US"/>
            </a:p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911" y="2016"/>
              <a:ext cx="850" cy="8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p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761" y="2016"/>
              <a:ext cx="850" cy="8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n</a:t>
              </a:r>
              <a:endParaRPr lang="en-US" altLang="zh-CN"/>
            </a:p>
          </p:txBody>
        </p:sp>
      </p:grpSp>
      <p:cxnSp>
        <p:nvCxnSpPr>
          <p:cNvPr id="31" name="肘形连接符 30"/>
          <p:cNvCxnSpPr>
            <a:stCxn id="15" idx="3"/>
            <a:endCxn id="28" idx="1"/>
          </p:cNvCxnSpPr>
          <p:nvPr/>
        </p:nvCxnSpPr>
        <p:spPr>
          <a:xfrm flipV="1">
            <a:off x="6219190" y="2781935"/>
            <a:ext cx="1047750" cy="2628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 rot="0">
            <a:off x="5686425" y="3314700"/>
            <a:ext cx="1851025" cy="721360"/>
            <a:chOff x="3685" y="2886"/>
            <a:chExt cx="2915" cy="1136"/>
          </a:xfrm>
        </p:grpSpPr>
        <p:cxnSp>
          <p:nvCxnSpPr>
            <p:cNvPr id="34" name="直接连接符 33"/>
            <p:cNvCxnSpPr>
              <a:stCxn id="29" idx="2"/>
            </p:cNvCxnSpPr>
            <p:nvPr/>
          </p:nvCxnSpPr>
          <p:spPr>
            <a:xfrm flipH="1">
              <a:off x="6565" y="2897"/>
              <a:ext cx="35" cy="1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3811" y="4007"/>
              <a:ext cx="27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endCxn id="13" idx="2"/>
            </p:cNvCxnSpPr>
            <p:nvPr/>
          </p:nvCxnSpPr>
          <p:spPr>
            <a:xfrm flipH="1" flipV="1">
              <a:off x="3685" y="2886"/>
              <a:ext cx="143" cy="11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 rot="0">
            <a:off x="9330690" y="2234565"/>
            <a:ext cx="1080135" cy="1080135"/>
            <a:chOff x="2910" y="1165"/>
            <a:chExt cx="1701" cy="1701"/>
          </a:xfrm>
        </p:grpSpPr>
        <p:sp>
          <p:nvSpPr>
            <p:cNvPr id="39" name="矩形 38"/>
            <p:cNvSpPr/>
            <p:nvPr/>
          </p:nvSpPr>
          <p:spPr>
            <a:xfrm>
              <a:off x="2910" y="1165"/>
              <a:ext cx="1701" cy="170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数据域</a:t>
              </a:r>
              <a:endParaRPr lang="zh-CN" altLang="en-US"/>
            </a:p>
            <a:p>
              <a:pPr algn="ctr"/>
              <a:endParaRPr lang="zh-CN" altLang="en-US"/>
            </a:p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911" y="2016"/>
              <a:ext cx="850" cy="8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p</a:t>
              </a:r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761" y="2016"/>
              <a:ext cx="850" cy="8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n</a:t>
              </a:r>
              <a:endParaRPr lang="en-US" altLang="zh-CN"/>
            </a:p>
          </p:txBody>
        </p:sp>
      </p:grpSp>
      <p:cxnSp>
        <p:nvCxnSpPr>
          <p:cNvPr id="42" name="肘形连接符 41"/>
          <p:cNvCxnSpPr>
            <a:stCxn id="30" idx="3"/>
            <a:endCxn id="39" idx="1"/>
          </p:cNvCxnSpPr>
          <p:nvPr/>
        </p:nvCxnSpPr>
        <p:spPr>
          <a:xfrm flipV="1">
            <a:off x="8347075" y="2774950"/>
            <a:ext cx="983615" cy="276860"/>
          </a:xfrm>
          <a:prstGeom prst="bentConnector3">
            <a:avLst>
              <a:gd name="adj1" fmla="val 500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 rot="0">
            <a:off x="7807325" y="3314700"/>
            <a:ext cx="1816735" cy="721360"/>
            <a:chOff x="3739" y="2886"/>
            <a:chExt cx="2861" cy="1136"/>
          </a:xfrm>
        </p:grpSpPr>
        <p:cxnSp>
          <p:nvCxnSpPr>
            <p:cNvPr id="44" name="直接连接符 43"/>
            <p:cNvCxnSpPr/>
            <p:nvPr/>
          </p:nvCxnSpPr>
          <p:spPr>
            <a:xfrm flipH="1">
              <a:off x="6565" y="2897"/>
              <a:ext cx="35" cy="1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3811" y="4007"/>
              <a:ext cx="27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H="1" flipV="1">
              <a:off x="3739" y="2886"/>
              <a:ext cx="88" cy="11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矩形 47"/>
          <p:cNvSpPr/>
          <p:nvPr/>
        </p:nvSpPr>
        <p:spPr>
          <a:xfrm>
            <a:off x="2943225" y="4415155"/>
            <a:ext cx="90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B58D8D"/>
                </a:solidFill>
              </a:rPr>
              <a:t>NULL</a:t>
            </a:r>
            <a:endParaRPr lang="en-US" altLang="zh-CN">
              <a:solidFill>
                <a:srgbClr val="B58D8D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691370" y="4415155"/>
            <a:ext cx="90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B58D8D"/>
                </a:solidFill>
              </a:rPr>
              <a:t>NULL</a:t>
            </a:r>
            <a:endParaRPr lang="en-US" altLang="zh-CN">
              <a:solidFill>
                <a:srgbClr val="B58D8D"/>
              </a:solidFill>
            </a:endParaRPr>
          </a:p>
        </p:txBody>
      </p:sp>
      <p:cxnSp>
        <p:nvCxnSpPr>
          <p:cNvPr id="50" name="直接箭头连接符 49"/>
          <p:cNvCxnSpPr>
            <a:stCxn id="24" idx="2"/>
            <a:endCxn id="48" idx="0"/>
          </p:cNvCxnSpPr>
          <p:nvPr/>
        </p:nvCxnSpPr>
        <p:spPr>
          <a:xfrm>
            <a:off x="3392805" y="3321685"/>
            <a:ext cx="635" cy="1093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1" idx="2"/>
            <a:endCxn id="49" idx="0"/>
          </p:cNvCxnSpPr>
          <p:nvPr/>
        </p:nvCxnSpPr>
        <p:spPr>
          <a:xfrm>
            <a:off x="10140950" y="3314700"/>
            <a:ext cx="635" cy="1100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5" idx="3"/>
            <a:endCxn id="23" idx="1"/>
          </p:cNvCxnSpPr>
          <p:nvPr/>
        </p:nvCxnSpPr>
        <p:spPr>
          <a:xfrm flipV="1">
            <a:off x="2134870" y="2781935"/>
            <a:ext cx="987425" cy="269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1054735" y="1873250"/>
            <a:ext cx="1079500" cy="1447800"/>
            <a:chOff x="1661" y="2950"/>
            <a:chExt cx="1700" cy="2280"/>
          </a:xfrm>
        </p:grpSpPr>
        <p:grpSp>
          <p:nvGrpSpPr>
            <p:cNvPr id="52" name="组合 51"/>
            <p:cNvGrpSpPr/>
            <p:nvPr/>
          </p:nvGrpSpPr>
          <p:grpSpPr>
            <a:xfrm rot="0">
              <a:off x="1661" y="3530"/>
              <a:ext cx="1701" cy="1701"/>
              <a:chOff x="2910" y="1165"/>
              <a:chExt cx="1701" cy="1701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2910" y="1165"/>
                <a:ext cx="1701" cy="170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数据域</a:t>
                </a:r>
                <a:endParaRPr lang="zh-CN" altLang="en-US"/>
              </a:p>
              <a:p>
                <a:pPr algn="ctr"/>
                <a:endParaRPr lang="zh-CN" altLang="en-US"/>
              </a:p>
              <a:p>
                <a:pPr algn="ctr"/>
                <a:endParaRPr lang="zh-CN" altLang="en-US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2910" y="2016"/>
                <a:ext cx="1701" cy="85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600"/>
                  <a:t>FristNode</a:t>
                </a:r>
                <a:endParaRPr lang="en-US" altLang="zh-CN" sz="1600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1808" y="2950"/>
              <a:ext cx="14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头结点</a:t>
              </a:r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p="http://schemas.openxmlformats.org/presentationml/2006/main">
  <p:tag name="KSO_WM_DOC_GUID" val="{547782f8-49b4-4f6a-8a12-4e3947491c4f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WPS 演示</Application>
  <PresentationFormat>宽屏</PresentationFormat>
  <Paragraphs>44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XUAN</cp:lastModifiedBy>
  <cp:revision>9</cp:revision>
  <dcterms:created xsi:type="dcterms:W3CDTF">2019-03-24T05:23:00Z</dcterms:created>
  <dcterms:modified xsi:type="dcterms:W3CDTF">2019-03-24T06:19:16Z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