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EF65-E621-4C85-AC29-2FFF64EBE99D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1884-97C5-4871-807B-AE9425AE9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E68C-B068-4370-B040-BB6C87A3F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A6A66-0D3E-4729-9BBC-213AB0EC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A75A6-A516-45D3-AB69-664EC70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9266-32E0-4CED-B0EC-058169A9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7615E-50AB-407E-A79D-BE98A5D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DAC8-4DEE-47CD-97A3-CD733D37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EAE5D-3375-4EFD-BB06-DD3DADD7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0E7D-0BDC-40D5-87F9-2419BA0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EEFB-5185-4804-8331-62941FA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12523-7535-4295-902D-38703FF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14507-996F-4BB7-80DE-1FEFB1265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24520-87C2-45AC-AAFA-C9E2F08A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896A1-14CA-4CA4-995E-E00BCB8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82E6D-973C-4C5E-A263-1ECABF9A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4093-2286-49EE-9CB8-AF8F1CF5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8CD5-0148-48B7-983B-A2E0D0BC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173A-3001-4222-8265-30021077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1B12-C83E-4697-A9E9-1DB5078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FD838-8F00-40AF-956A-80EF9AFF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331B1-DB21-463C-A853-B404D87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3BE4-197E-4081-A3F1-38A6D6D7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ED924-6061-46D4-97E7-A0BF485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CD5D-551B-49E3-824D-F22B3D79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A47C8-60AB-40A2-90D8-4AB64FA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B4927-A219-4F78-A61D-33F2DB2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7B51-5E26-4594-8EA6-413AB0CF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26CB-1E20-46A1-8D93-6B5BFA0E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4AE5-B59F-4E3A-B133-276C95F0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66D6D-0C7F-4FA9-BF74-ECE99DB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91F26-B869-4AC7-9D2B-8B02883D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E7386-40EC-474F-94C9-8309912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1C52-AD54-4B99-8D94-813D5920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7FDBC-E731-41C4-B248-BE5ACDD6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430D7-2BAE-42F0-95DD-73E0F2AC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519FD-72C7-4C52-9862-6A8C0ABCB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51821-7927-4A80-913E-27B43E6F9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29C96-273C-4E87-9F91-8995BCC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48F24-6A42-4904-B2E8-280ADBB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09B6F-B994-4FFE-B106-BCEB1D8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AEBA-3C52-4A3E-B91B-E304FAAB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D47CB-A7A9-403F-AC63-E3BFA8C6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63917-4D14-418F-9B63-AA9A5E86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DD878-9E97-4946-A50F-5177F30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78E539-FB4E-43C9-9D3C-F51DC376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49313-06BE-43D3-9F96-79C2E64E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7B70F-4959-42D6-B85F-E00F470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43B1-D535-4E0D-8035-F6CF79D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A5F9-D0BC-4D76-8BF8-5F9BF09E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0E3A3-EA87-4E66-83E2-FD5E3C0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DE1C-44F1-4373-A56F-7E73FDC3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44325-EFB9-43CB-8DBF-4DAA0F7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190F8-1215-4300-A20A-724ABC6C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E8FE-5742-4F9E-8862-337B696F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8D4490-7513-486E-9622-752531FDB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31523-4DE4-412C-A942-CA166D31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E6A2B-5088-43C3-9F9F-F7AE975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94B64-D275-4BA3-A8BD-1395C17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6D80-1102-4281-B2E9-9C20520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916D27-566F-4944-98F2-E159D9C9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D9451-AE0E-495C-9305-C79DFCC5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3DB07-F9FC-49FC-9631-1A219BC3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4852-BECB-4EB9-BD60-5D294E331AC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4DCB-3DC3-41FF-ADA0-38DA564B5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2D184-063E-4E02-8F5D-699C7330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3B93D3-3950-4031-BE8B-BC73CEF8BCCC}"/>
              </a:ext>
            </a:extLst>
          </p:cNvPr>
          <p:cNvGrpSpPr/>
          <p:nvPr/>
        </p:nvGrpSpPr>
        <p:grpSpPr>
          <a:xfrm>
            <a:off x="3061315" y="1125310"/>
            <a:ext cx="2880002" cy="1444667"/>
            <a:chOff x="3494749" y="1083326"/>
            <a:chExt cx="2880002" cy="14446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D4BB30F-2BBA-43A8-B9E0-5B65493864CE}"/>
                </a:ext>
              </a:extLst>
            </p:cNvPr>
            <p:cNvGrpSpPr/>
            <p:nvPr/>
          </p:nvGrpSpPr>
          <p:grpSpPr>
            <a:xfrm>
              <a:off x="3494749" y="1807993"/>
              <a:ext cx="2880000" cy="720000"/>
              <a:chOff x="3494749" y="1807993"/>
              <a:chExt cx="2880000" cy="72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7CE8F7-CF43-45E8-8334-9EF09A836F74}"/>
                  </a:ext>
                </a:extLst>
              </p:cNvPr>
              <p:cNvSpPr/>
              <p:nvPr/>
            </p:nvSpPr>
            <p:spPr>
              <a:xfrm>
                <a:off x="349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页号</a:t>
                </a:r>
                <a:r>
                  <a:rPr lang="en-US" altLang="zh-CN"/>
                  <a:t>P</a:t>
                </a:r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10892B-63EF-4E45-A1C9-5B55894094E9}"/>
                  </a:ext>
                </a:extLst>
              </p:cNvPr>
              <p:cNvSpPr/>
              <p:nvPr/>
            </p:nvSpPr>
            <p:spPr>
              <a:xfrm>
                <a:off x="493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页内地址</a:t>
                </a:r>
                <a:r>
                  <a:rPr lang="en-US" altLang="zh-CN"/>
                  <a:t>W</a:t>
                </a:r>
                <a:endParaRPr lang="zh-CN" altLang="en-US" dirty="0"/>
              </a:p>
            </p:txBody>
          </p:sp>
        </p:grp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46206B7A-CFED-4E73-81F4-1441568542F8}"/>
                </a:ext>
              </a:extLst>
            </p:cNvPr>
            <p:cNvSpPr/>
            <p:nvPr/>
          </p:nvSpPr>
          <p:spPr>
            <a:xfrm rot="16200000">
              <a:off x="4754750" y="187992"/>
              <a:ext cx="360000" cy="28800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2DC99BE-0F9D-48AA-A0ED-FD6C8C2E1D65}"/>
                </a:ext>
              </a:extLst>
            </p:cNvPr>
            <p:cNvSpPr txBox="1"/>
            <p:nvPr/>
          </p:nvSpPr>
          <p:spPr>
            <a:xfrm>
              <a:off x="4380751" y="108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逻辑地址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D414F1A-0DD3-4C33-B90B-B1E89A0275A4}"/>
              </a:ext>
            </a:extLst>
          </p:cNvPr>
          <p:cNvSpPr/>
          <p:nvPr/>
        </p:nvSpPr>
        <p:spPr>
          <a:xfrm>
            <a:off x="7741317" y="1848504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页面大小</a:t>
            </a:r>
            <a:r>
              <a:rPr lang="en-US" altLang="zh-CN" dirty="0"/>
              <a:t>=2</a:t>
            </a:r>
            <a:r>
              <a:rPr lang="en-US" altLang="zh-CN" baseline="30000" dirty="0"/>
              <a:t>w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0FA1BE6C-0C21-4A4D-A9A5-C901AEEF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08555"/>
              </p:ext>
            </p:extLst>
          </p:nvPr>
        </p:nvGraphicFramePr>
        <p:xfrm>
          <a:off x="3061315" y="3849208"/>
          <a:ext cx="28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023925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65787220"/>
                    </a:ext>
                  </a:extLst>
                </a:gridCol>
              </a:tblGrid>
              <a:tr h="358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页号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物理块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06959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14551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53219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1E2EB8-9817-46BE-9981-7A2F44C9FAA5}"/>
              </a:ext>
            </a:extLst>
          </p:cNvPr>
          <p:cNvCxnSpPr>
            <a:cxnSpLocks/>
          </p:cNvCxnSpPr>
          <p:nvPr/>
        </p:nvCxnSpPr>
        <p:spPr>
          <a:xfrm>
            <a:off x="3781315" y="2569977"/>
            <a:ext cx="9450" cy="12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94E006-8EBD-4DD3-9E70-759771C1FD7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5941315" y="2208504"/>
            <a:ext cx="1800002" cy="1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5D2C93-0A9D-4E89-A433-DF8D1CD15B9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41315" y="4033182"/>
            <a:ext cx="72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6C3F3F-ECE4-44C0-8117-7B0A84245D70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5221315" y="2569977"/>
            <a:ext cx="3600002" cy="110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25077A3-AC00-4B0B-91BA-B7F637467DD7}"/>
              </a:ext>
            </a:extLst>
          </p:cNvPr>
          <p:cNvGrpSpPr/>
          <p:nvPr/>
        </p:nvGrpSpPr>
        <p:grpSpPr>
          <a:xfrm>
            <a:off x="6661315" y="3673182"/>
            <a:ext cx="2880002" cy="1449332"/>
            <a:chOff x="7771022" y="3902474"/>
            <a:chExt cx="2880002" cy="144933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4A01CE5-7184-43DD-A021-E971C5E64D0C}"/>
                </a:ext>
              </a:extLst>
            </p:cNvPr>
            <p:cNvSpPr txBox="1"/>
            <p:nvPr/>
          </p:nvSpPr>
          <p:spPr>
            <a:xfrm>
              <a:off x="8657025" y="4982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物理地址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FC9A5E-7205-409C-A8AB-1154E02523E7}"/>
                </a:ext>
              </a:extLst>
            </p:cNvPr>
            <p:cNvGrpSpPr/>
            <p:nvPr/>
          </p:nvGrpSpPr>
          <p:grpSpPr>
            <a:xfrm>
              <a:off x="7771022" y="3902474"/>
              <a:ext cx="2880002" cy="1080000"/>
              <a:chOff x="7771022" y="3902474"/>
              <a:chExt cx="2880002" cy="108000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B654498-5154-4156-995E-9AEC4D690A68}"/>
                  </a:ext>
                </a:extLst>
              </p:cNvPr>
              <p:cNvGrpSpPr/>
              <p:nvPr/>
            </p:nvGrpSpPr>
            <p:grpSpPr>
              <a:xfrm>
                <a:off x="7771024" y="3902474"/>
                <a:ext cx="2880000" cy="720000"/>
                <a:chOff x="7561385" y="3429000"/>
                <a:chExt cx="2880000" cy="72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BD00C-E0B1-4AB7-893E-73D8DB31929D}"/>
                    </a:ext>
                  </a:extLst>
                </p:cNvPr>
                <p:cNvSpPr/>
                <p:nvPr/>
              </p:nvSpPr>
              <p:spPr>
                <a:xfrm>
                  <a:off x="900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页内地址</a:t>
                  </a:r>
                  <a:r>
                    <a:rPr lang="en-US" altLang="zh-CN" dirty="0"/>
                    <a:t>W</a:t>
                  </a:r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F1175C-5702-458F-9D2B-919434653C11}"/>
                    </a:ext>
                  </a:extLst>
                </p:cNvPr>
                <p:cNvSpPr/>
                <p:nvPr/>
              </p:nvSpPr>
              <p:spPr>
                <a:xfrm>
                  <a:off x="756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物理块</a:t>
                  </a:r>
                  <a:r>
                    <a:rPr lang="en-US" altLang="zh-CN" dirty="0"/>
                    <a:t>L</a:t>
                  </a:r>
                  <a:endParaRPr lang="zh-CN" altLang="en-US" dirty="0"/>
                </a:p>
              </p:txBody>
            </p:sp>
          </p:grpSp>
          <p:sp>
            <p:nvSpPr>
              <p:cNvPr id="45" name="右大括号 44">
                <a:extLst>
                  <a:ext uri="{FF2B5EF4-FFF2-40B4-BE49-F238E27FC236}">
                    <a16:creationId xmlns:a16="http://schemas.microsoft.com/office/drawing/2014/main" id="{028A8B0E-CBC3-4F8C-9E85-536CA9FC346D}"/>
                  </a:ext>
                </a:extLst>
              </p:cNvPr>
              <p:cNvSpPr/>
              <p:nvPr/>
            </p:nvSpPr>
            <p:spPr>
              <a:xfrm rot="5400000">
                <a:off x="9031023" y="3362473"/>
                <a:ext cx="360000" cy="28800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0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8618888484810</dc:creator>
  <cp:lastModifiedBy>8618888484810</cp:lastModifiedBy>
  <cp:revision>7</cp:revision>
  <dcterms:created xsi:type="dcterms:W3CDTF">2020-12-25T15:23:00Z</dcterms:created>
  <dcterms:modified xsi:type="dcterms:W3CDTF">2020-12-26T14:43:28Z</dcterms:modified>
</cp:coreProperties>
</file>